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89" r:id="rId2"/>
    <p:sldId id="257" r:id="rId3"/>
    <p:sldId id="258"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6" r:id="rId19"/>
    <p:sldId id="275" r:id="rId20"/>
    <p:sldId id="278" r:id="rId21"/>
    <p:sldId id="277" r:id="rId22"/>
    <p:sldId id="279" r:id="rId23"/>
    <p:sldId id="280" r:id="rId24"/>
    <p:sldId id="282" r:id="rId25"/>
    <p:sldId id="281" r:id="rId26"/>
    <p:sldId id="283" r:id="rId27"/>
    <p:sldId id="284" r:id="rId28"/>
    <p:sldId id="285" r:id="rId29"/>
    <p:sldId id="286" r:id="rId30"/>
    <p:sldId id="287"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99">
          <p15:clr>
            <a:srgbClr val="A4A3A4"/>
          </p15:clr>
        </p15:guide>
        <p15:guide id="2" pos="6947">
          <p15:clr>
            <a:srgbClr val="A4A3A4"/>
          </p15:clr>
        </p15:guide>
        <p15:guide id="3" pos="5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45" autoAdjust="0"/>
    <p:restoredTop sz="94660"/>
  </p:normalViewPr>
  <p:slideViewPr>
    <p:cSldViewPr snapToGrid="0" showGuides="1">
      <p:cViewPr varScale="1">
        <p:scale>
          <a:sx n="92" d="100"/>
          <a:sy n="92" d="100"/>
        </p:scale>
        <p:origin x="420" y="72"/>
      </p:cViewPr>
      <p:guideLst>
        <p:guide orient="horz" pos="2999"/>
        <p:guide pos="6947"/>
        <p:guide pos="52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7FE81F-8D28-4789-AB1E-2B5C629DF02E}" type="datetimeFigureOut">
              <a:rPr lang="zh-CN" altLang="en-US" smtClean="0"/>
              <a:t>2018/3/30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032AB9-FE87-47D9-89FD-D75B852FBBCA}" type="slidenum">
              <a:rPr lang="zh-CN" altLang="en-US" smtClean="0"/>
              <a:t>‹#›</a:t>
            </a:fld>
            <a:endParaRPr lang="zh-CN" altLang="en-US"/>
          </a:p>
        </p:txBody>
      </p:sp>
    </p:spTree>
    <p:extLst>
      <p:ext uri="{BB962C8B-B14F-4D97-AF65-F5344CB8AC3E}">
        <p14:creationId xmlns:p14="http://schemas.microsoft.com/office/powerpoint/2010/main" val="3064818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1</a:t>
            </a:fld>
            <a:endParaRPr lang="zh-CN" altLang="en-US"/>
          </a:p>
        </p:txBody>
      </p:sp>
    </p:spTree>
    <p:extLst>
      <p:ext uri="{BB962C8B-B14F-4D97-AF65-F5344CB8AC3E}">
        <p14:creationId xmlns:p14="http://schemas.microsoft.com/office/powerpoint/2010/main" val="2069914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2</a:t>
            </a:fld>
            <a:endParaRPr lang="zh-CN" altLang="en-US"/>
          </a:p>
        </p:txBody>
      </p:sp>
    </p:spTree>
    <p:extLst>
      <p:ext uri="{BB962C8B-B14F-4D97-AF65-F5344CB8AC3E}">
        <p14:creationId xmlns:p14="http://schemas.microsoft.com/office/powerpoint/2010/main" val="2854733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3</a:t>
            </a:fld>
            <a:endParaRPr lang="zh-CN" altLang="en-US"/>
          </a:p>
        </p:txBody>
      </p:sp>
    </p:spTree>
    <p:extLst>
      <p:ext uri="{BB962C8B-B14F-4D97-AF65-F5344CB8AC3E}">
        <p14:creationId xmlns:p14="http://schemas.microsoft.com/office/powerpoint/2010/main" val="4245599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4</a:t>
            </a:fld>
            <a:endParaRPr lang="zh-CN" altLang="en-US"/>
          </a:p>
        </p:txBody>
      </p:sp>
    </p:spTree>
    <p:extLst>
      <p:ext uri="{BB962C8B-B14F-4D97-AF65-F5344CB8AC3E}">
        <p14:creationId xmlns:p14="http://schemas.microsoft.com/office/powerpoint/2010/main" val="214515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5</a:t>
            </a:fld>
            <a:endParaRPr lang="zh-CN" altLang="en-US"/>
          </a:p>
        </p:txBody>
      </p:sp>
    </p:spTree>
    <p:extLst>
      <p:ext uri="{BB962C8B-B14F-4D97-AF65-F5344CB8AC3E}">
        <p14:creationId xmlns:p14="http://schemas.microsoft.com/office/powerpoint/2010/main" val="1285129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6</a:t>
            </a:fld>
            <a:endParaRPr lang="zh-CN" altLang="en-US"/>
          </a:p>
        </p:txBody>
      </p:sp>
    </p:spTree>
    <p:extLst>
      <p:ext uri="{BB962C8B-B14F-4D97-AF65-F5344CB8AC3E}">
        <p14:creationId xmlns:p14="http://schemas.microsoft.com/office/powerpoint/2010/main" val="3167785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7</a:t>
            </a:fld>
            <a:endParaRPr lang="zh-CN" altLang="en-US"/>
          </a:p>
        </p:txBody>
      </p:sp>
    </p:spTree>
    <p:extLst>
      <p:ext uri="{BB962C8B-B14F-4D97-AF65-F5344CB8AC3E}">
        <p14:creationId xmlns:p14="http://schemas.microsoft.com/office/powerpoint/2010/main" val="3280307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8</a:t>
            </a:fld>
            <a:endParaRPr lang="zh-CN" altLang="en-US"/>
          </a:p>
        </p:txBody>
      </p:sp>
    </p:spTree>
    <p:extLst>
      <p:ext uri="{BB962C8B-B14F-4D97-AF65-F5344CB8AC3E}">
        <p14:creationId xmlns:p14="http://schemas.microsoft.com/office/powerpoint/2010/main" val="2832187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9</a:t>
            </a:fld>
            <a:endParaRPr lang="zh-CN" altLang="en-US"/>
          </a:p>
        </p:txBody>
      </p:sp>
    </p:spTree>
    <p:extLst>
      <p:ext uri="{BB962C8B-B14F-4D97-AF65-F5344CB8AC3E}">
        <p14:creationId xmlns:p14="http://schemas.microsoft.com/office/powerpoint/2010/main" val="1557243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10</a:t>
            </a:fld>
            <a:endParaRPr lang="zh-CN" altLang="en-US"/>
          </a:p>
        </p:txBody>
      </p:sp>
    </p:spTree>
    <p:extLst>
      <p:ext uri="{BB962C8B-B14F-4D97-AF65-F5344CB8AC3E}">
        <p14:creationId xmlns:p14="http://schemas.microsoft.com/office/powerpoint/2010/main" val="2315710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11</a:t>
            </a:fld>
            <a:endParaRPr lang="zh-CN" altLang="en-US"/>
          </a:p>
        </p:txBody>
      </p:sp>
    </p:spTree>
    <p:extLst>
      <p:ext uri="{BB962C8B-B14F-4D97-AF65-F5344CB8AC3E}">
        <p14:creationId xmlns:p14="http://schemas.microsoft.com/office/powerpoint/2010/main" val="1097262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12</a:t>
            </a:fld>
            <a:endParaRPr lang="zh-CN" altLang="en-US"/>
          </a:p>
        </p:txBody>
      </p:sp>
    </p:spTree>
    <p:extLst>
      <p:ext uri="{BB962C8B-B14F-4D97-AF65-F5344CB8AC3E}">
        <p14:creationId xmlns:p14="http://schemas.microsoft.com/office/powerpoint/2010/main" val="2527407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13</a:t>
            </a:fld>
            <a:endParaRPr lang="zh-CN" altLang="en-US"/>
          </a:p>
        </p:txBody>
      </p:sp>
    </p:spTree>
    <p:extLst>
      <p:ext uri="{BB962C8B-B14F-4D97-AF65-F5344CB8AC3E}">
        <p14:creationId xmlns:p14="http://schemas.microsoft.com/office/powerpoint/2010/main" val="479664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14</a:t>
            </a:fld>
            <a:endParaRPr lang="zh-CN" altLang="en-US"/>
          </a:p>
        </p:txBody>
      </p:sp>
    </p:spTree>
    <p:extLst>
      <p:ext uri="{BB962C8B-B14F-4D97-AF65-F5344CB8AC3E}">
        <p14:creationId xmlns:p14="http://schemas.microsoft.com/office/powerpoint/2010/main" val="145706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15</a:t>
            </a:fld>
            <a:endParaRPr lang="zh-CN" altLang="en-US"/>
          </a:p>
        </p:txBody>
      </p:sp>
    </p:spTree>
    <p:extLst>
      <p:ext uri="{BB962C8B-B14F-4D97-AF65-F5344CB8AC3E}">
        <p14:creationId xmlns:p14="http://schemas.microsoft.com/office/powerpoint/2010/main" val="3395027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16</a:t>
            </a:fld>
            <a:endParaRPr lang="zh-CN" altLang="en-US"/>
          </a:p>
        </p:txBody>
      </p:sp>
    </p:spTree>
    <p:extLst>
      <p:ext uri="{BB962C8B-B14F-4D97-AF65-F5344CB8AC3E}">
        <p14:creationId xmlns:p14="http://schemas.microsoft.com/office/powerpoint/2010/main" val="3022138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17</a:t>
            </a:fld>
            <a:endParaRPr lang="zh-CN" altLang="en-US"/>
          </a:p>
        </p:txBody>
      </p:sp>
    </p:spTree>
    <p:extLst>
      <p:ext uri="{BB962C8B-B14F-4D97-AF65-F5344CB8AC3E}">
        <p14:creationId xmlns:p14="http://schemas.microsoft.com/office/powerpoint/2010/main" val="3574180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18</a:t>
            </a:fld>
            <a:endParaRPr lang="zh-CN" altLang="en-US"/>
          </a:p>
        </p:txBody>
      </p:sp>
    </p:spTree>
    <p:extLst>
      <p:ext uri="{BB962C8B-B14F-4D97-AF65-F5344CB8AC3E}">
        <p14:creationId xmlns:p14="http://schemas.microsoft.com/office/powerpoint/2010/main" val="4071517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19</a:t>
            </a:fld>
            <a:endParaRPr lang="zh-CN" altLang="en-US"/>
          </a:p>
        </p:txBody>
      </p:sp>
    </p:spTree>
    <p:extLst>
      <p:ext uri="{BB962C8B-B14F-4D97-AF65-F5344CB8AC3E}">
        <p14:creationId xmlns:p14="http://schemas.microsoft.com/office/powerpoint/2010/main" val="2454983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20</a:t>
            </a:fld>
            <a:endParaRPr lang="zh-CN" altLang="en-US"/>
          </a:p>
        </p:txBody>
      </p:sp>
    </p:spTree>
    <p:extLst>
      <p:ext uri="{BB962C8B-B14F-4D97-AF65-F5344CB8AC3E}">
        <p14:creationId xmlns:p14="http://schemas.microsoft.com/office/powerpoint/2010/main" val="4664631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21</a:t>
            </a:fld>
            <a:endParaRPr lang="zh-CN" altLang="en-US"/>
          </a:p>
        </p:txBody>
      </p:sp>
    </p:spTree>
    <p:extLst>
      <p:ext uri="{BB962C8B-B14F-4D97-AF65-F5344CB8AC3E}">
        <p14:creationId xmlns:p14="http://schemas.microsoft.com/office/powerpoint/2010/main" val="327630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22</a:t>
            </a:fld>
            <a:endParaRPr lang="zh-CN" altLang="en-US"/>
          </a:p>
        </p:txBody>
      </p:sp>
    </p:spTree>
    <p:extLst>
      <p:ext uri="{BB962C8B-B14F-4D97-AF65-F5344CB8AC3E}">
        <p14:creationId xmlns:p14="http://schemas.microsoft.com/office/powerpoint/2010/main" val="42004248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23</a:t>
            </a:fld>
            <a:endParaRPr lang="zh-CN" altLang="en-US"/>
          </a:p>
        </p:txBody>
      </p:sp>
    </p:spTree>
    <p:extLst>
      <p:ext uri="{BB962C8B-B14F-4D97-AF65-F5344CB8AC3E}">
        <p14:creationId xmlns:p14="http://schemas.microsoft.com/office/powerpoint/2010/main" val="31449998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24</a:t>
            </a:fld>
            <a:endParaRPr lang="zh-CN" altLang="en-US"/>
          </a:p>
        </p:txBody>
      </p:sp>
    </p:spTree>
    <p:extLst>
      <p:ext uri="{BB962C8B-B14F-4D97-AF65-F5344CB8AC3E}">
        <p14:creationId xmlns:p14="http://schemas.microsoft.com/office/powerpoint/2010/main" val="32709495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25</a:t>
            </a:fld>
            <a:endParaRPr lang="zh-CN" altLang="en-US"/>
          </a:p>
        </p:txBody>
      </p:sp>
    </p:spTree>
    <p:extLst>
      <p:ext uri="{BB962C8B-B14F-4D97-AF65-F5344CB8AC3E}">
        <p14:creationId xmlns:p14="http://schemas.microsoft.com/office/powerpoint/2010/main" val="65333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26</a:t>
            </a:fld>
            <a:endParaRPr lang="zh-CN" altLang="en-US"/>
          </a:p>
        </p:txBody>
      </p:sp>
    </p:spTree>
    <p:extLst>
      <p:ext uri="{BB962C8B-B14F-4D97-AF65-F5344CB8AC3E}">
        <p14:creationId xmlns:p14="http://schemas.microsoft.com/office/powerpoint/2010/main" val="7787811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27</a:t>
            </a:fld>
            <a:endParaRPr lang="zh-CN" altLang="en-US"/>
          </a:p>
        </p:txBody>
      </p:sp>
    </p:spTree>
    <p:extLst>
      <p:ext uri="{BB962C8B-B14F-4D97-AF65-F5344CB8AC3E}">
        <p14:creationId xmlns:p14="http://schemas.microsoft.com/office/powerpoint/2010/main" val="8941940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28</a:t>
            </a:fld>
            <a:endParaRPr lang="zh-CN" altLang="en-US"/>
          </a:p>
        </p:txBody>
      </p:sp>
    </p:spTree>
    <p:extLst>
      <p:ext uri="{BB962C8B-B14F-4D97-AF65-F5344CB8AC3E}">
        <p14:creationId xmlns:p14="http://schemas.microsoft.com/office/powerpoint/2010/main" val="40396261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032AB9-FE87-47D9-89FD-D75B852FBBCA}" type="slidenum">
              <a:rPr lang="zh-CN" altLang="en-US" smtClean="0"/>
              <a:t>29</a:t>
            </a:fld>
            <a:endParaRPr lang="zh-CN" altLang="en-US"/>
          </a:p>
        </p:txBody>
      </p:sp>
    </p:spTree>
    <p:extLst>
      <p:ext uri="{BB962C8B-B14F-4D97-AF65-F5344CB8AC3E}">
        <p14:creationId xmlns:p14="http://schemas.microsoft.com/office/powerpoint/2010/main" val="17971363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30</a:t>
            </a:fld>
            <a:endParaRPr lang="zh-CN" altLang="en-US"/>
          </a:p>
        </p:txBody>
      </p:sp>
    </p:spTree>
    <p:extLst>
      <p:ext uri="{BB962C8B-B14F-4D97-AF65-F5344CB8AC3E}">
        <p14:creationId xmlns:p14="http://schemas.microsoft.com/office/powerpoint/2010/main" val="3820380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BFBB06D-01E6-463C-85F8-7B208526582C}" type="datetimeFigureOut">
              <a:rPr lang="zh-CN" altLang="en-US" smtClean="0"/>
              <a:t>2018/3/30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90860EF-2324-4665-B525-14F120F138EC}"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BFBB06D-01E6-463C-85F8-7B208526582C}" type="datetimeFigureOut">
              <a:rPr lang="zh-CN" altLang="en-US" smtClean="0"/>
              <a:t>2018/3/30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90860EF-2324-4665-B525-14F120F138E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BFBB06D-01E6-463C-85F8-7B208526582C}" type="datetimeFigureOut">
              <a:rPr lang="zh-CN" altLang="en-US" smtClean="0"/>
              <a:t>2018/3/30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90860EF-2324-4665-B525-14F120F138EC}"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FBFBB06D-01E6-463C-85F8-7B208526582C}" type="datetimeFigureOut">
              <a:rPr lang="zh-CN" altLang="en-US" smtClean="0"/>
              <a:t>2018/3/30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90860EF-2324-4665-B525-14F120F138EC}"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FBFBB06D-01E6-463C-85F8-7B208526582C}" type="datetimeFigureOut">
              <a:rPr lang="zh-CN" altLang="en-US" smtClean="0"/>
              <a:t>2018/3/30</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790860EF-2324-4665-B525-14F120F138EC}"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FBFBB06D-01E6-463C-85F8-7B208526582C}" type="datetimeFigureOut">
              <a:rPr lang="zh-CN" altLang="en-US" smtClean="0"/>
              <a:t>2018/3/30</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90860EF-2324-4665-B525-14F120F138EC}"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FBFBB06D-01E6-463C-85F8-7B208526582C}" type="datetimeFigureOut">
              <a:rPr lang="zh-CN" altLang="en-US" smtClean="0"/>
              <a:t>2018/3/30</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90860EF-2324-4665-B525-14F120F138EC}"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FBFBB06D-01E6-463C-85F8-7B208526582C}" type="datetimeFigureOut">
              <a:rPr lang="zh-CN" altLang="en-US" smtClean="0"/>
              <a:t>2018/3/30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90860EF-2324-4665-B525-14F120F138EC}"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FBFBB06D-01E6-463C-85F8-7B208526582C}" type="datetimeFigureOut">
              <a:rPr lang="zh-CN" altLang="en-US" smtClean="0"/>
              <a:t>2018/3/30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90860EF-2324-4665-B525-14F120F138EC}"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BFBB06D-01E6-463C-85F8-7B208526582C}" type="datetimeFigureOut">
              <a:rPr lang="zh-CN" altLang="en-US" smtClean="0"/>
              <a:t>2018/3/30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90860EF-2324-4665-B525-14F120F138EC}"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FBFBB06D-01E6-463C-85F8-7B208526582C}" type="datetimeFigureOut">
              <a:rPr lang="zh-CN" altLang="en-US" smtClean="0"/>
              <a:t>2018/3/30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90860EF-2324-4665-B525-14F120F138EC}"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10611546" y="236773"/>
            <a:ext cx="1096775" cy="553998"/>
          </a:xfrm>
          <a:prstGeom prst="rect">
            <a:avLst/>
          </a:prstGeom>
        </p:spPr>
        <p:txBody>
          <a:bodyPr wrap="none">
            <a:spAutoFit/>
          </a:bodyPr>
          <a:lstStyle/>
          <a:p>
            <a:pPr>
              <a:defRPr/>
            </a:pPr>
            <a:r>
              <a:rPr lang="en-US" altLang="zh-CN" sz="3000" dirty="0">
                <a:solidFill>
                  <a:schemeClr val="bg1">
                    <a:lumMod val="85000"/>
                  </a:schemeClr>
                </a:solidFill>
                <a:latin typeface="Bauhaus 93" panose="04030905020B02020C02" pitchFamily="82" charset="0"/>
              </a:rPr>
              <a:t>l</a:t>
            </a:r>
            <a:r>
              <a:rPr lang="id-ID" altLang="zh-CN" sz="3000" dirty="0">
                <a:solidFill>
                  <a:schemeClr val="bg1">
                    <a:lumMod val="85000"/>
                  </a:schemeClr>
                </a:solidFill>
                <a:latin typeface="Bauhaus 93" panose="04030905020B02020C02" pitchFamily="82" charset="0"/>
              </a:rPr>
              <a:t>O</a:t>
            </a:r>
            <a:r>
              <a:rPr lang="en-US" altLang="zh-CN" sz="3000" dirty="0">
                <a:solidFill>
                  <a:schemeClr val="bg1">
                    <a:lumMod val="85000"/>
                  </a:schemeClr>
                </a:solidFill>
                <a:latin typeface="Bauhaus 93" panose="04030905020B02020C02" pitchFamily="82" charset="0"/>
              </a:rPr>
              <a:t>g</a:t>
            </a:r>
            <a:r>
              <a:rPr lang="id-ID" altLang="zh-CN" sz="3000" dirty="0">
                <a:solidFill>
                  <a:schemeClr val="bg1">
                    <a:lumMod val="85000"/>
                  </a:schemeClr>
                </a:solidFill>
                <a:latin typeface="Bauhaus 93" panose="04030905020B02020C02" pitchFamily="82" charset="0"/>
              </a:rPr>
              <a:t>O</a:t>
            </a:r>
            <a:endParaRPr lang="en-US" altLang="zh-CN" sz="3000" dirty="0">
              <a:solidFill>
                <a:schemeClr val="bg1">
                  <a:lumMod val="85000"/>
                </a:scheme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4.jpeg"/><Relationship Id="rId7" Type="http://schemas.microsoft.com/office/2007/relationships/hdphoto" Target="../media/hdphoto3.wdp"/><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t="8549" b="7142"/>
          <a:stretch>
            <a:fillRect/>
          </a:stretch>
        </p:blipFill>
        <p:spPr>
          <a:xfrm>
            <a:off x="1" y="0"/>
            <a:ext cx="12191999" cy="6858000"/>
          </a:xfrm>
          <a:prstGeom prst="rect">
            <a:avLst/>
          </a:prstGeom>
        </p:spPr>
      </p:pic>
      <p:sp>
        <p:nvSpPr>
          <p:cNvPr id="7" name="矩形 6"/>
          <p:cNvSpPr/>
          <p:nvPr/>
        </p:nvSpPr>
        <p:spPr>
          <a:xfrm>
            <a:off x="-25535" y="-14911"/>
            <a:ext cx="6213930" cy="6858000"/>
          </a:xfrm>
          <a:prstGeom prst="rect">
            <a:avLst/>
          </a:prstGeom>
          <a:solidFill>
            <a:srgbClr val="0070C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09349" y="1348319"/>
            <a:ext cx="2154757" cy="1169551"/>
          </a:xfrm>
          <a:prstGeom prst="rect">
            <a:avLst/>
          </a:prstGeom>
          <a:noFill/>
        </p:spPr>
        <p:txBody>
          <a:bodyPr wrap="none" rtlCol="0">
            <a:spAutoFit/>
          </a:bodyPr>
          <a:lstStyle/>
          <a:p>
            <a:r>
              <a:rPr lang="en-US" altLang="zh-CN" sz="7000" spc="600" dirty="0" smtClean="0">
                <a:solidFill>
                  <a:schemeClr val="bg1"/>
                </a:solidFill>
                <a:latin typeface="Impact" panose="020B0806030902050204" pitchFamily="34" charset="0"/>
              </a:rPr>
              <a:t>201x</a:t>
            </a:r>
            <a:endParaRPr lang="zh-CN" altLang="en-US" sz="7000" spc="600" dirty="0">
              <a:solidFill>
                <a:schemeClr val="bg1"/>
              </a:solidFill>
              <a:latin typeface="Impact" panose="020B0806030902050204" pitchFamily="34" charset="0"/>
            </a:endParaRPr>
          </a:p>
        </p:txBody>
      </p:sp>
      <p:sp>
        <p:nvSpPr>
          <p:cNvPr id="16" name="文本框 15"/>
          <p:cNvSpPr txBox="1"/>
          <p:nvPr/>
        </p:nvSpPr>
        <p:spPr bwMode="auto">
          <a:xfrm>
            <a:off x="441713" y="3591446"/>
            <a:ext cx="5127035" cy="646331"/>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500" spc="300" dirty="0">
                <a:solidFill>
                  <a:schemeClr val="bg1">
                    <a:lumMod val="85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8" name="矩形 17"/>
          <p:cNvSpPr/>
          <p:nvPr/>
        </p:nvSpPr>
        <p:spPr>
          <a:xfrm>
            <a:off x="487023" y="593154"/>
            <a:ext cx="1096775" cy="553998"/>
          </a:xfrm>
          <a:prstGeom prst="rect">
            <a:avLst/>
          </a:prstGeom>
        </p:spPr>
        <p:txBody>
          <a:bodyPr wrap="none">
            <a:spAutoFit/>
          </a:bodyPr>
          <a:lstStyle/>
          <a:p>
            <a:pPr>
              <a:defRPr/>
            </a:pPr>
            <a:r>
              <a:rPr lang="en-US" altLang="zh-CN" sz="3000" dirty="0">
                <a:latin typeface="Bauhaus 93" panose="04030905020B02020C02" pitchFamily="82" charset="0"/>
              </a:rPr>
              <a:t>l</a:t>
            </a:r>
            <a:r>
              <a:rPr lang="id-ID" altLang="zh-CN" sz="3000" dirty="0">
                <a:latin typeface="Bauhaus 93" panose="04030905020B02020C02" pitchFamily="82" charset="0"/>
              </a:rPr>
              <a:t>O</a:t>
            </a:r>
            <a:r>
              <a:rPr lang="en-US" altLang="zh-CN" sz="3000" dirty="0">
                <a:latin typeface="Bauhaus 93" panose="04030905020B02020C02" pitchFamily="82" charset="0"/>
              </a:rPr>
              <a:t>g</a:t>
            </a:r>
            <a:r>
              <a:rPr lang="id-ID" altLang="zh-CN" sz="3000" dirty="0">
                <a:latin typeface="Bauhaus 93" panose="04030905020B02020C02" pitchFamily="82" charset="0"/>
              </a:rPr>
              <a:t>O</a:t>
            </a:r>
            <a:endParaRPr lang="en-US" altLang="zh-CN" sz="3000" dirty="0"/>
          </a:p>
        </p:txBody>
      </p:sp>
      <p:grpSp>
        <p:nvGrpSpPr>
          <p:cNvPr id="24" name="组合 23"/>
          <p:cNvGrpSpPr/>
          <p:nvPr/>
        </p:nvGrpSpPr>
        <p:grpSpPr>
          <a:xfrm>
            <a:off x="464442" y="3100402"/>
            <a:ext cx="4466287" cy="505678"/>
            <a:chOff x="536963" y="3560596"/>
            <a:chExt cx="4466287" cy="505678"/>
          </a:xfrm>
        </p:grpSpPr>
        <p:sp>
          <p:nvSpPr>
            <p:cNvPr id="19" name="矩形 18"/>
            <p:cNvSpPr/>
            <p:nvPr/>
          </p:nvSpPr>
          <p:spPr>
            <a:xfrm>
              <a:off x="536963" y="3560596"/>
              <a:ext cx="4466287" cy="430887"/>
            </a:xfrm>
            <a:prstGeom prst="rect">
              <a:avLst/>
            </a:prstGeom>
          </p:spPr>
          <p:txBody>
            <a:bodyPr wrap="none">
              <a:spAutoFit/>
            </a:bodyPr>
            <a:lstStyle/>
            <a:p>
              <a:r>
                <a:rPr lang="en-US" altLang="zh-CN" sz="2200" i="0" spc="300" dirty="0" smtClean="0">
                  <a:solidFill>
                    <a:schemeClr val="bg1">
                      <a:lumMod val="95000"/>
                    </a:schemeClr>
                  </a:solidFill>
                  <a:effectLst/>
                  <a:latin typeface="Arial" panose="020B0604020202020204" pitchFamily="34" charset="0"/>
                </a:rPr>
                <a:t>New Employee Orientation</a:t>
              </a:r>
              <a:endParaRPr lang="zh-CN" altLang="en-US" sz="2200" spc="300" dirty="0">
                <a:solidFill>
                  <a:schemeClr val="bg1">
                    <a:lumMod val="95000"/>
                  </a:schemeClr>
                </a:solidFill>
              </a:endParaRPr>
            </a:p>
          </p:txBody>
        </p:sp>
        <p:sp>
          <p:nvSpPr>
            <p:cNvPr id="20" name="矩形 19"/>
            <p:cNvSpPr/>
            <p:nvPr/>
          </p:nvSpPr>
          <p:spPr>
            <a:xfrm>
              <a:off x="639126" y="4020555"/>
              <a:ext cx="491535" cy="457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2" name="矩形 11"/>
          <p:cNvSpPr/>
          <p:nvPr/>
        </p:nvSpPr>
        <p:spPr>
          <a:xfrm>
            <a:off x="395139" y="2304652"/>
            <a:ext cx="5570756" cy="1015663"/>
          </a:xfrm>
          <a:prstGeom prst="rect">
            <a:avLst/>
          </a:prstGeom>
        </p:spPr>
        <p:txBody>
          <a:bodyPr wrap="none">
            <a:spAutoFit/>
          </a:bodyPr>
          <a:lstStyle/>
          <a:p>
            <a:pPr algn="ctr"/>
            <a:r>
              <a:rPr lang="zh-CN" altLang="en-US" sz="6000" dirty="0" smtClean="0">
                <a:solidFill>
                  <a:schemeClr val="bg1"/>
                </a:solidFill>
                <a:latin typeface="方正正大黑简体" panose="02000000000000000000" pitchFamily="2" charset="-122"/>
                <a:ea typeface="方正正大黑简体" panose="02000000000000000000" pitchFamily="2" charset="-122"/>
              </a:rPr>
              <a:t>新员工入职培训</a:t>
            </a:r>
            <a:endParaRPr lang="zh-CN" altLang="en-US" sz="6000" dirty="0">
              <a:solidFill>
                <a:schemeClr val="bg1"/>
              </a:solidFill>
              <a:latin typeface="方正正大黑简体" panose="02000000000000000000" pitchFamily="2" charset="-122"/>
              <a:ea typeface="方正正大黑简体" panose="02000000000000000000" pitchFamily="2" charset="-122"/>
            </a:endParaRPr>
          </a:p>
        </p:txBody>
      </p:sp>
      <p:sp>
        <p:nvSpPr>
          <p:cNvPr id="23" name="矩形 22"/>
          <p:cNvSpPr/>
          <p:nvPr/>
        </p:nvSpPr>
        <p:spPr>
          <a:xfrm>
            <a:off x="2383753" y="1952161"/>
            <a:ext cx="3483646" cy="400110"/>
          </a:xfrm>
          <a:prstGeom prst="rect">
            <a:avLst/>
          </a:prstGeom>
        </p:spPr>
        <p:txBody>
          <a:bodyPr wrap="none">
            <a:spAutoFit/>
          </a:bodyPr>
          <a:lstStyle/>
          <a:p>
            <a:r>
              <a:rPr lang="zh-CN" altLang="en-US" sz="1400" b="1" spc="300" dirty="0" smtClean="0">
                <a:solidFill>
                  <a:schemeClr val="bg1"/>
                </a:solidFill>
                <a:latin typeface="微软雅黑" panose="020B0503020204020204" pitchFamily="34" charset="-122"/>
                <a:ea typeface="微软雅黑" panose="020B0503020204020204" pitchFamily="34" charset="-122"/>
              </a:rPr>
              <a:t>公司篇</a:t>
            </a:r>
            <a:r>
              <a:rPr lang="en-US" altLang="zh-CN" sz="1400" b="1" spc="300" dirty="0" smtClean="0">
                <a:solidFill>
                  <a:schemeClr val="bg1"/>
                </a:solidFill>
                <a:latin typeface="微软雅黑" panose="020B0503020204020204" pitchFamily="34" charset="-122"/>
                <a:ea typeface="微软雅黑" panose="020B0503020204020204" pitchFamily="34" charset="-122"/>
              </a:rPr>
              <a:t>/</a:t>
            </a:r>
            <a:r>
              <a:rPr lang="zh-CN" altLang="en-US" sz="1400" b="1" spc="300" dirty="0" smtClean="0">
                <a:solidFill>
                  <a:schemeClr val="bg1"/>
                </a:solidFill>
                <a:latin typeface="微软雅黑" panose="020B0503020204020204" pitchFamily="34" charset="-122"/>
                <a:ea typeface="微软雅黑" panose="020B0503020204020204" pitchFamily="34" charset="-122"/>
              </a:rPr>
              <a:t> 人员篇</a:t>
            </a:r>
            <a:r>
              <a:rPr lang="en-US" altLang="zh-CN" sz="1400" b="1" spc="300" dirty="0" smtClean="0">
                <a:solidFill>
                  <a:schemeClr val="bg1"/>
                </a:solidFill>
                <a:latin typeface="微软雅黑" panose="020B0503020204020204" pitchFamily="34" charset="-122"/>
                <a:ea typeface="微软雅黑" panose="020B0503020204020204" pitchFamily="34" charset="-122"/>
              </a:rPr>
              <a:t>/</a:t>
            </a:r>
            <a:r>
              <a:rPr lang="zh-CN" altLang="en-US" sz="1400" b="1" spc="300" dirty="0" smtClean="0">
                <a:solidFill>
                  <a:schemeClr val="bg1"/>
                </a:solidFill>
                <a:latin typeface="微软雅黑" panose="020B0503020204020204" pitchFamily="34" charset="-122"/>
                <a:ea typeface="微软雅黑" panose="020B0503020204020204" pitchFamily="34" charset="-122"/>
              </a:rPr>
              <a:t> 制度篇</a:t>
            </a:r>
            <a:r>
              <a:rPr lang="en-US" altLang="zh-CN" sz="1400" b="1" spc="300" dirty="0" smtClean="0">
                <a:solidFill>
                  <a:schemeClr val="bg1"/>
                </a:solidFill>
                <a:latin typeface="微软雅黑" panose="020B0503020204020204" pitchFamily="34" charset="-122"/>
                <a:ea typeface="微软雅黑" panose="020B0503020204020204" pitchFamily="34" charset="-122"/>
              </a:rPr>
              <a:t>/</a:t>
            </a:r>
            <a:r>
              <a:rPr lang="zh-CN" altLang="en-US" sz="1400" b="1" spc="300" dirty="0" smtClean="0">
                <a:solidFill>
                  <a:schemeClr val="bg1"/>
                </a:solidFill>
                <a:latin typeface="微软雅黑" panose="020B0503020204020204" pitchFamily="34" charset="-122"/>
                <a:ea typeface="微软雅黑" panose="020B0503020204020204" pitchFamily="34" charset="-122"/>
              </a:rPr>
              <a:t> 规划篇</a:t>
            </a:r>
            <a:endParaRPr lang="en-US" altLang="zh-CN" sz="1400" b="1" spc="300" dirty="0" smtClean="0">
              <a:solidFill>
                <a:schemeClr val="bg1"/>
              </a:solidFill>
              <a:latin typeface="微软雅黑" panose="020B0503020204020204" pitchFamily="34" charset="-122"/>
              <a:ea typeface="微软雅黑" panose="020B0503020204020204" pitchFamily="34" charset="-122"/>
            </a:endParaRPr>
          </a:p>
          <a:p>
            <a:r>
              <a:rPr lang="en-US" altLang="zh-CN" sz="600" b="1" spc="300" dirty="0" smtClean="0">
                <a:solidFill>
                  <a:schemeClr val="bg1"/>
                </a:solidFill>
                <a:latin typeface="微软雅黑" panose="020B0503020204020204" pitchFamily="34" charset="-122"/>
                <a:ea typeface="微软雅黑" panose="020B0503020204020204" pitchFamily="34" charset="-122"/>
              </a:rPr>
              <a:t>COMPANY/PAPER/ARTICLE/PLANNING SYSTEM</a:t>
            </a:r>
            <a:endParaRPr lang="zh-CN" altLang="en-US" sz="600" b="1" spc="300" dirty="0">
              <a:solidFill>
                <a:schemeClr val="bg1"/>
              </a:solidFill>
              <a:latin typeface="微软雅黑" panose="020B0503020204020204" pitchFamily="34" charset="-122"/>
              <a:ea typeface="微软雅黑" panose="020B0503020204020204" pitchFamily="34" charset="-122"/>
            </a:endParaRPr>
          </a:p>
        </p:txBody>
      </p:sp>
      <p:pic>
        <p:nvPicPr>
          <p:cNvPr id="25" name="Ryan Farish - Fireflies">
            <a:hlinkClick r:id="" action="ppaction://media"/>
          </p:cNvPr>
          <p:cNvPicPr>
            <a:picLocks noChangeAspect="1"/>
          </p:cNvPicPr>
          <p:nvPr>
            <a:audioFile r:link="rId1"/>
            <p:extLst>
              <p:ext uri="{DAA4B4D4-6D71-4841-9C94-3DE7FCFB9230}">
                <p14:media xmlns:p14="http://schemas.microsoft.com/office/powerpoint/2010/main" r:embed="rId2">
                  <p14:trim st="20240"/>
                </p14:media>
              </p:ext>
            </p:extLst>
          </p:nvPr>
        </p:nvPicPr>
        <p:blipFill>
          <a:blip r:embed="rId6"/>
          <a:stretch>
            <a:fillRect/>
          </a:stretch>
        </p:blipFill>
        <p:spPr>
          <a:xfrm>
            <a:off x="3624483" y="7595926"/>
            <a:ext cx="609600" cy="609600"/>
          </a:xfrm>
          <a:prstGeom prst="rect">
            <a:avLst/>
          </a:prstGeom>
        </p:spPr>
      </p:pic>
    </p:spTree>
  </p:cSld>
  <p:clrMapOvr>
    <a:masterClrMapping/>
  </p:clrMapOvr>
  <p:transition spd="slow" advClick="0" advTm="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000"/>
                                </p:stCondLst>
                                <p:childTnLst>
                                  <p:par>
                                    <p:cTn id="16" presetID="2" presetClass="entr" presetSubtype="8" accel="34000" fill="hold" nodeType="afterEffect" p14:presetBounceEnd="64000">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14:bounceEnd="64000">
                                          <p:cBhvr additive="base">
                                            <p:cTn id="18" dur="500" fill="hold"/>
                                            <p:tgtEl>
                                              <p:spTgt spid="10">
                                                <p:txEl>
                                                  <p:pRg st="0" end="0"/>
                                                </p:txEl>
                                              </p:spTgt>
                                            </p:tgtEl>
                                            <p:attrNameLst>
                                              <p:attrName>ppt_x</p:attrName>
                                            </p:attrNameLst>
                                          </p:cBhvr>
                                          <p:tavLst>
                                            <p:tav tm="0">
                                              <p:val>
                                                <p:strVal val="0-#ppt_w/2"/>
                                              </p:val>
                                            </p:tav>
                                            <p:tav tm="100000">
                                              <p:val>
                                                <p:strVal val="#ppt_x"/>
                                              </p:val>
                                            </p:tav>
                                          </p:tavLst>
                                        </p:anim>
                                        <p:anim calcmode="lin" valueType="num" p14:bounceEnd="64000">
                                          <p:cBhvr additive="base">
                                            <p:cTn id="19"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000"/>
                                </p:stCondLst>
                                <p:childTnLst>
                                  <p:par>
                                    <p:cTn id="25" presetID="41" presetClass="entr" presetSubtype="0" fill="hold" nodeType="afterEffect">
                                      <p:stCondLst>
                                        <p:cond delay="0"/>
                                      </p:stCondLst>
                                      <p:iterate type="lt">
                                        <p:tmPct val="10000"/>
                                      </p:iterate>
                                      <p:childTnLst>
                                        <p:set>
                                          <p:cBhvr>
                                            <p:cTn id="26" dur="1" fill="hold">
                                              <p:stCondLst>
                                                <p:cond delay="0"/>
                                              </p:stCondLst>
                                            </p:cTn>
                                            <p:tgtEl>
                                              <p:spTgt spid="12">
                                                <p:txEl>
                                                  <p:pRg st="0" end="0"/>
                                                </p:txEl>
                                              </p:spTgt>
                                            </p:tgtEl>
                                            <p:attrNameLst>
                                              <p:attrName>style.visibility</p:attrName>
                                            </p:attrNameLst>
                                          </p:cBhvr>
                                          <p:to>
                                            <p:strVal val="visible"/>
                                          </p:to>
                                        </p:set>
                                        <p:anim calcmode="lin" valueType="num">
                                          <p:cBhvr>
                                            <p:cTn id="27" dur="500" fill="hold"/>
                                            <p:tgtEl>
                                              <p:spTgt spid="1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
                                                <p:txEl>
                                                  <p:pRg st="0" end="0"/>
                                                </p:txEl>
                                              </p:spTgt>
                                            </p:tgtEl>
                                            <p:attrNameLst>
                                              <p:attrName>ppt_y</p:attrName>
                                            </p:attrNameLst>
                                          </p:cBhvr>
                                          <p:tavLst>
                                            <p:tav tm="0">
                                              <p:val>
                                                <p:strVal val="#ppt_y"/>
                                              </p:val>
                                            </p:tav>
                                            <p:tav tm="100000">
                                              <p:val>
                                                <p:strVal val="#ppt_y"/>
                                              </p:val>
                                            </p:tav>
                                          </p:tavLst>
                                        </p:anim>
                                        <p:anim calcmode="lin" valueType="num">
                                          <p:cBhvr>
                                            <p:cTn id="29" dur="500" fill="hold"/>
                                            <p:tgtEl>
                                              <p:spTgt spid="1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2">
                                                <p:txEl>
                                                  <p:pRg st="0" end="0"/>
                                                </p:txEl>
                                              </p:spTgt>
                                            </p:tgtEl>
                                          </p:cBhvr>
                                        </p:animEffect>
                                      </p:childTnLst>
                                    </p:cTn>
                                  </p:par>
                                </p:childTnLst>
                              </p:cTn>
                            </p:par>
                            <p:par>
                              <p:cTn id="32" fill="hold">
                                <p:stCondLst>
                                  <p:cond delay="28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par>
                              <p:cTn id="36" fill="hold">
                                <p:stCondLst>
                                  <p:cond delay="3300"/>
                                </p:stCondLst>
                                <p:childTnLst>
                                  <p:par>
                                    <p:cTn id="37" presetID="10" presetClass="entr" presetSubtype="0"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38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4" repeatCount="indefinite" fill="remove" display="0">
                      <p:stCondLst>
                        <p:cond delay="indefinite"/>
                      </p:stCondLst>
                      <p:endCondLst>
                        <p:cond evt="onStopAudio" delay="0">
                          <p:tgtEl>
                            <p:sldTgt/>
                          </p:tgtEl>
                        </p:cond>
                      </p:endCondLst>
                    </p:cTn>
                    <p:tgtEl>
                      <p:spTgt spid="25"/>
                    </p:tgtEl>
                  </p:cMediaNode>
                </p:audio>
              </p:childTnLst>
            </p:cTn>
          </p:par>
        </p:tnLst>
        <p:bldLst>
          <p:bldP spid="7" grpId="0" animBg="1"/>
          <p:bldP spid="10" grpId="0"/>
          <p:bldP spid="16" grpId="0"/>
          <p:bldP spid="18"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000"/>
                                </p:stCondLst>
                                <p:childTnLst>
                                  <p:par>
                                    <p:cTn id="16" presetID="2" presetClass="entr" presetSubtype="8" accel="34000"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additive="base">
                                            <p:cTn id="18"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000"/>
                                </p:stCondLst>
                                <p:childTnLst>
                                  <p:par>
                                    <p:cTn id="25" presetID="41" presetClass="entr" presetSubtype="0" fill="hold" nodeType="afterEffect">
                                      <p:stCondLst>
                                        <p:cond delay="0"/>
                                      </p:stCondLst>
                                      <p:iterate type="lt">
                                        <p:tmPct val="10000"/>
                                      </p:iterate>
                                      <p:childTnLst>
                                        <p:set>
                                          <p:cBhvr>
                                            <p:cTn id="26" dur="1" fill="hold">
                                              <p:stCondLst>
                                                <p:cond delay="0"/>
                                              </p:stCondLst>
                                            </p:cTn>
                                            <p:tgtEl>
                                              <p:spTgt spid="12">
                                                <p:txEl>
                                                  <p:pRg st="0" end="0"/>
                                                </p:txEl>
                                              </p:spTgt>
                                            </p:tgtEl>
                                            <p:attrNameLst>
                                              <p:attrName>style.visibility</p:attrName>
                                            </p:attrNameLst>
                                          </p:cBhvr>
                                          <p:to>
                                            <p:strVal val="visible"/>
                                          </p:to>
                                        </p:set>
                                        <p:anim calcmode="lin" valueType="num">
                                          <p:cBhvr>
                                            <p:cTn id="27" dur="500" fill="hold"/>
                                            <p:tgtEl>
                                              <p:spTgt spid="1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
                                                <p:txEl>
                                                  <p:pRg st="0" end="0"/>
                                                </p:txEl>
                                              </p:spTgt>
                                            </p:tgtEl>
                                            <p:attrNameLst>
                                              <p:attrName>ppt_y</p:attrName>
                                            </p:attrNameLst>
                                          </p:cBhvr>
                                          <p:tavLst>
                                            <p:tav tm="0">
                                              <p:val>
                                                <p:strVal val="#ppt_y"/>
                                              </p:val>
                                            </p:tav>
                                            <p:tav tm="100000">
                                              <p:val>
                                                <p:strVal val="#ppt_y"/>
                                              </p:val>
                                            </p:tav>
                                          </p:tavLst>
                                        </p:anim>
                                        <p:anim calcmode="lin" valueType="num">
                                          <p:cBhvr>
                                            <p:cTn id="29" dur="500" fill="hold"/>
                                            <p:tgtEl>
                                              <p:spTgt spid="1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2">
                                                <p:txEl>
                                                  <p:pRg st="0" end="0"/>
                                                </p:txEl>
                                              </p:spTgt>
                                            </p:tgtEl>
                                          </p:cBhvr>
                                        </p:animEffect>
                                      </p:childTnLst>
                                    </p:cTn>
                                  </p:par>
                                </p:childTnLst>
                              </p:cTn>
                            </p:par>
                            <p:par>
                              <p:cTn id="32" fill="hold">
                                <p:stCondLst>
                                  <p:cond delay="28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par>
                              <p:cTn id="36" fill="hold">
                                <p:stCondLst>
                                  <p:cond delay="3300"/>
                                </p:stCondLst>
                                <p:childTnLst>
                                  <p:par>
                                    <p:cTn id="37" presetID="10" presetClass="entr" presetSubtype="0"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38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4" repeatCount="indefinite" fill="remove" display="0">
                      <p:stCondLst>
                        <p:cond delay="indefinite"/>
                      </p:stCondLst>
                      <p:endCondLst>
                        <p:cond evt="onStopAudio" delay="0">
                          <p:tgtEl>
                            <p:sldTgt/>
                          </p:tgtEl>
                        </p:cond>
                      </p:endCondLst>
                    </p:cTn>
                    <p:tgtEl>
                      <p:spTgt spid="25"/>
                    </p:tgtEl>
                  </p:cMediaNode>
                </p:audio>
              </p:childTnLst>
            </p:cTn>
          </p:par>
        </p:tnLst>
        <p:bldLst>
          <p:bldP spid="7" grpId="0" animBg="1"/>
          <p:bldP spid="10" grpId="0"/>
          <p:bldP spid="16" grpId="0"/>
          <p:bldP spid="18" grpId="0"/>
          <p:bldP spid="2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cstate="print">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val="0"/>
              </a:ext>
            </a:extLst>
          </a:blip>
          <a:srcRect t="41524" b="21504"/>
          <a:stretch>
            <a:fillRect/>
          </a:stretch>
        </p:blipFill>
        <p:spPr>
          <a:xfrm>
            <a:off x="0" y="1604592"/>
            <a:ext cx="12192000" cy="3005149"/>
          </a:xfrm>
          <a:prstGeom prst="rect">
            <a:avLst/>
          </a:prstGeom>
        </p:spPr>
      </p:pic>
      <p:sp>
        <p:nvSpPr>
          <p:cNvPr id="5" name="Content Placeholder 2"/>
          <p:cNvSpPr>
            <a:spLocks noGrp="1"/>
          </p:cNvSpPr>
          <p:nvPr>
            <p:ph sz="quarter" idx="4294967295"/>
          </p:nvPr>
        </p:nvSpPr>
        <p:spPr>
          <a:xfrm>
            <a:off x="4100265" y="4936598"/>
            <a:ext cx="1675557" cy="401638"/>
          </a:xfrm>
          <a:prstGeom prst="rect">
            <a:avLst/>
          </a:prstGeom>
        </p:spPr>
        <p:txBody>
          <a:bodyPr/>
          <a:lstStyle/>
          <a:p>
            <a:pPr algn="ctr"/>
            <a:r>
              <a:rPr lang="zh-CN" altLang="en-US" sz="2000" b="1" spc="300" dirty="0" smtClean="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2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6" name="Content Placeholder 3"/>
          <p:cNvSpPr>
            <a:spLocks noGrp="1"/>
          </p:cNvSpPr>
          <p:nvPr>
            <p:ph sz="quarter" idx="4294967295"/>
          </p:nvPr>
        </p:nvSpPr>
        <p:spPr>
          <a:xfrm>
            <a:off x="6017122" y="4936598"/>
            <a:ext cx="1919722" cy="401638"/>
          </a:xfrm>
          <a:prstGeom prst="rect">
            <a:avLst/>
          </a:prstGeom>
        </p:spPr>
        <p:txBody>
          <a:bodyPr/>
          <a:lstStyle/>
          <a:p>
            <a:pPr algn="ctr"/>
            <a:r>
              <a:rPr lang="zh-CN" altLang="en-US" sz="2000" b="1" spc="300" dirty="0" smtClean="0">
                <a:solidFill>
                  <a:srgbClr val="0070C0"/>
                </a:solidFill>
                <a:latin typeface="微软雅黑" panose="020B0503020204020204" pitchFamily="34" charset="-122"/>
                <a:ea typeface="微软雅黑" panose="020B0503020204020204" pitchFamily="34" charset="-122"/>
                <a:cs typeface="PT Sans" pitchFamily="34" charset="0"/>
              </a:rPr>
              <a:t>制度篇</a:t>
            </a:r>
            <a:endParaRPr lang="en-US" altLang="zh-CN" sz="2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Content Placeholder 4"/>
          <p:cNvSpPr>
            <a:spLocks noGrp="1"/>
          </p:cNvSpPr>
          <p:nvPr>
            <p:ph sz="quarter" idx="4294967295"/>
          </p:nvPr>
        </p:nvSpPr>
        <p:spPr>
          <a:xfrm>
            <a:off x="1968500" y="4936598"/>
            <a:ext cx="1926537" cy="401638"/>
          </a:xfrm>
          <a:prstGeom prst="rect">
            <a:avLst/>
          </a:prstGeom>
        </p:spPr>
        <p:txBody>
          <a:bodyPr/>
          <a:lstStyle/>
          <a:p>
            <a:pPr algn="ctr"/>
            <a:r>
              <a:rPr lang="zh-CN" altLang="en-US" sz="2000" b="1" spc="300" dirty="0" smtClean="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2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8" name="Content Placeholder 14"/>
          <p:cNvSpPr>
            <a:spLocks noGrp="1"/>
          </p:cNvSpPr>
          <p:nvPr>
            <p:ph sz="quarter" idx="4294967295"/>
          </p:nvPr>
        </p:nvSpPr>
        <p:spPr>
          <a:xfrm>
            <a:off x="7935259" y="4936599"/>
            <a:ext cx="1917700" cy="401637"/>
          </a:xfrm>
          <a:prstGeom prst="rect">
            <a:avLst/>
          </a:prstGeom>
        </p:spPr>
        <p:txBody>
          <a:bodyPr/>
          <a:lstStyle/>
          <a:p>
            <a:pPr algn="ctr"/>
            <a:r>
              <a:rPr lang="zh-CN" altLang="en-US" sz="2000" b="1" spc="300" dirty="0" smtClean="0">
                <a:solidFill>
                  <a:srgbClr val="0070C0"/>
                </a:solidFill>
                <a:latin typeface="微软雅黑" panose="020B0503020204020204" pitchFamily="34" charset="-122"/>
                <a:ea typeface="微软雅黑" panose="020B0503020204020204" pitchFamily="34" charset="-122"/>
                <a:cs typeface="PT Sans" pitchFamily="34" charset="0"/>
              </a:rPr>
              <a:t>规划篇</a:t>
            </a:r>
            <a:endParaRPr lang="en-US" altLang="zh-CN" sz="2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9" name="组合 8"/>
          <p:cNvGrpSpPr/>
          <p:nvPr/>
        </p:nvGrpSpPr>
        <p:grpSpPr>
          <a:xfrm>
            <a:off x="4649038" y="222605"/>
            <a:ext cx="3188040" cy="635239"/>
            <a:chOff x="-3965474" y="185507"/>
            <a:chExt cx="3163258" cy="630301"/>
          </a:xfrm>
        </p:grpSpPr>
        <p:sp>
          <p:nvSpPr>
            <p:cNvPr id="10" name="Text Box 7"/>
            <p:cNvSpPr txBox="1">
              <a:spLocks noChangeArrowheads="1"/>
            </p:cNvSpPr>
            <p:nvPr/>
          </p:nvSpPr>
          <p:spPr bwMode="auto">
            <a:xfrm>
              <a:off x="-2483311" y="504691"/>
              <a:ext cx="1681095" cy="259938"/>
            </a:xfrm>
            <a:prstGeom prst="rect">
              <a:avLst/>
            </a:prstGeom>
            <a:noFill/>
            <a:ln w="9525">
              <a:noFill/>
              <a:miter lim="800000"/>
            </a:ln>
          </p:spPr>
          <p:txBody>
            <a:bodyPr wrap="none" lIns="46078" tIns="23040" rIns="46078" bIns="23040">
              <a:spAutoFit/>
            </a:bodyPr>
            <a:lstStyle/>
            <a:p>
              <a:pPr algn="ctr" defTabSz="1096645"/>
              <a:r>
                <a:rPr lang="en-CA" sz="1400" b="1" spc="604" dirty="0" smtClean="0">
                  <a:latin typeface="造字工房悦黑演示版常规体" pitchFamily="50" charset="-122"/>
                  <a:ea typeface="造字工房悦黑演示版常规体" pitchFamily="50" charset="-122"/>
                  <a:cs typeface="Open Sans" panose="020B0606030504020204" pitchFamily="34" charset="0"/>
                </a:rPr>
                <a:t>DIRECTORY</a:t>
              </a:r>
              <a:endParaRPr lang="en-CA" sz="1400" b="1" spc="604" dirty="0">
                <a:latin typeface="造字工房悦黑演示版常规体" pitchFamily="50" charset="-122"/>
                <a:ea typeface="造字工房悦黑演示版常规体" pitchFamily="50" charset="-122"/>
                <a:cs typeface="Open Sans" panose="020B0606030504020204" pitchFamily="34" charset="0"/>
              </a:endParaRPr>
            </a:p>
          </p:txBody>
        </p:sp>
        <p:sp>
          <p:nvSpPr>
            <p:cNvPr id="11" name="矩形 10"/>
            <p:cNvSpPr/>
            <p:nvPr/>
          </p:nvSpPr>
          <p:spPr>
            <a:xfrm>
              <a:off x="-3965474" y="185507"/>
              <a:ext cx="1363414" cy="630301"/>
            </a:xfrm>
            <a:prstGeom prst="rect">
              <a:avLst/>
            </a:prstGeom>
          </p:spPr>
          <p:txBody>
            <a:bodyPr wrap="none">
              <a:spAutoFit/>
            </a:bodyPr>
            <a:lstStyle/>
            <a:p>
              <a:pPr algn="ctr" defTabSz="1096645"/>
              <a:r>
                <a:rPr lang="zh-CN" altLang="en-US" sz="3530" b="1" dirty="0">
                  <a:latin typeface="微软雅黑" panose="020B0503020204020204" pitchFamily="34" charset="-122"/>
                  <a:ea typeface="微软雅黑" panose="020B0503020204020204" pitchFamily="34" charset="-122"/>
                  <a:cs typeface="Open Sans" panose="020B0606030504020204" pitchFamily="34" charset="0"/>
                </a:rPr>
                <a:t>目  录</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2" name="矩形 21"/>
          <p:cNvSpPr/>
          <p:nvPr/>
        </p:nvSpPr>
        <p:spPr>
          <a:xfrm>
            <a:off x="5768481"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矩形 12"/>
          <p:cNvSpPr/>
          <p:nvPr/>
        </p:nvSpPr>
        <p:spPr>
          <a:xfrm>
            <a:off x="2393410" y="5338234"/>
            <a:ext cx="1269836" cy="646331"/>
          </a:xfrm>
          <a:prstGeom prst="rect">
            <a:avLst/>
          </a:prstGeom>
        </p:spPr>
        <p:txBody>
          <a:bodyPr wrap="non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company </a:t>
            </a:r>
          </a:p>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articles</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4337327" y="5338236"/>
            <a:ext cx="1439753" cy="646331"/>
          </a:xfrm>
          <a:prstGeom prst="rect">
            <a:avLst/>
          </a:prstGeom>
        </p:spPr>
        <p:txBody>
          <a:bodyPr wrap="non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researchers</a:t>
            </a:r>
          </a:p>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 report</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6607419" y="5338235"/>
            <a:ext cx="1042593" cy="646331"/>
          </a:xfrm>
          <a:prstGeom prst="rect">
            <a:avLst/>
          </a:prstGeom>
        </p:spPr>
        <p:txBody>
          <a:bodyPr wrap="non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system </a:t>
            </a:r>
          </a:p>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of post</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8424143" y="5338234"/>
            <a:ext cx="1220206" cy="646331"/>
          </a:xfrm>
          <a:prstGeom prst="rect">
            <a:avLst/>
          </a:prstGeom>
        </p:spPr>
        <p:txBody>
          <a:bodyPr wrap="non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planning </a:t>
            </a:r>
          </a:p>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report</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3638336" y="795513"/>
            <a:ext cx="4742265" cy="295145"/>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animEffect transition="in" filter="fade">
                                          <p:cBhvr>
                                            <p:cTn id="15" dur="500"/>
                                            <p:tgtEl>
                                              <p:spTgt spid="17">
                                                <p:txEl>
                                                  <p:pRg st="0" end="0"/>
                                                </p:txEl>
                                              </p:spTgt>
                                            </p:tgtEl>
                                          </p:cBhvr>
                                        </p:animEffect>
                                      </p:childTnLst>
                                    </p:cTn>
                                  </p:par>
                                </p:childTnLst>
                              </p:cTn>
                            </p:par>
                            <p:par>
                              <p:cTn id="16" fill="hold">
                                <p:stCondLst>
                                  <p:cond delay="1500"/>
                                </p:stCondLst>
                                <p:childTnLst>
                                  <p:par>
                                    <p:cTn id="17" presetID="2" presetClass="entr" presetSubtype="8" accel="64000" fill="hold" nodeType="afterEffect" p14:presetBounceEnd="72000">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14:bounceEnd="72000">
                                          <p:cBhvr additive="base">
                                            <p:cTn id="19" dur="1000" fill="hold"/>
                                            <p:tgtEl>
                                              <p:spTgt spid="18"/>
                                            </p:tgtEl>
                                            <p:attrNameLst>
                                              <p:attrName>ppt_x</p:attrName>
                                            </p:attrNameLst>
                                          </p:cBhvr>
                                          <p:tavLst>
                                            <p:tav tm="0">
                                              <p:val>
                                                <p:strVal val="0-#ppt_w/2"/>
                                              </p:val>
                                            </p:tav>
                                            <p:tav tm="100000">
                                              <p:val>
                                                <p:strVal val="#ppt_x"/>
                                              </p:val>
                                            </p:tav>
                                          </p:tavLst>
                                        </p:anim>
                                        <p:anim calcmode="lin" valueType="num" p14:bounceEnd="72000">
                                          <p:cBhvr additive="base">
                                            <p:cTn id="20" dur="1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 calcmode="lin" valueType="num">
                                          <p:cBhvr additive="base">
                                            <p:cTn id="3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0" end="0"/>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 calcmode="lin" valueType="num">
                                          <p:cBhvr additive="base">
                                            <p:cTn id="4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0" end="0"/>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8">
                                                <p:txEl>
                                                  <p:pRg st="0" end="0"/>
                                                </p:txEl>
                                              </p:spTgt>
                                            </p:tgtEl>
                                            <p:attrNameLst>
                                              <p:attrName>style.visibility</p:attrName>
                                            </p:attrNameLst>
                                          </p:cBhvr>
                                          <p:to>
                                            <p:strVal val="visible"/>
                                          </p:to>
                                        </p:set>
                                        <p:anim calcmode="lin" valueType="num">
                                          <p:cBhvr additive="base">
                                            <p:cTn id="4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0" end="0"/>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7" grpId="0" build="p"/>
          <p:bldP spid="8" grpId="0" build="p"/>
          <p:bldP spid="12" grpId="0" animBg="1"/>
          <p:bldP spid="13" grpId="0"/>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animEffect transition="in" filter="fade">
                                          <p:cBhvr>
                                            <p:cTn id="15" dur="500"/>
                                            <p:tgtEl>
                                              <p:spTgt spid="17">
                                                <p:txEl>
                                                  <p:pRg st="0" end="0"/>
                                                </p:txEl>
                                              </p:spTgt>
                                            </p:tgtEl>
                                          </p:cBhvr>
                                        </p:animEffect>
                                      </p:childTnLst>
                                    </p:cTn>
                                  </p:par>
                                </p:childTnLst>
                              </p:cTn>
                            </p:par>
                            <p:par>
                              <p:cTn id="16" fill="hold">
                                <p:stCondLst>
                                  <p:cond delay="1500"/>
                                </p:stCondLst>
                                <p:childTnLst>
                                  <p:par>
                                    <p:cTn id="17" presetID="2" presetClass="entr" presetSubtype="8" accel="6400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000" fill="hold"/>
                                            <p:tgtEl>
                                              <p:spTgt spid="18"/>
                                            </p:tgtEl>
                                            <p:attrNameLst>
                                              <p:attrName>ppt_x</p:attrName>
                                            </p:attrNameLst>
                                          </p:cBhvr>
                                          <p:tavLst>
                                            <p:tav tm="0">
                                              <p:val>
                                                <p:strVal val="0-#ppt_w/2"/>
                                              </p:val>
                                            </p:tav>
                                            <p:tav tm="100000">
                                              <p:val>
                                                <p:strVal val="#ppt_x"/>
                                              </p:val>
                                            </p:tav>
                                          </p:tavLst>
                                        </p:anim>
                                        <p:anim calcmode="lin" valueType="num">
                                          <p:cBhvr additive="base">
                                            <p:cTn id="20" dur="1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 calcmode="lin" valueType="num">
                                          <p:cBhvr additive="base">
                                            <p:cTn id="3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0" end="0"/>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 calcmode="lin" valueType="num">
                                          <p:cBhvr additive="base">
                                            <p:cTn id="4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0" end="0"/>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8">
                                                <p:txEl>
                                                  <p:pRg st="0" end="0"/>
                                                </p:txEl>
                                              </p:spTgt>
                                            </p:tgtEl>
                                            <p:attrNameLst>
                                              <p:attrName>style.visibility</p:attrName>
                                            </p:attrNameLst>
                                          </p:cBhvr>
                                          <p:to>
                                            <p:strVal val="visible"/>
                                          </p:to>
                                        </p:set>
                                        <p:anim calcmode="lin" valueType="num">
                                          <p:cBhvr additive="base">
                                            <p:cTn id="4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0" end="0"/>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7" grpId="0" build="p"/>
          <p:bldP spid="8" grpId="0" build="p"/>
          <p:bldP spid="12" grpId="0" animBg="1"/>
          <p:bldP spid="13" grpId="0"/>
          <p:bldP spid="14" grpId="0"/>
          <p:bldP spid="15" grpId="0"/>
          <p:bldP spid="1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12912" t="430" r="38050" b="1472"/>
          <a:stretch>
            <a:fillRect/>
          </a:stretch>
        </p:blipFill>
        <p:spPr>
          <a:xfrm>
            <a:off x="0" y="0"/>
            <a:ext cx="12211050" cy="6877050"/>
          </a:xfrm>
          <a:prstGeom prst="rect">
            <a:avLst/>
          </a:prstGeom>
        </p:spPr>
      </p:pic>
      <p:grpSp>
        <p:nvGrpSpPr>
          <p:cNvPr id="10" name="组合 9"/>
          <p:cNvGrpSpPr/>
          <p:nvPr/>
        </p:nvGrpSpPr>
        <p:grpSpPr>
          <a:xfrm>
            <a:off x="4873572" y="2257767"/>
            <a:ext cx="2587887" cy="881236"/>
            <a:chOff x="5759042" y="1068956"/>
            <a:chExt cx="2587887" cy="881236"/>
          </a:xfrm>
        </p:grpSpPr>
        <p:sp>
          <p:nvSpPr>
            <p:cNvPr id="5" name="矩形 4"/>
            <p:cNvSpPr/>
            <p:nvPr/>
          </p:nvSpPr>
          <p:spPr>
            <a:xfrm>
              <a:off x="5759042" y="1580860"/>
              <a:ext cx="2587887" cy="369332"/>
            </a:xfrm>
            <a:prstGeom prst="rect">
              <a:avLst/>
            </a:prstGeom>
          </p:spPr>
          <p:txBody>
            <a:bodyPr wrap="squar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6325864" y="1068956"/>
              <a:ext cx="1454245" cy="553998"/>
            </a:xfrm>
            <a:prstGeom prst="rect">
              <a:avLst/>
            </a:prstGeom>
          </p:spPr>
          <p:txBody>
            <a:bodyPr wrap="none">
              <a:spAutoFit/>
            </a:bodyPr>
            <a:lstStyle/>
            <a:p>
              <a:pPr algn="ctr"/>
              <a:r>
                <a:rPr lang="zh-CN" altLang="en-US" sz="3000" b="1" spc="300" dirty="0" smtClean="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3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9" name="矩形 8"/>
          <p:cNvSpPr/>
          <p:nvPr/>
        </p:nvSpPr>
        <p:spPr>
          <a:xfrm>
            <a:off x="4711197" y="2038825"/>
            <a:ext cx="2912639" cy="1399700"/>
          </a:xfrm>
          <a:prstGeom prst="rect">
            <a:avLst/>
          </a:pr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nodeType="clickEffect">
                                  <p:stCondLst>
                                    <p:cond delay="0"/>
                                  </p:stCondLst>
                                  <p:childTnLst>
                                    <p:animScale>
                                      <p:cBhvr>
                                        <p:cTn id="15"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r="36959"/>
          <a:stretch>
            <a:fillRect/>
          </a:stretch>
        </p:blipFill>
        <p:spPr>
          <a:xfrm>
            <a:off x="6076950" y="0"/>
            <a:ext cx="6115050" cy="6858000"/>
          </a:xfrm>
          <a:prstGeom prst="rect">
            <a:avLst/>
          </a:prstGeom>
        </p:spPr>
      </p:pic>
      <p:grpSp>
        <p:nvGrpSpPr>
          <p:cNvPr id="4" name="组合 3"/>
          <p:cNvGrpSpPr/>
          <p:nvPr/>
        </p:nvGrpSpPr>
        <p:grpSpPr>
          <a:xfrm>
            <a:off x="740231" y="424639"/>
            <a:ext cx="4315030" cy="635239"/>
            <a:chOff x="-4493506" y="170129"/>
            <a:chExt cx="4281491" cy="630301"/>
          </a:xfrm>
        </p:grpSpPr>
        <p:sp>
          <p:nvSpPr>
            <p:cNvPr id="5" name="Text Box 7"/>
            <p:cNvSpPr txBox="1">
              <a:spLocks noChangeArrowheads="1"/>
            </p:cNvSpPr>
            <p:nvPr/>
          </p:nvSpPr>
          <p:spPr bwMode="auto">
            <a:xfrm>
              <a:off x="-2446554" y="314264"/>
              <a:ext cx="2234539"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bg1">
                      <a:lumMod val="75000"/>
                    </a:schemeClr>
                  </a:solidFill>
                  <a:latin typeface="造字工房悦黑演示版常规体" pitchFamily="50" charset="-122"/>
                  <a:ea typeface="造字工房悦黑演示版常规体" pitchFamily="50" charset="-122"/>
                  <a:cs typeface="Open Sans" panose="020B0606030504020204" pitchFamily="34" charset="0"/>
                </a:rPr>
                <a:t>COMPANY </a:t>
              </a:r>
            </a:p>
            <a:p>
              <a:pPr defTabSz="1096645"/>
              <a:r>
                <a:rPr lang="en-CA" sz="1400" b="1" spc="604" dirty="0" smtClean="0">
                  <a:solidFill>
                    <a:schemeClr val="bg1">
                      <a:lumMod val="75000"/>
                    </a:schemeClr>
                  </a:solidFill>
                  <a:latin typeface="造字工房悦黑演示版常规体" pitchFamily="50" charset="-122"/>
                  <a:ea typeface="造字工房悦黑演示版常规体" pitchFamily="50" charset="-122"/>
                  <a:cs typeface="Open Sans" panose="020B0606030504020204" pitchFamily="34" charset="0"/>
                </a:rPr>
                <a:t>INTRODUCTION</a:t>
              </a:r>
              <a:endParaRPr lang="en-CA" sz="1400" b="1" spc="604" dirty="0">
                <a:solidFill>
                  <a:schemeClr val="bg1">
                    <a:lumMod val="75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6" name="矩形 5"/>
            <p:cNvSpPr/>
            <p:nvPr/>
          </p:nvSpPr>
          <p:spPr>
            <a:xfrm>
              <a:off x="-4493506" y="170129"/>
              <a:ext cx="1977363"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企业简介</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8" name="矩形 7"/>
          <p:cNvSpPr/>
          <p:nvPr/>
        </p:nvSpPr>
        <p:spPr>
          <a:xfrm>
            <a:off x="773253" y="1047320"/>
            <a:ext cx="4742265" cy="295145"/>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grpSp>
        <p:nvGrpSpPr>
          <p:cNvPr id="10" name="组合 9"/>
          <p:cNvGrpSpPr/>
          <p:nvPr/>
        </p:nvGrpSpPr>
        <p:grpSpPr>
          <a:xfrm>
            <a:off x="740063" y="2598479"/>
            <a:ext cx="4800730" cy="2467727"/>
            <a:chOff x="6470520" y="2058600"/>
            <a:chExt cx="4800730" cy="2467727"/>
          </a:xfrm>
        </p:grpSpPr>
        <p:grpSp>
          <p:nvGrpSpPr>
            <p:cNvPr id="11" name="组合 10"/>
            <p:cNvGrpSpPr/>
            <p:nvPr/>
          </p:nvGrpSpPr>
          <p:grpSpPr>
            <a:xfrm>
              <a:off x="6503710" y="2058600"/>
              <a:ext cx="4767540" cy="750829"/>
              <a:chOff x="1964947" y="471471"/>
              <a:chExt cx="3575655" cy="563122"/>
            </a:xfrm>
          </p:grpSpPr>
          <p:sp>
            <p:nvSpPr>
              <p:cNvPr id="18" name="文本框 17"/>
              <p:cNvSpPr txBox="1"/>
              <p:nvPr/>
            </p:nvSpPr>
            <p:spPr bwMode="auto">
              <a:xfrm>
                <a:off x="1964947" y="788660"/>
                <a:ext cx="3575655" cy="24593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tx1">
                        <a:lumMod val="50000"/>
                        <a:lumOff val="50000"/>
                      </a:schemeClr>
                    </a:solidFill>
                    <a:latin typeface="Impact" panose="020B0806030902050204" pitchFamily="34" charset="0"/>
                    <a:sym typeface="微软雅黑" panose="020B0503020204020204" pitchFamily="34" charset="-122"/>
                  </a:rPr>
                  <a:t>在此录入图表的描述说明，在此录入图表的描述说明</a:t>
                </a:r>
                <a:r>
                  <a:rPr lang="zh-CN" altLang="en-US" sz="1400" spc="300" dirty="0">
                    <a:solidFill>
                      <a:schemeClr val="tx1">
                        <a:lumMod val="50000"/>
                        <a:lumOff val="50000"/>
                      </a:schemeClr>
                    </a:solidFill>
                    <a:latin typeface="Impact" panose="020B0806030902050204" pitchFamily="34" charset="0"/>
                    <a:sym typeface="微软雅黑" panose="020B0503020204020204" pitchFamily="34" charset="-122"/>
                  </a:rPr>
                  <a:t>。</a:t>
                </a:r>
              </a:p>
            </p:txBody>
          </p:sp>
          <p:sp>
            <p:nvSpPr>
              <p:cNvPr id="1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latin typeface="微软雅黑" panose="020B0503020204020204" pitchFamily="34" charset="-122"/>
                    <a:ea typeface="微软雅黑" panose="020B0503020204020204" pitchFamily="34" charset="-122"/>
                    <a:cs typeface="Lato Regular"/>
                  </a:rPr>
                  <a:t>在此添加标题</a:t>
                </a:r>
                <a:endParaRPr lang="id-ID" altLang="zh-CN" sz="2000" b="1" spc="300" dirty="0">
                  <a:latin typeface="微软雅黑" panose="020B0503020204020204" pitchFamily="34" charset="-122"/>
                  <a:ea typeface="微软雅黑" panose="020B0503020204020204" pitchFamily="34" charset="-122"/>
                  <a:cs typeface="Lato Regular"/>
                </a:endParaRPr>
              </a:p>
            </p:txBody>
          </p:sp>
        </p:grpSp>
        <p:grpSp>
          <p:nvGrpSpPr>
            <p:cNvPr id="12" name="组合 11"/>
            <p:cNvGrpSpPr/>
            <p:nvPr/>
          </p:nvGrpSpPr>
          <p:grpSpPr>
            <a:xfrm>
              <a:off x="6470520" y="2991192"/>
              <a:ext cx="4767540" cy="717166"/>
              <a:chOff x="1940054" y="117550"/>
              <a:chExt cx="3575655" cy="537875"/>
            </a:xfrm>
          </p:grpSpPr>
          <p:sp>
            <p:nvSpPr>
              <p:cNvPr id="16" name="文本框 15"/>
              <p:cNvSpPr txBox="1"/>
              <p:nvPr/>
            </p:nvSpPr>
            <p:spPr bwMode="auto">
              <a:xfrm>
                <a:off x="1940054" y="434739"/>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tx1">
                        <a:lumMod val="50000"/>
                        <a:lumOff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7" name="文本框 24"/>
              <p:cNvSpPr txBox="1">
                <a:spLocks noChangeArrowheads="1"/>
              </p:cNvSpPr>
              <p:nvPr/>
            </p:nvSpPr>
            <p:spPr bwMode="auto">
              <a:xfrm>
                <a:off x="1940054" y="117550"/>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latin typeface="微软雅黑" panose="020B0503020204020204" pitchFamily="34" charset="-122"/>
                    <a:ea typeface="微软雅黑" panose="020B0503020204020204" pitchFamily="34" charset="-122"/>
                    <a:cs typeface="Lato Regular"/>
                  </a:rPr>
                  <a:t>在此添加标题</a:t>
                </a:r>
                <a:endParaRPr lang="id-ID" altLang="zh-CN" sz="2000" b="1" spc="300" dirty="0">
                  <a:latin typeface="微软雅黑" panose="020B0503020204020204" pitchFamily="34" charset="-122"/>
                  <a:ea typeface="微软雅黑" panose="020B0503020204020204" pitchFamily="34" charset="-122"/>
                  <a:cs typeface="Lato Regular"/>
                </a:endParaRPr>
              </a:p>
            </p:txBody>
          </p:sp>
        </p:grpSp>
        <p:grpSp>
          <p:nvGrpSpPr>
            <p:cNvPr id="13" name="组合 12"/>
            <p:cNvGrpSpPr/>
            <p:nvPr/>
          </p:nvGrpSpPr>
          <p:grpSpPr>
            <a:xfrm>
              <a:off x="6470520" y="3809161"/>
              <a:ext cx="4767540" cy="717166"/>
              <a:chOff x="1940054" y="-189415"/>
              <a:chExt cx="3575655" cy="537875"/>
            </a:xfrm>
          </p:grpSpPr>
          <p:sp>
            <p:nvSpPr>
              <p:cNvPr id="14" name="文本框 13"/>
              <p:cNvSpPr txBox="1"/>
              <p:nvPr/>
            </p:nvSpPr>
            <p:spPr bwMode="auto">
              <a:xfrm>
                <a:off x="1940054" y="127774"/>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tx1">
                        <a:lumMod val="50000"/>
                        <a:lumOff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5" name="文本框 24"/>
              <p:cNvSpPr txBox="1">
                <a:spLocks noChangeArrowheads="1"/>
              </p:cNvSpPr>
              <p:nvPr/>
            </p:nvSpPr>
            <p:spPr bwMode="auto">
              <a:xfrm>
                <a:off x="1940054" y="-189415"/>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latin typeface="微软雅黑" panose="020B0503020204020204" pitchFamily="34" charset="-122"/>
                    <a:ea typeface="微软雅黑" panose="020B0503020204020204" pitchFamily="34" charset="-122"/>
                    <a:cs typeface="Lato Regular"/>
                  </a:rPr>
                  <a:t>在此添加标题</a:t>
                </a:r>
                <a:endParaRPr lang="id-ID" altLang="zh-CN" sz="2000" b="1" spc="300" dirty="0">
                  <a:latin typeface="微软雅黑" panose="020B0503020204020204" pitchFamily="34" charset="-122"/>
                  <a:ea typeface="微软雅黑" panose="020B0503020204020204" pitchFamily="34" charset="-122"/>
                  <a:cs typeface="Lato Regular"/>
                </a:endParaRPr>
              </a:p>
            </p:txBody>
          </p:sp>
        </p:grpSp>
      </p:grpSp>
      <p:grpSp>
        <p:nvGrpSpPr>
          <p:cNvPr id="2" name="组合 1"/>
          <p:cNvGrpSpPr/>
          <p:nvPr/>
        </p:nvGrpSpPr>
        <p:grpSpPr>
          <a:xfrm>
            <a:off x="915536" y="5371422"/>
            <a:ext cx="2174824" cy="332988"/>
            <a:chOff x="881670" y="5371422"/>
            <a:chExt cx="2174824" cy="332988"/>
          </a:xfrm>
        </p:grpSpPr>
        <p:grpSp>
          <p:nvGrpSpPr>
            <p:cNvPr id="40" name="组合 39"/>
            <p:cNvGrpSpPr/>
            <p:nvPr/>
          </p:nvGrpSpPr>
          <p:grpSpPr>
            <a:xfrm>
              <a:off x="881670" y="5382956"/>
              <a:ext cx="338318" cy="309917"/>
              <a:chOff x="-4000500" y="5943600"/>
              <a:chExt cx="1304925" cy="1195388"/>
            </a:xfrm>
            <a:solidFill>
              <a:srgbClr val="0070C0"/>
            </a:solidFill>
          </p:grpSpPr>
          <p:sp>
            <p:nvSpPr>
              <p:cNvPr id="41" name="Freeform 56"/>
              <p:cNvSpPr/>
              <p:nvPr/>
            </p:nvSpPr>
            <p:spPr bwMode="auto">
              <a:xfrm>
                <a:off x="-4000500" y="6072188"/>
                <a:ext cx="1304925" cy="1066800"/>
              </a:xfrm>
              <a:custGeom>
                <a:avLst/>
                <a:gdLst>
                  <a:gd name="T0" fmla="*/ 0 w 410"/>
                  <a:gd name="T1" fmla="*/ 2 h 334"/>
                  <a:gd name="T2" fmla="*/ 20 w 410"/>
                  <a:gd name="T3" fmla="*/ 19 h 334"/>
                  <a:gd name="T4" fmla="*/ 19 w 410"/>
                  <a:gd name="T5" fmla="*/ 254 h 334"/>
                  <a:gd name="T6" fmla="*/ 38 w 410"/>
                  <a:gd name="T7" fmla="*/ 274 h 334"/>
                  <a:gd name="T8" fmla="*/ 126 w 410"/>
                  <a:gd name="T9" fmla="*/ 282 h 334"/>
                  <a:gd name="T10" fmla="*/ 205 w 410"/>
                  <a:gd name="T11" fmla="*/ 315 h 334"/>
                  <a:gd name="T12" fmla="*/ 370 w 410"/>
                  <a:gd name="T13" fmla="*/ 273 h 334"/>
                  <a:gd name="T14" fmla="*/ 391 w 410"/>
                  <a:gd name="T15" fmla="*/ 252 h 334"/>
                  <a:gd name="T16" fmla="*/ 391 w 410"/>
                  <a:gd name="T17" fmla="*/ 20 h 334"/>
                  <a:gd name="T18" fmla="*/ 391 w 410"/>
                  <a:gd name="T19" fmla="*/ 2 h 334"/>
                  <a:gd name="T20" fmla="*/ 410 w 410"/>
                  <a:gd name="T21" fmla="*/ 2 h 334"/>
                  <a:gd name="T22" fmla="*/ 410 w 410"/>
                  <a:gd name="T23" fmla="*/ 294 h 334"/>
                  <a:gd name="T24" fmla="*/ 397 w 410"/>
                  <a:gd name="T25" fmla="*/ 294 h 334"/>
                  <a:gd name="T26" fmla="*/ 273 w 410"/>
                  <a:gd name="T27" fmla="*/ 308 h 334"/>
                  <a:gd name="T28" fmla="*/ 229 w 410"/>
                  <a:gd name="T29" fmla="*/ 334 h 334"/>
                  <a:gd name="T30" fmla="*/ 182 w 410"/>
                  <a:gd name="T31" fmla="*/ 334 h 334"/>
                  <a:gd name="T32" fmla="*/ 159 w 410"/>
                  <a:gd name="T33" fmla="*/ 317 h 334"/>
                  <a:gd name="T34" fmla="*/ 92 w 410"/>
                  <a:gd name="T35" fmla="*/ 300 h 334"/>
                  <a:gd name="T36" fmla="*/ 0 w 410"/>
                  <a:gd name="T37" fmla="*/ 293 h 334"/>
                  <a:gd name="T38" fmla="*/ 0 w 410"/>
                  <a:gd name="T39" fmla="*/ 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0" h="334">
                    <a:moveTo>
                      <a:pt x="0" y="2"/>
                    </a:moveTo>
                    <a:cubicBezTo>
                      <a:pt x="20" y="0"/>
                      <a:pt x="20" y="0"/>
                      <a:pt x="20" y="19"/>
                    </a:cubicBezTo>
                    <a:cubicBezTo>
                      <a:pt x="20" y="98"/>
                      <a:pt x="20" y="176"/>
                      <a:pt x="19" y="254"/>
                    </a:cubicBezTo>
                    <a:cubicBezTo>
                      <a:pt x="19" y="269"/>
                      <a:pt x="23" y="273"/>
                      <a:pt x="38" y="274"/>
                    </a:cubicBezTo>
                    <a:cubicBezTo>
                      <a:pt x="68" y="275"/>
                      <a:pt x="97" y="277"/>
                      <a:pt x="126" y="282"/>
                    </a:cubicBezTo>
                    <a:cubicBezTo>
                      <a:pt x="155" y="286"/>
                      <a:pt x="182" y="296"/>
                      <a:pt x="205" y="315"/>
                    </a:cubicBezTo>
                    <a:cubicBezTo>
                      <a:pt x="254" y="278"/>
                      <a:pt x="312" y="275"/>
                      <a:pt x="370" y="273"/>
                    </a:cubicBezTo>
                    <a:cubicBezTo>
                      <a:pt x="391" y="273"/>
                      <a:pt x="391" y="273"/>
                      <a:pt x="391" y="252"/>
                    </a:cubicBezTo>
                    <a:cubicBezTo>
                      <a:pt x="391" y="175"/>
                      <a:pt x="391" y="98"/>
                      <a:pt x="391" y="20"/>
                    </a:cubicBezTo>
                    <a:cubicBezTo>
                      <a:pt x="391" y="15"/>
                      <a:pt x="391" y="9"/>
                      <a:pt x="391" y="2"/>
                    </a:cubicBezTo>
                    <a:cubicBezTo>
                      <a:pt x="398" y="2"/>
                      <a:pt x="404" y="2"/>
                      <a:pt x="410" y="2"/>
                    </a:cubicBezTo>
                    <a:cubicBezTo>
                      <a:pt x="410" y="99"/>
                      <a:pt x="410" y="196"/>
                      <a:pt x="410" y="294"/>
                    </a:cubicBezTo>
                    <a:cubicBezTo>
                      <a:pt x="406" y="294"/>
                      <a:pt x="401" y="294"/>
                      <a:pt x="397" y="294"/>
                    </a:cubicBezTo>
                    <a:cubicBezTo>
                      <a:pt x="355" y="293"/>
                      <a:pt x="313" y="294"/>
                      <a:pt x="273" y="308"/>
                    </a:cubicBezTo>
                    <a:cubicBezTo>
                      <a:pt x="258" y="314"/>
                      <a:pt x="244" y="326"/>
                      <a:pt x="229" y="334"/>
                    </a:cubicBezTo>
                    <a:cubicBezTo>
                      <a:pt x="213" y="334"/>
                      <a:pt x="198" y="334"/>
                      <a:pt x="182" y="334"/>
                    </a:cubicBezTo>
                    <a:cubicBezTo>
                      <a:pt x="175" y="329"/>
                      <a:pt x="168" y="320"/>
                      <a:pt x="159" y="317"/>
                    </a:cubicBezTo>
                    <a:cubicBezTo>
                      <a:pt x="137" y="310"/>
                      <a:pt x="115" y="303"/>
                      <a:pt x="92" y="300"/>
                    </a:cubicBezTo>
                    <a:cubicBezTo>
                      <a:pt x="61" y="295"/>
                      <a:pt x="30" y="295"/>
                      <a:pt x="0" y="293"/>
                    </a:cubicBezTo>
                    <a:cubicBezTo>
                      <a:pt x="0" y="196"/>
                      <a:pt x="0" y="99"/>
                      <a:pt x="0" y="2"/>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42" name="Freeform 57"/>
              <p:cNvSpPr>
                <a:spLocks noEditPoints="1"/>
              </p:cNvSpPr>
              <p:nvPr/>
            </p:nvSpPr>
            <p:spPr bwMode="auto">
              <a:xfrm>
                <a:off x="-3876675" y="5943600"/>
                <a:ext cx="1057275" cy="1074737"/>
              </a:xfrm>
              <a:custGeom>
                <a:avLst/>
                <a:gdLst>
                  <a:gd name="T0" fmla="*/ 166 w 332"/>
                  <a:gd name="T1" fmla="*/ 61 h 336"/>
                  <a:gd name="T2" fmla="*/ 315 w 332"/>
                  <a:gd name="T3" fmla="*/ 1 h 336"/>
                  <a:gd name="T4" fmla="*/ 332 w 332"/>
                  <a:gd name="T5" fmla="*/ 17 h 336"/>
                  <a:gd name="T6" fmla="*/ 332 w 332"/>
                  <a:gd name="T7" fmla="*/ 277 h 336"/>
                  <a:gd name="T8" fmla="*/ 316 w 332"/>
                  <a:gd name="T9" fmla="*/ 294 h 336"/>
                  <a:gd name="T10" fmla="*/ 177 w 332"/>
                  <a:gd name="T11" fmla="*/ 332 h 336"/>
                  <a:gd name="T12" fmla="*/ 155 w 332"/>
                  <a:gd name="T13" fmla="*/ 332 h 336"/>
                  <a:gd name="T14" fmla="*/ 17 w 332"/>
                  <a:gd name="T15" fmla="*/ 294 h 336"/>
                  <a:gd name="T16" fmla="*/ 0 w 332"/>
                  <a:gd name="T17" fmla="*/ 277 h 336"/>
                  <a:gd name="T18" fmla="*/ 0 w 332"/>
                  <a:gd name="T19" fmla="*/ 16 h 336"/>
                  <a:gd name="T20" fmla="*/ 14 w 332"/>
                  <a:gd name="T21" fmla="*/ 1 h 336"/>
                  <a:gd name="T22" fmla="*/ 166 w 332"/>
                  <a:gd name="T23" fmla="*/ 61 h 336"/>
                  <a:gd name="T24" fmla="*/ 158 w 332"/>
                  <a:gd name="T25" fmla="*/ 314 h 336"/>
                  <a:gd name="T26" fmla="*/ 175 w 332"/>
                  <a:gd name="T27" fmla="*/ 314 h 336"/>
                  <a:gd name="T28" fmla="*/ 175 w 332"/>
                  <a:gd name="T29" fmla="*/ 82 h 336"/>
                  <a:gd name="T30" fmla="*/ 158 w 332"/>
                  <a:gd name="T31" fmla="*/ 82 h 336"/>
                  <a:gd name="T32" fmla="*/ 158 w 332"/>
                  <a:gd name="T33" fmla="*/ 314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2" h="336">
                    <a:moveTo>
                      <a:pt x="166" y="61"/>
                    </a:moveTo>
                    <a:cubicBezTo>
                      <a:pt x="208" y="18"/>
                      <a:pt x="260" y="6"/>
                      <a:pt x="315" y="1"/>
                    </a:cubicBezTo>
                    <a:cubicBezTo>
                      <a:pt x="328" y="0"/>
                      <a:pt x="332" y="4"/>
                      <a:pt x="332" y="17"/>
                    </a:cubicBezTo>
                    <a:cubicBezTo>
                      <a:pt x="332" y="104"/>
                      <a:pt x="332" y="190"/>
                      <a:pt x="332" y="277"/>
                    </a:cubicBezTo>
                    <a:cubicBezTo>
                      <a:pt x="332" y="289"/>
                      <a:pt x="327" y="294"/>
                      <a:pt x="316" y="294"/>
                    </a:cubicBezTo>
                    <a:cubicBezTo>
                      <a:pt x="266" y="294"/>
                      <a:pt x="220" y="309"/>
                      <a:pt x="177" y="332"/>
                    </a:cubicBezTo>
                    <a:cubicBezTo>
                      <a:pt x="169" y="336"/>
                      <a:pt x="163" y="336"/>
                      <a:pt x="155" y="332"/>
                    </a:cubicBezTo>
                    <a:cubicBezTo>
                      <a:pt x="112" y="309"/>
                      <a:pt x="66" y="294"/>
                      <a:pt x="17" y="294"/>
                    </a:cubicBezTo>
                    <a:cubicBezTo>
                      <a:pt x="5" y="294"/>
                      <a:pt x="0" y="289"/>
                      <a:pt x="0" y="277"/>
                    </a:cubicBezTo>
                    <a:cubicBezTo>
                      <a:pt x="0" y="190"/>
                      <a:pt x="0" y="103"/>
                      <a:pt x="0" y="16"/>
                    </a:cubicBezTo>
                    <a:cubicBezTo>
                      <a:pt x="0" y="6"/>
                      <a:pt x="3" y="1"/>
                      <a:pt x="14" y="1"/>
                    </a:cubicBezTo>
                    <a:cubicBezTo>
                      <a:pt x="72" y="2"/>
                      <a:pt x="125" y="22"/>
                      <a:pt x="166" y="61"/>
                    </a:cubicBezTo>
                    <a:close/>
                    <a:moveTo>
                      <a:pt x="158" y="314"/>
                    </a:moveTo>
                    <a:cubicBezTo>
                      <a:pt x="164" y="314"/>
                      <a:pt x="169" y="314"/>
                      <a:pt x="175" y="314"/>
                    </a:cubicBezTo>
                    <a:cubicBezTo>
                      <a:pt x="175" y="236"/>
                      <a:pt x="175" y="159"/>
                      <a:pt x="175" y="82"/>
                    </a:cubicBezTo>
                    <a:cubicBezTo>
                      <a:pt x="169" y="82"/>
                      <a:pt x="164" y="82"/>
                      <a:pt x="158" y="82"/>
                    </a:cubicBezTo>
                    <a:cubicBezTo>
                      <a:pt x="158" y="159"/>
                      <a:pt x="158" y="236"/>
                      <a:pt x="158" y="314"/>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47" name="组合 46"/>
            <p:cNvGrpSpPr/>
            <p:nvPr/>
          </p:nvGrpSpPr>
          <p:grpSpPr>
            <a:xfrm>
              <a:off x="1747748" y="5371422"/>
              <a:ext cx="476416" cy="332988"/>
              <a:chOff x="9472613" y="5848350"/>
              <a:chExt cx="2409825" cy="1684337"/>
            </a:xfrm>
            <a:solidFill>
              <a:srgbClr val="0070C0"/>
            </a:solidFill>
          </p:grpSpPr>
          <p:sp>
            <p:nvSpPr>
              <p:cNvPr id="48" name="Freeform 61"/>
              <p:cNvSpPr/>
              <p:nvPr/>
            </p:nvSpPr>
            <p:spPr bwMode="auto">
              <a:xfrm>
                <a:off x="9472613" y="5848350"/>
                <a:ext cx="2409825" cy="785812"/>
              </a:xfrm>
              <a:custGeom>
                <a:avLst/>
                <a:gdLst>
                  <a:gd name="T0" fmla="*/ 0 w 757"/>
                  <a:gd name="T1" fmla="*/ 176 h 246"/>
                  <a:gd name="T2" fmla="*/ 399 w 757"/>
                  <a:gd name="T3" fmla="*/ 0 h 246"/>
                  <a:gd name="T4" fmla="*/ 757 w 757"/>
                  <a:gd name="T5" fmla="*/ 176 h 246"/>
                  <a:gd name="T6" fmla="*/ 588 w 757"/>
                  <a:gd name="T7" fmla="*/ 246 h 246"/>
                  <a:gd name="T8" fmla="*/ 168 w 757"/>
                  <a:gd name="T9" fmla="*/ 246 h 246"/>
                  <a:gd name="T10" fmla="*/ 0 w 757"/>
                  <a:gd name="T11" fmla="*/ 176 h 246"/>
                </a:gdLst>
                <a:ahLst/>
                <a:cxnLst>
                  <a:cxn ang="0">
                    <a:pos x="T0" y="T1"/>
                  </a:cxn>
                  <a:cxn ang="0">
                    <a:pos x="T2" y="T3"/>
                  </a:cxn>
                  <a:cxn ang="0">
                    <a:pos x="T4" y="T5"/>
                  </a:cxn>
                  <a:cxn ang="0">
                    <a:pos x="T6" y="T7"/>
                  </a:cxn>
                  <a:cxn ang="0">
                    <a:pos x="T8" y="T9"/>
                  </a:cxn>
                  <a:cxn ang="0">
                    <a:pos x="T10" y="T11"/>
                  </a:cxn>
                </a:cxnLst>
                <a:rect l="0" t="0" r="r" b="b"/>
                <a:pathLst>
                  <a:path w="757" h="246">
                    <a:moveTo>
                      <a:pt x="0" y="176"/>
                    </a:moveTo>
                    <a:cubicBezTo>
                      <a:pt x="6" y="174"/>
                      <a:pt x="399" y="0"/>
                      <a:pt x="399" y="0"/>
                    </a:cubicBezTo>
                    <a:cubicBezTo>
                      <a:pt x="757" y="176"/>
                      <a:pt x="757" y="176"/>
                      <a:pt x="757" y="176"/>
                    </a:cubicBezTo>
                    <a:cubicBezTo>
                      <a:pt x="588" y="246"/>
                      <a:pt x="588" y="246"/>
                      <a:pt x="588" y="246"/>
                    </a:cubicBezTo>
                    <a:cubicBezTo>
                      <a:pt x="588" y="246"/>
                      <a:pt x="432" y="58"/>
                      <a:pt x="168" y="246"/>
                    </a:cubicBezTo>
                    <a:lnTo>
                      <a:pt x="0" y="176"/>
                    </a:lnTo>
                    <a:close/>
                  </a:path>
                </a:pathLst>
              </a:custGeom>
              <a:grpFill/>
              <a:ln>
                <a:noFill/>
              </a:ln>
            </p:spPr>
            <p:txBody>
              <a:bodyPr vert="horz" wrap="square" lIns="90868" tIns="45434" rIns="90868" bIns="45434" numCol="1" anchor="t" anchorCtr="0" compatLnSpc="1"/>
              <a:lstStyle/>
              <a:p>
                <a:endParaRPr lang="zh-CN" altLang="en-US" sz="1340"/>
              </a:p>
            </p:txBody>
          </p:sp>
          <p:sp>
            <p:nvSpPr>
              <p:cNvPr id="49" name="Freeform 62"/>
              <p:cNvSpPr>
                <a:spLocks noEditPoints="1"/>
              </p:cNvSpPr>
              <p:nvPr/>
            </p:nvSpPr>
            <p:spPr bwMode="auto">
              <a:xfrm>
                <a:off x="10156825" y="6280150"/>
                <a:ext cx="1117600" cy="1252537"/>
              </a:xfrm>
              <a:custGeom>
                <a:avLst/>
                <a:gdLst>
                  <a:gd name="T0" fmla="*/ 0 w 351"/>
                  <a:gd name="T1" fmla="*/ 132 h 392"/>
                  <a:gd name="T2" fmla="*/ 0 w 351"/>
                  <a:gd name="T3" fmla="*/ 274 h 392"/>
                  <a:gd name="T4" fmla="*/ 351 w 351"/>
                  <a:gd name="T5" fmla="*/ 274 h 392"/>
                  <a:gd name="T6" fmla="*/ 351 w 351"/>
                  <a:gd name="T7" fmla="*/ 132 h 392"/>
                  <a:gd name="T8" fmla="*/ 0 w 351"/>
                  <a:gd name="T9" fmla="*/ 132 h 392"/>
                  <a:gd name="T10" fmla="*/ 171 w 351"/>
                  <a:gd name="T11" fmla="*/ 291 h 392"/>
                  <a:gd name="T12" fmla="*/ 24 w 351"/>
                  <a:gd name="T13" fmla="*/ 261 h 392"/>
                  <a:gd name="T14" fmla="*/ 172 w 351"/>
                  <a:gd name="T15" fmla="*/ 233 h 392"/>
                  <a:gd name="T16" fmla="*/ 319 w 351"/>
                  <a:gd name="T17" fmla="*/ 264 h 392"/>
                  <a:gd name="T18" fmla="*/ 171 w 351"/>
                  <a:gd name="T19" fmla="*/ 291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1" h="392">
                    <a:moveTo>
                      <a:pt x="0" y="132"/>
                    </a:moveTo>
                    <a:cubicBezTo>
                      <a:pt x="0" y="274"/>
                      <a:pt x="0" y="274"/>
                      <a:pt x="0" y="274"/>
                    </a:cubicBezTo>
                    <a:cubicBezTo>
                      <a:pt x="194" y="392"/>
                      <a:pt x="351" y="274"/>
                      <a:pt x="351" y="274"/>
                    </a:cubicBezTo>
                    <a:cubicBezTo>
                      <a:pt x="351" y="132"/>
                      <a:pt x="351" y="132"/>
                      <a:pt x="351" y="132"/>
                    </a:cubicBezTo>
                    <a:cubicBezTo>
                      <a:pt x="160" y="0"/>
                      <a:pt x="0" y="132"/>
                      <a:pt x="0" y="132"/>
                    </a:cubicBezTo>
                    <a:close/>
                    <a:moveTo>
                      <a:pt x="171" y="291"/>
                    </a:moveTo>
                    <a:cubicBezTo>
                      <a:pt x="89" y="290"/>
                      <a:pt x="23" y="276"/>
                      <a:pt x="24" y="261"/>
                    </a:cubicBezTo>
                    <a:cubicBezTo>
                      <a:pt x="24" y="245"/>
                      <a:pt x="90" y="233"/>
                      <a:pt x="172" y="233"/>
                    </a:cubicBezTo>
                    <a:cubicBezTo>
                      <a:pt x="253" y="234"/>
                      <a:pt x="319" y="248"/>
                      <a:pt x="319" y="264"/>
                    </a:cubicBezTo>
                    <a:cubicBezTo>
                      <a:pt x="319" y="280"/>
                      <a:pt x="252" y="292"/>
                      <a:pt x="171" y="291"/>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50" name="Freeform 63"/>
              <p:cNvSpPr/>
              <p:nvPr/>
            </p:nvSpPr>
            <p:spPr bwMode="auto">
              <a:xfrm>
                <a:off x="9696450" y="6526213"/>
                <a:ext cx="180975" cy="673100"/>
              </a:xfrm>
              <a:custGeom>
                <a:avLst/>
                <a:gdLst>
                  <a:gd name="T0" fmla="*/ 70 w 114"/>
                  <a:gd name="T1" fmla="*/ 16 h 424"/>
                  <a:gd name="T2" fmla="*/ 76 w 114"/>
                  <a:gd name="T3" fmla="*/ 273 h 424"/>
                  <a:gd name="T4" fmla="*/ 114 w 114"/>
                  <a:gd name="T5" fmla="*/ 424 h 424"/>
                  <a:gd name="T6" fmla="*/ 0 w 114"/>
                  <a:gd name="T7" fmla="*/ 424 h 424"/>
                  <a:gd name="T8" fmla="*/ 40 w 114"/>
                  <a:gd name="T9" fmla="*/ 273 h 424"/>
                  <a:gd name="T10" fmla="*/ 38 w 114"/>
                  <a:gd name="T11" fmla="*/ 0 h 424"/>
                  <a:gd name="T12" fmla="*/ 70 w 114"/>
                  <a:gd name="T13" fmla="*/ 16 h 424"/>
                </a:gdLst>
                <a:ahLst/>
                <a:cxnLst>
                  <a:cxn ang="0">
                    <a:pos x="T0" y="T1"/>
                  </a:cxn>
                  <a:cxn ang="0">
                    <a:pos x="T2" y="T3"/>
                  </a:cxn>
                  <a:cxn ang="0">
                    <a:pos x="T4" y="T5"/>
                  </a:cxn>
                  <a:cxn ang="0">
                    <a:pos x="T6" y="T7"/>
                  </a:cxn>
                  <a:cxn ang="0">
                    <a:pos x="T8" y="T9"/>
                  </a:cxn>
                  <a:cxn ang="0">
                    <a:pos x="T10" y="T11"/>
                  </a:cxn>
                  <a:cxn ang="0">
                    <a:pos x="T12" y="T13"/>
                  </a:cxn>
                </a:cxnLst>
                <a:rect l="0" t="0" r="r" b="b"/>
                <a:pathLst>
                  <a:path w="114" h="424">
                    <a:moveTo>
                      <a:pt x="70" y="16"/>
                    </a:moveTo>
                    <a:lnTo>
                      <a:pt x="76" y="273"/>
                    </a:lnTo>
                    <a:lnTo>
                      <a:pt x="114" y="424"/>
                    </a:lnTo>
                    <a:lnTo>
                      <a:pt x="0" y="424"/>
                    </a:lnTo>
                    <a:lnTo>
                      <a:pt x="40" y="273"/>
                    </a:lnTo>
                    <a:lnTo>
                      <a:pt x="38" y="0"/>
                    </a:lnTo>
                    <a:lnTo>
                      <a:pt x="70" y="16"/>
                    </a:lnTo>
                    <a:close/>
                  </a:path>
                </a:pathLst>
              </a:custGeom>
              <a:grpFill/>
              <a:ln>
                <a:noFill/>
              </a:ln>
            </p:spPr>
            <p:txBody>
              <a:bodyPr vert="horz" wrap="square" lIns="90868" tIns="45434" rIns="90868" bIns="45434" numCol="1" anchor="t" anchorCtr="0" compatLnSpc="1"/>
              <a:lstStyle/>
              <a:p>
                <a:endParaRPr lang="zh-CN" altLang="en-US" sz="1340"/>
              </a:p>
            </p:txBody>
          </p:sp>
          <p:sp>
            <p:nvSpPr>
              <p:cNvPr id="51" name="Oval 64"/>
              <p:cNvSpPr>
                <a:spLocks noChangeArrowheads="1"/>
              </p:cNvSpPr>
              <p:nvPr/>
            </p:nvSpPr>
            <p:spPr bwMode="auto">
              <a:xfrm>
                <a:off x="9718675" y="6800850"/>
                <a:ext cx="136525" cy="139700"/>
              </a:xfrm>
              <a:prstGeom prst="ellipse">
                <a:avLst/>
              </a:prstGeom>
              <a:grpFill/>
              <a:ln>
                <a:noFill/>
              </a:ln>
            </p:spPr>
            <p:txBody>
              <a:bodyPr vert="horz" wrap="square" lIns="90868" tIns="45434" rIns="90868" bIns="45434" numCol="1" anchor="t" anchorCtr="0" compatLnSpc="1"/>
              <a:lstStyle/>
              <a:p>
                <a:endParaRPr lang="zh-CN" altLang="en-US" sz="1340"/>
              </a:p>
            </p:txBody>
          </p:sp>
        </p:grpSp>
        <p:sp>
          <p:nvSpPr>
            <p:cNvPr id="53" name="Freeform 85"/>
            <p:cNvSpPr>
              <a:spLocks noEditPoints="1"/>
            </p:cNvSpPr>
            <p:nvPr/>
          </p:nvSpPr>
          <p:spPr bwMode="auto">
            <a:xfrm>
              <a:off x="2672368" y="5383609"/>
              <a:ext cx="384126" cy="308610"/>
            </a:xfrm>
            <a:custGeom>
              <a:avLst/>
              <a:gdLst>
                <a:gd name="T0" fmla="*/ 243 w 439"/>
                <a:gd name="T1" fmla="*/ 69 h 353"/>
                <a:gd name="T2" fmla="*/ 295 w 439"/>
                <a:gd name="T3" fmla="*/ 0 h 353"/>
                <a:gd name="T4" fmla="*/ 178 w 439"/>
                <a:gd name="T5" fmla="*/ 85 h 353"/>
                <a:gd name="T6" fmla="*/ 0 w 439"/>
                <a:gd name="T7" fmla="*/ 353 h 353"/>
                <a:gd name="T8" fmla="*/ 439 w 439"/>
                <a:gd name="T9" fmla="*/ 85 h 353"/>
                <a:gd name="T10" fmla="*/ 191 w 439"/>
                <a:gd name="T11" fmla="*/ 192 h 353"/>
                <a:gd name="T12" fmla="*/ 246 w 439"/>
                <a:gd name="T13" fmla="*/ 246 h 353"/>
                <a:gd name="T14" fmla="*/ 191 w 439"/>
                <a:gd name="T15" fmla="*/ 192 h 353"/>
                <a:gd name="T16" fmla="*/ 191 w 439"/>
                <a:gd name="T17" fmla="*/ 115 h 353"/>
                <a:gd name="T18" fmla="*/ 246 w 439"/>
                <a:gd name="T19" fmla="*/ 170 h 353"/>
                <a:gd name="T20" fmla="*/ 114 w 439"/>
                <a:gd name="T21" fmla="*/ 115 h 353"/>
                <a:gd name="T22" fmla="*/ 168 w 439"/>
                <a:gd name="T23" fmla="*/ 170 h 353"/>
                <a:gd name="T24" fmla="*/ 114 w 439"/>
                <a:gd name="T25" fmla="*/ 115 h 353"/>
                <a:gd name="T26" fmla="*/ 168 w 439"/>
                <a:gd name="T27" fmla="*/ 192 h 353"/>
                <a:gd name="T28" fmla="*/ 114 w 439"/>
                <a:gd name="T29" fmla="*/ 246 h 353"/>
                <a:gd name="T30" fmla="*/ 37 w 439"/>
                <a:gd name="T31" fmla="*/ 115 h 353"/>
                <a:gd name="T32" fmla="*/ 91 w 439"/>
                <a:gd name="T33" fmla="*/ 170 h 353"/>
                <a:gd name="T34" fmla="*/ 37 w 439"/>
                <a:gd name="T35" fmla="*/ 115 h 353"/>
                <a:gd name="T36" fmla="*/ 91 w 439"/>
                <a:gd name="T37" fmla="*/ 192 h 353"/>
                <a:gd name="T38" fmla="*/ 37 w 439"/>
                <a:gd name="T39" fmla="*/ 246 h 353"/>
                <a:gd name="T40" fmla="*/ 249 w 439"/>
                <a:gd name="T41" fmla="*/ 320 h 353"/>
                <a:gd name="T42" fmla="*/ 35 w 439"/>
                <a:gd name="T43" fmla="*/ 266 h 353"/>
                <a:gd name="T44" fmla="*/ 249 w 439"/>
                <a:gd name="T45" fmla="*/ 320 h 353"/>
                <a:gd name="T46" fmla="*/ 271 w 439"/>
                <a:gd name="T47" fmla="*/ 320 h 353"/>
                <a:gd name="T48" fmla="*/ 326 w 439"/>
                <a:gd name="T49" fmla="*/ 265 h 353"/>
                <a:gd name="T50" fmla="*/ 326 w 439"/>
                <a:gd name="T51" fmla="*/ 246 h 353"/>
                <a:gd name="T52" fmla="*/ 271 w 439"/>
                <a:gd name="T53" fmla="*/ 192 h 353"/>
                <a:gd name="T54" fmla="*/ 326 w 439"/>
                <a:gd name="T55" fmla="*/ 246 h 353"/>
                <a:gd name="T56" fmla="*/ 271 w 439"/>
                <a:gd name="T57" fmla="*/ 170 h 353"/>
                <a:gd name="T58" fmla="*/ 326 w 439"/>
                <a:gd name="T59" fmla="*/ 115 h 353"/>
                <a:gd name="T60" fmla="*/ 402 w 439"/>
                <a:gd name="T61" fmla="*/ 320 h 353"/>
                <a:gd name="T62" fmla="*/ 348 w 439"/>
                <a:gd name="T63" fmla="*/ 265 h 353"/>
                <a:gd name="T64" fmla="*/ 402 w 439"/>
                <a:gd name="T65" fmla="*/ 320 h 353"/>
                <a:gd name="T66" fmla="*/ 348 w 439"/>
                <a:gd name="T67" fmla="*/ 246 h 353"/>
                <a:gd name="T68" fmla="*/ 402 w 439"/>
                <a:gd name="T69" fmla="*/ 192 h 353"/>
                <a:gd name="T70" fmla="*/ 402 w 439"/>
                <a:gd name="T71" fmla="*/ 170 h 353"/>
                <a:gd name="T72" fmla="*/ 348 w 439"/>
                <a:gd name="T73" fmla="*/ 115 h 353"/>
                <a:gd name="T74" fmla="*/ 402 w 439"/>
                <a:gd name="T75" fmla="*/ 17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9" h="353">
                  <a:moveTo>
                    <a:pt x="215" y="85"/>
                  </a:moveTo>
                  <a:cubicBezTo>
                    <a:pt x="226" y="68"/>
                    <a:pt x="243" y="69"/>
                    <a:pt x="243" y="69"/>
                  </a:cubicBezTo>
                  <a:cubicBezTo>
                    <a:pt x="320" y="69"/>
                    <a:pt x="312" y="0"/>
                    <a:pt x="312" y="0"/>
                  </a:cubicBezTo>
                  <a:cubicBezTo>
                    <a:pt x="295" y="0"/>
                    <a:pt x="295" y="0"/>
                    <a:pt x="295" y="0"/>
                  </a:cubicBezTo>
                  <a:cubicBezTo>
                    <a:pt x="295" y="54"/>
                    <a:pt x="242" y="52"/>
                    <a:pt x="242" y="52"/>
                  </a:cubicBezTo>
                  <a:cubicBezTo>
                    <a:pt x="203" y="52"/>
                    <a:pt x="186" y="71"/>
                    <a:pt x="178" y="85"/>
                  </a:cubicBezTo>
                  <a:cubicBezTo>
                    <a:pt x="0" y="85"/>
                    <a:pt x="0" y="85"/>
                    <a:pt x="0" y="85"/>
                  </a:cubicBezTo>
                  <a:cubicBezTo>
                    <a:pt x="0" y="353"/>
                    <a:pt x="0" y="353"/>
                    <a:pt x="0" y="353"/>
                  </a:cubicBezTo>
                  <a:cubicBezTo>
                    <a:pt x="439" y="353"/>
                    <a:pt x="439" y="353"/>
                    <a:pt x="439" y="353"/>
                  </a:cubicBezTo>
                  <a:cubicBezTo>
                    <a:pt x="439" y="85"/>
                    <a:pt x="439" y="85"/>
                    <a:pt x="439" y="85"/>
                  </a:cubicBezTo>
                  <a:lnTo>
                    <a:pt x="215" y="85"/>
                  </a:lnTo>
                  <a:close/>
                  <a:moveTo>
                    <a:pt x="191" y="192"/>
                  </a:moveTo>
                  <a:cubicBezTo>
                    <a:pt x="246" y="192"/>
                    <a:pt x="246" y="192"/>
                    <a:pt x="246" y="192"/>
                  </a:cubicBezTo>
                  <a:cubicBezTo>
                    <a:pt x="246" y="246"/>
                    <a:pt x="246" y="246"/>
                    <a:pt x="246" y="246"/>
                  </a:cubicBezTo>
                  <a:cubicBezTo>
                    <a:pt x="191" y="246"/>
                    <a:pt x="191" y="246"/>
                    <a:pt x="191" y="246"/>
                  </a:cubicBezTo>
                  <a:lnTo>
                    <a:pt x="191" y="192"/>
                  </a:lnTo>
                  <a:close/>
                  <a:moveTo>
                    <a:pt x="191" y="170"/>
                  </a:moveTo>
                  <a:cubicBezTo>
                    <a:pt x="191" y="115"/>
                    <a:pt x="191" y="115"/>
                    <a:pt x="191" y="115"/>
                  </a:cubicBezTo>
                  <a:cubicBezTo>
                    <a:pt x="246" y="115"/>
                    <a:pt x="246" y="115"/>
                    <a:pt x="246" y="115"/>
                  </a:cubicBezTo>
                  <a:cubicBezTo>
                    <a:pt x="246" y="170"/>
                    <a:pt x="246" y="170"/>
                    <a:pt x="246" y="170"/>
                  </a:cubicBezTo>
                  <a:lnTo>
                    <a:pt x="191" y="170"/>
                  </a:lnTo>
                  <a:close/>
                  <a:moveTo>
                    <a:pt x="114" y="115"/>
                  </a:moveTo>
                  <a:cubicBezTo>
                    <a:pt x="168" y="115"/>
                    <a:pt x="168" y="115"/>
                    <a:pt x="168" y="115"/>
                  </a:cubicBezTo>
                  <a:cubicBezTo>
                    <a:pt x="168" y="170"/>
                    <a:pt x="168" y="170"/>
                    <a:pt x="168" y="170"/>
                  </a:cubicBezTo>
                  <a:cubicBezTo>
                    <a:pt x="114" y="170"/>
                    <a:pt x="114" y="170"/>
                    <a:pt x="114" y="170"/>
                  </a:cubicBezTo>
                  <a:lnTo>
                    <a:pt x="114" y="115"/>
                  </a:lnTo>
                  <a:close/>
                  <a:moveTo>
                    <a:pt x="114" y="192"/>
                  </a:moveTo>
                  <a:cubicBezTo>
                    <a:pt x="168" y="192"/>
                    <a:pt x="168" y="192"/>
                    <a:pt x="168" y="192"/>
                  </a:cubicBezTo>
                  <a:cubicBezTo>
                    <a:pt x="168" y="246"/>
                    <a:pt x="168" y="246"/>
                    <a:pt x="168" y="246"/>
                  </a:cubicBezTo>
                  <a:cubicBezTo>
                    <a:pt x="114" y="246"/>
                    <a:pt x="114" y="246"/>
                    <a:pt x="114" y="246"/>
                  </a:cubicBezTo>
                  <a:lnTo>
                    <a:pt x="114" y="192"/>
                  </a:lnTo>
                  <a:close/>
                  <a:moveTo>
                    <a:pt x="37" y="115"/>
                  </a:moveTo>
                  <a:cubicBezTo>
                    <a:pt x="91" y="115"/>
                    <a:pt x="91" y="115"/>
                    <a:pt x="91" y="115"/>
                  </a:cubicBezTo>
                  <a:cubicBezTo>
                    <a:pt x="91" y="170"/>
                    <a:pt x="91" y="170"/>
                    <a:pt x="91" y="170"/>
                  </a:cubicBezTo>
                  <a:cubicBezTo>
                    <a:pt x="37" y="170"/>
                    <a:pt x="37" y="170"/>
                    <a:pt x="37" y="170"/>
                  </a:cubicBezTo>
                  <a:lnTo>
                    <a:pt x="37" y="115"/>
                  </a:lnTo>
                  <a:close/>
                  <a:moveTo>
                    <a:pt x="37" y="192"/>
                  </a:moveTo>
                  <a:cubicBezTo>
                    <a:pt x="91" y="192"/>
                    <a:pt x="91" y="192"/>
                    <a:pt x="91" y="192"/>
                  </a:cubicBezTo>
                  <a:cubicBezTo>
                    <a:pt x="91" y="246"/>
                    <a:pt x="91" y="246"/>
                    <a:pt x="91" y="246"/>
                  </a:cubicBezTo>
                  <a:cubicBezTo>
                    <a:pt x="37" y="246"/>
                    <a:pt x="37" y="246"/>
                    <a:pt x="37" y="246"/>
                  </a:cubicBezTo>
                  <a:lnTo>
                    <a:pt x="37" y="192"/>
                  </a:lnTo>
                  <a:close/>
                  <a:moveTo>
                    <a:pt x="249" y="320"/>
                  </a:moveTo>
                  <a:cubicBezTo>
                    <a:pt x="35" y="320"/>
                    <a:pt x="35" y="320"/>
                    <a:pt x="35" y="320"/>
                  </a:cubicBezTo>
                  <a:cubicBezTo>
                    <a:pt x="35" y="266"/>
                    <a:pt x="35" y="266"/>
                    <a:pt x="35" y="266"/>
                  </a:cubicBezTo>
                  <a:cubicBezTo>
                    <a:pt x="249" y="266"/>
                    <a:pt x="249" y="266"/>
                    <a:pt x="249" y="266"/>
                  </a:cubicBezTo>
                  <a:lnTo>
                    <a:pt x="249" y="320"/>
                  </a:lnTo>
                  <a:close/>
                  <a:moveTo>
                    <a:pt x="326" y="320"/>
                  </a:moveTo>
                  <a:cubicBezTo>
                    <a:pt x="271" y="320"/>
                    <a:pt x="271" y="320"/>
                    <a:pt x="271" y="320"/>
                  </a:cubicBezTo>
                  <a:cubicBezTo>
                    <a:pt x="271" y="265"/>
                    <a:pt x="271" y="265"/>
                    <a:pt x="271" y="265"/>
                  </a:cubicBezTo>
                  <a:cubicBezTo>
                    <a:pt x="326" y="265"/>
                    <a:pt x="326" y="265"/>
                    <a:pt x="326" y="265"/>
                  </a:cubicBezTo>
                  <a:lnTo>
                    <a:pt x="326" y="320"/>
                  </a:lnTo>
                  <a:close/>
                  <a:moveTo>
                    <a:pt x="326" y="246"/>
                  </a:moveTo>
                  <a:cubicBezTo>
                    <a:pt x="271" y="246"/>
                    <a:pt x="271" y="246"/>
                    <a:pt x="271" y="246"/>
                  </a:cubicBezTo>
                  <a:cubicBezTo>
                    <a:pt x="271" y="192"/>
                    <a:pt x="271" y="192"/>
                    <a:pt x="271" y="192"/>
                  </a:cubicBezTo>
                  <a:cubicBezTo>
                    <a:pt x="326" y="192"/>
                    <a:pt x="326" y="192"/>
                    <a:pt x="326" y="192"/>
                  </a:cubicBezTo>
                  <a:lnTo>
                    <a:pt x="326" y="246"/>
                  </a:lnTo>
                  <a:close/>
                  <a:moveTo>
                    <a:pt x="326" y="170"/>
                  </a:moveTo>
                  <a:cubicBezTo>
                    <a:pt x="271" y="170"/>
                    <a:pt x="271" y="170"/>
                    <a:pt x="271" y="170"/>
                  </a:cubicBezTo>
                  <a:cubicBezTo>
                    <a:pt x="271" y="115"/>
                    <a:pt x="271" y="115"/>
                    <a:pt x="271" y="115"/>
                  </a:cubicBezTo>
                  <a:cubicBezTo>
                    <a:pt x="326" y="115"/>
                    <a:pt x="326" y="115"/>
                    <a:pt x="326" y="115"/>
                  </a:cubicBezTo>
                  <a:lnTo>
                    <a:pt x="326" y="170"/>
                  </a:lnTo>
                  <a:close/>
                  <a:moveTo>
                    <a:pt x="402" y="320"/>
                  </a:moveTo>
                  <a:cubicBezTo>
                    <a:pt x="348" y="320"/>
                    <a:pt x="348" y="320"/>
                    <a:pt x="348" y="320"/>
                  </a:cubicBezTo>
                  <a:cubicBezTo>
                    <a:pt x="348" y="265"/>
                    <a:pt x="348" y="265"/>
                    <a:pt x="348" y="265"/>
                  </a:cubicBezTo>
                  <a:cubicBezTo>
                    <a:pt x="402" y="265"/>
                    <a:pt x="402" y="265"/>
                    <a:pt x="402" y="265"/>
                  </a:cubicBezTo>
                  <a:lnTo>
                    <a:pt x="402" y="320"/>
                  </a:lnTo>
                  <a:close/>
                  <a:moveTo>
                    <a:pt x="402" y="246"/>
                  </a:moveTo>
                  <a:cubicBezTo>
                    <a:pt x="348" y="246"/>
                    <a:pt x="348" y="246"/>
                    <a:pt x="348" y="246"/>
                  </a:cubicBezTo>
                  <a:cubicBezTo>
                    <a:pt x="348" y="192"/>
                    <a:pt x="348" y="192"/>
                    <a:pt x="348" y="192"/>
                  </a:cubicBezTo>
                  <a:cubicBezTo>
                    <a:pt x="402" y="192"/>
                    <a:pt x="402" y="192"/>
                    <a:pt x="402" y="192"/>
                  </a:cubicBezTo>
                  <a:lnTo>
                    <a:pt x="402" y="246"/>
                  </a:lnTo>
                  <a:close/>
                  <a:moveTo>
                    <a:pt x="402" y="170"/>
                  </a:moveTo>
                  <a:cubicBezTo>
                    <a:pt x="348" y="170"/>
                    <a:pt x="348" y="170"/>
                    <a:pt x="348" y="170"/>
                  </a:cubicBezTo>
                  <a:cubicBezTo>
                    <a:pt x="348" y="115"/>
                    <a:pt x="348" y="115"/>
                    <a:pt x="348" y="115"/>
                  </a:cubicBezTo>
                  <a:cubicBezTo>
                    <a:pt x="402" y="115"/>
                    <a:pt x="402" y="115"/>
                    <a:pt x="402" y="115"/>
                  </a:cubicBezTo>
                  <a:lnTo>
                    <a:pt x="402" y="170"/>
                  </a:lnTo>
                  <a:close/>
                </a:path>
              </a:pathLst>
            </a:custGeom>
            <a:solidFill>
              <a:srgbClr val="0070C0"/>
            </a:solidFill>
            <a:ln>
              <a:noFill/>
            </a:ln>
          </p:spPr>
          <p:txBody>
            <a:bodyPr vert="horz" wrap="square" lIns="90868" tIns="45434" rIns="90868" bIns="45434" numCol="1" anchor="t" anchorCtr="0" compatLnSpc="1"/>
            <a:lstStyle/>
            <a:p>
              <a:endParaRPr lang="zh-CN" altLang="en-US" sz="1340"/>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2000"/>
                                </p:stCondLst>
                                <p:childTnLst>
                                  <p:par>
                                    <p:cTn id="21" presetID="2" presetClass="entr" presetSubtype="8" fill="hold" nodeType="afterEffect" p14:presetBounceEnd="72000">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14:bounceEnd="72000">
                                          <p:cBhvr additive="base">
                                            <p:cTn id="23" dur="500" fill="hold"/>
                                            <p:tgtEl>
                                              <p:spTgt spid="2"/>
                                            </p:tgtEl>
                                            <p:attrNameLst>
                                              <p:attrName>ppt_x</p:attrName>
                                            </p:attrNameLst>
                                          </p:cBhvr>
                                          <p:tavLst>
                                            <p:tav tm="0">
                                              <p:val>
                                                <p:strVal val="0-#ppt_w/2"/>
                                              </p:val>
                                            </p:tav>
                                            <p:tav tm="100000">
                                              <p:val>
                                                <p:strVal val="#ppt_x"/>
                                              </p:val>
                                            </p:tav>
                                          </p:tavLst>
                                        </p:anim>
                                        <p:anim calcmode="lin" valueType="num" p14:bounceEnd="72000">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075848"/>
            <a:ext cx="12192000" cy="28891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176603" y="222605"/>
            <a:ext cx="3993642" cy="635239"/>
            <a:chOff x="-4480370" y="185507"/>
            <a:chExt cx="3962599" cy="630301"/>
          </a:xfrm>
        </p:grpSpPr>
        <p:sp>
          <p:nvSpPr>
            <p:cNvPr id="10" name="Text Box 7"/>
            <p:cNvSpPr txBox="1">
              <a:spLocks noChangeArrowheads="1"/>
            </p:cNvSpPr>
            <p:nvPr/>
          </p:nvSpPr>
          <p:spPr bwMode="auto">
            <a:xfrm>
              <a:off x="-2489362" y="300206"/>
              <a:ext cx="1971591"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tx1">
                      <a:lumMod val="50000"/>
                      <a:lumOff val="50000"/>
                    </a:schemeClr>
                  </a:solidFill>
                  <a:latin typeface="造字工房悦黑演示版常规体" pitchFamily="50" charset="-122"/>
                  <a:ea typeface="造字工房悦黑演示版常规体" pitchFamily="50" charset="-122"/>
                  <a:cs typeface="Open Sans" panose="020B0606030504020204" pitchFamily="34" charset="0"/>
                </a:rPr>
                <a:t>ENTERPRISE </a:t>
              </a:r>
            </a:p>
            <a:p>
              <a:pPr defTabSz="1096645"/>
              <a:r>
                <a:rPr lang="en-CA" sz="1400" b="1" spc="604" dirty="0" smtClean="0">
                  <a:solidFill>
                    <a:schemeClr val="tx1">
                      <a:lumMod val="50000"/>
                      <a:lumOff val="50000"/>
                    </a:schemeClr>
                  </a:solidFill>
                  <a:latin typeface="造字工房悦黑演示版常规体" pitchFamily="50" charset="-122"/>
                  <a:ea typeface="造字工房悦黑演示版常规体" pitchFamily="50" charset="-122"/>
                  <a:cs typeface="Open Sans" panose="020B0606030504020204" pitchFamily="34" charset="0"/>
                </a:rPr>
                <a:t>IDEA</a:t>
              </a:r>
              <a:endParaRPr lang="en-CA" sz="1400" b="1" spc="604" dirty="0">
                <a:solidFill>
                  <a:schemeClr val="tx1">
                    <a:lumMod val="50000"/>
                    <a:lumOff val="50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1" name="矩形 10"/>
            <p:cNvSpPr/>
            <p:nvPr/>
          </p:nvSpPr>
          <p:spPr>
            <a:xfrm>
              <a:off x="-4480370" y="185507"/>
              <a:ext cx="1977363"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企业理念</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812077" y="829788"/>
            <a:ext cx="4742265" cy="295145"/>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sp>
        <p:nvSpPr>
          <p:cNvPr id="20" name="矩形 19"/>
          <p:cNvSpPr/>
          <p:nvPr/>
        </p:nvSpPr>
        <p:spPr>
          <a:xfrm>
            <a:off x="5629275" y="2564325"/>
            <a:ext cx="6096000" cy="2400657"/>
          </a:xfrm>
          <a:prstGeom prst="rect">
            <a:avLst/>
          </a:prstGeom>
        </p:spPr>
        <p:txBody>
          <a:bodyPr>
            <a:spAutoFit/>
          </a:bodyPr>
          <a:lstStyle/>
          <a:p>
            <a:r>
              <a:rPr lang="zh-CN" altLang="en-US" sz="2500" b="1" dirty="0">
                <a:solidFill>
                  <a:schemeClr val="bg1"/>
                </a:solidFill>
                <a:latin typeface="陈继世-硬笔行书" panose="02010609030101010101" pitchFamily="49" charset="-122"/>
                <a:ea typeface="陈继世-硬笔行书" panose="02010609030101010101" pitchFamily="49" charset="-122"/>
              </a:rPr>
              <a:t>发展理念--</a:t>
            </a:r>
            <a:r>
              <a:rPr lang="zh-CN" altLang="en-US" sz="2500" b="1" dirty="0" smtClean="0">
                <a:solidFill>
                  <a:schemeClr val="bg1"/>
                </a:solidFill>
                <a:latin typeface="陈继世-硬笔行书" panose="02010609030101010101" pitchFamily="49" charset="-122"/>
                <a:ea typeface="陈继世-硬笔行书" panose="02010609030101010101" pitchFamily="49" charset="-122"/>
              </a:rPr>
              <a:t>创</a:t>
            </a:r>
            <a:r>
              <a:rPr lang="zh-CN" altLang="en-US" sz="2500" b="1" dirty="0">
                <a:solidFill>
                  <a:schemeClr val="bg1"/>
                </a:solidFill>
                <a:latin typeface="陈继世-硬笔行书" panose="02010609030101010101" pitchFamily="49" charset="-122"/>
                <a:ea typeface="陈继世-硬笔行书" panose="02010609030101010101" pitchFamily="49" charset="-122"/>
              </a:rPr>
              <a:t>新务实 超越自我 追求卓越</a:t>
            </a:r>
          </a:p>
          <a:p>
            <a:endParaRPr lang="en-US" altLang="zh-CN" sz="2500" b="1" dirty="0" smtClean="0">
              <a:solidFill>
                <a:schemeClr val="bg1"/>
              </a:solidFill>
              <a:latin typeface="陈继世-硬笔行书" panose="02010609030101010101" pitchFamily="49" charset="-122"/>
              <a:ea typeface="陈继世-硬笔行书" panose="02010609030101010101" pitchFamily="49" charset="-122"/>
            </a:endParaRPr>
          </a:p>
          <a:p>
            <a:r>
              <a:rPr lang="zh-CN" altLang="en-US" sz="2500" b="1" dirty="0" smtClean="0">
                <a:solidFill>
                  <a:schemeClr val="bg1"/>
                </a:solidFill>
                <a:latin typeface="陈继世-硬笔行书" panose="02010609030101010101" pitchFamily="49" charset="-122"/>
                <a:ea typeface="陈继世-硬笔行书" panose="02010609030101010101" pitchFamily="49" charset="-122"/>
              </a:rPr>
              <a:t>技</a:t>
            </a:r>
            <a:r>
              <a:rPr lang="zh-CN" altLang="en-US" sz="2500" b="1" dirty="0">
                <a:solidFill>
                  <a:schemeClr val="bg1"/>
                </a:solidFill>
                <a:latin typeface="陈继世-硬笔行书" panose="02010609030101010101" pitchFamily="49" charset="-122"/>
                <a:ea typeface="陈继世-硬笔行书" panose="02010609030101010101" pitchFamily="49" charset="-122"/>
              </a:rPr>
              <a:t>术理念--日新月异 领先一</a:t>
            </a:r>
            <a:r>
              <a:rPr lang="zh-CN" altLang="en-US" sz="2500" b="1" dirty="0" smtClean="0">
                <a:solidFill>
                  <a:schemeClr val="bg1"/>
                </a:solidFill>
                <a:latin typeface="陈继世-硬笔行书" panose="02010609030101010101" pitchFamily="49" charset="-122"/>
                <a:ea typeface="陈继世-硬笔行书" panose="02010609030101010101" pitchFamily="49" charset="-122"/>
              </a:rPr>
              <a:t>步</a:t>
            </a:r>
          </a:p>
          <a:p>
            <a:endParaRPr lang="en-US" altLang="zh-CN" sz="2500" b="1" dirty="0" smtClean="0">
              <a:solidFill>
                <a:schemeClr val="bg1"/>
              </a:solidFill>
              <a:latin typeface="陈继世-硬笔行书" panose="02010609030101010101" pitchFamily="49" charset="-122"/>
              <a:ea typeface="陈继世-硬笔行书" panose="02010609030101010101" pitchFamily="49" charset="-122"/>
            </a:endParaRPr>
          </a:p>
          <a:p>
            <a:r>
              <a:rPr lang="zh-CN" altLang="en-US" sz="2500" b="1" dirty="0" smtClean="0">
                <a:solidFill>
                  <a:schemeClr val="bg1"/>
                </a:solidFill>
                <a:latin typeface="陈继世-硬笔行书" panose="02010609030101010101" pitchFamily="49" charset="-122"/>
                <a:ea typeface="陈继世-硬笔行书" panose="02010609030101010101" pitchFamily="49" charset="-122"/>
              </a:rPr>
              <a:t>服</a:t>
            </a:r>
            <a:r>
              <a:rPr lang="zh-CN" altLang="en-US" sz="2500" b="1" dirty="0">
                <a:solidFill>
                  <a:schemeClr val="bg1"/>
                </a:solidFill>
                <a:latin typeface="陈继世-硬笔行书" panose="02010609030101010101" pitchFamily="49" charset="-122"/>
                <a:ea typeface="陈继世-硬笔行书" panose="02010609030101010101" pitchFamily="49" charset="-122"/>
              </a:rPr>
              <a:t>务理念--人至上,客至尊 </a:t>
            </a:r>
          </a:p>
          <a:p>
            <a:endParaRPr lang="zh-CN" altLang="en-US" sz="2500" b="1" dirty="0">
              <a:solidFill>
                <a:schemeClr val="bg1"/>
              </a:solidFill>
              <a:latin typeface="陈继世-硬笔行书" panose="02010609030101010101" pitchFamily="49" charset="-122"/>
              <a:ea typeface="陈继世-硬笔行书" panose="02010609030101010101" pitchFamily="49" charset="-122"/>
            </a:endParaRPr>
          </a:p>
        </p:txBody>
      </p:sp>
      <p:pic>
        <p:nvPicPr>
          <p:cNvPr id="2" name="图片 1"/>
          <p:cNvPicPr>
            <a:picLocks noChangeAspect="1"/>
          </p:cNvPicPr>
          <p:nvPr/>
        </p:nvPicPr>
        <p:blipFill>
          <a:blip r:embed="rId3"/>
          <a:stretch>
            <a:fillRect/>
          </a:stretch>
        </p:blipFill>
        <p:spPr>
          <a:xfrm>
            <a:off x="0" y="2075848"/>
            <a:ext cx="5162550" cy="288913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20">
                                            <p:txEl>
                                              <p:pRg st="0" end="0"/>
                                            </p:txEl>
                                          </p:spTgt>
                                        </p:tgtEl>
                                        <p:attrNameLst>
                                          <p:attrName>style.visibility</p:attrName>
                                        </p:attrNameLst>
                                      </p:cBhvr>
                                      <p:to>
                                        <p:strVal val="visible"/>
                                      </p:to>
                                    </p:set>
                                    <p:animEffect transition="in" filter="wipe(left)">
                                      <p:cBhvr>
                                        <p:cTn id="28" dur="500"/>
                                        <p:tgtEl>
                                          <p:spTgt spid="20">
                                            <p:txEl>
                                              <p:pRg st="0" end="0"/>
                                            </p:txEl>
                                          </p:spTgt>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20">
                                            <p:txEl>
                                              <p:pRg st="2" end="2"/>
                                            </p:txEl>
                                          </p:spTgt>
                                        </p:tgtEl>
                                        <p:attrNameLst>
                                          <p:attrName>style.visibility</p:attrName>
                                        </p:attrNameLst>
                                      </p:cBhvr>
                                      <p:to>
                                        <p:strVal val="visible"/>
                                      </p:to>
                                    </p:set>
                                    <p:animEffect transition="in" filter="wipe(left)">
                                      <p:cBhvr>
                                        <p:cTn id="32" dur="500"/>
                                        <p:tgtEl>
                                          <p:spTgt spid="20">
                                            <p:txEl>
                                              <p:pRg st="2" end="2"/>
                                            </p:txEl>
                                          </p:spTgt>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20">
                                            <p:txEl>
                                              <p:pRg st="4" end="4"/>
                                            </p:txEl>
                                          </p:spTgt>
                                        </p:tgtEl>
                                        <p:attrNameLst>
                                          <p:attrName>style.visibility</p:attrName>
                                        </p:attrNameLst>
                                      </p:cBhvr>
                                      <p:to>
                                        <p:strVal val="visible"/>
                                      </p:to>
                                    </p:set>
                                    <p:animEffect transition="in" filter="wipe(left)">
                                      <p:cBhvr>
                                        <p:cTn id="36"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176603" y="222605"/>
            <a:ext cx="3339168" cy="635239"/>
            <a:chOff x="-4480370" y="185507"/>
            <a:chExt cx="3313212" cy="630301"/>
          </a:xfrm>
        </p:grpSpPr>
        <p:sp>
          <p:nvSpPr>
            <p:cNvPr id="10" name="Text Box 7"/>
            <p:cNvSpPr txBox="1">
              <a:spLocks noChangeArrowheads="1"/>
            </p:cNvSpPr>
            <p:nvPr/>
          </p:nvSpPr>
          <p:spPr bwMode="auto">
            <a:xfrm>
              <a:off x="-2489362" y="300206"/>
              <a:ext cx="1322204" cy="473706"/>
            </a:xfrm>
            <a:prstGeom prst="rect">
              <a:avLst/>
            </a:prstGeom>
            <a:noFill/>
            <a:ln w="9525">
              <a:noFill/>
              <a:miter lim="800000"/>
            </a:ln>
          </p:spPr>
          <p:txBody>
            <a:bodyPr wrap="none" lIns="46078" tIns="23040" rIns="46078" bIns="23040">
              <a:spAutoFit/>
            </a:bodyPr>
            <a:lstStyle/>
            <a:p>
              <a:pPr defTabSz="1096645"/>
              <a:r>
                <a:rPr lang="en-CA" sz="1400" b="1" spc="604" dirty="0" smtClean="0">
                  <a:solidFill>
                    <a:schemeClr val="tx1">
                      <a:lumMod val="50000"/>
                      <a:lumOff val="50000"/>
                    </a:schemeClr>
                  </a:solidFill>
                  <a:latin typeface="造字工房悦黑演示版常规体" pitchFamily="50" charset="-122"/>
                  <a:ea typeface="造字工房悦黑演示版常规体" pitchFamily="50" charset="-122"/>
                  <a:cs typeface="Open Sans" panose="020B0606030504020204" pitchFamily="34" charset="0"/>
                </a:rPr>
                <a:t>STAFF </a:t>
              </a:r>
            </a:p>
            <a:p>
              <a:pPr defTabSz="1096645"/>
              <a:r>
                <a:rPr lang="en-CA" sz="1400" b="1" spc="604" dirty="0" smtClean="0">
                  <a:solidFill>
                    <a:schemeClr val="tx1">
                      <a:lumMod val="50000"/>
                      <a:lumOff val="50000"/>
                    </a:schemeClr>
                  </a:solidFill>
                  <a:latin typeface="造字工房悦黑演示版常规体" pitchFamily="50" charset="-122"/>
                  <a:ea typeface="造字工房悦黑演示版常规体" pitchFamily="50" charset="-122"/>
                  <a:cs typeface="Open Sans" panose="020B0606030504020204" pitchFamily="34" charset="0"/>
                </a:rPr>
                <a:t>QUALITY</a:t>
              </a:r>
              <a:endParaRPr lang="en-CA" sz="1400" b="1" spc="604" dirty="0">
                <a:solidFill>
                  <a:schemeClr val="tx1">
                    <a:lumMod val="50000"/>
                    <a:lumOff val="50000"/>
                  </a:schemeClr>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1" name="矩形 10"/>
            <p:cNvSpPr/>
            <p:nvPr/>
          </p:nvSpPr>
          <p:spPr>
            <a:xfrm>
              <a:off x="-4480370" y="185507"/>
              <a:ext cx="1977363"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员工特质</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812077" y="829788"/>
            <a:ext cx="4742265" cy="295145"/>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pic>
        <p:nvPicPr>
          <p:cNvPr id="4" name="图片 3"/>
          <p:cNvPicPr>
            <a:picLocks noChangeAspect="1"/>
          </p:cNvPicPr>
          <p:nvPr/>
        </p:nvPicPr>
        <p:blipFill>
          <a:blip r:embed="rId3"/>
          <a:stretch>
            <a:fillRect/>
          </a:stretch>
        </p:blipFill>
        <p:spPr>
          <a:xfrm>
            <a:off x="1643214" y="1747035"/>
            <a:ext cx="3227241" cy="4386114"/>
          </a:xfrm>
          <a:prstGeom prst="rect">
            <a:avLst/>
          </a:prstGeom>
          <a:ln>
            <a:noFill/>
          </a:ln>
          <a:effectLst>
            <a:outerShdw blurRad="292100" dist="139700" dir="2700000" algn="tl" rotWithShape="0">
              <a:srgbClr val="333333">
                <a:alpha val="65000"/>
              </a:srgbClr>
            </a:outerShdw>
          </a:effectLst>
        </p:spPr>
      </p:pic>
      <p:grpSp>
        <p:nvGrpSpPr>
          <p:cNvPr id="13" name="组合 12"/>
          <p:cNvGrpSpPr/>
          <p:nvPr/>
        </p:nvGrpSpPr>
        <p:grpSpPr>
          <a:xfrm>
            <a:off x="6221309" y="1962150"/>
            <a:ext cx="4038600" cy="2001203"/>
            <a:chOff x="1047751" y="3562350"/>
            <a:chExt cx="4038600" cy="2001203"/>
          </a:xfrm>
        </p:grpSpPr>
        <p:sp>
          <p:nvSpPr>
            <p:cNvPr id="14" name="矩形 13"/>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6" name="文本框 15"/>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8"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6231964" y="4151948"/>
            <a:ext cx="4038600" cy="2001203"/>
            <a:chOff x="1047751" y="3562350"/>
            <a:chExt cx="4038600" cy="2001203"/>
          </a:xfrm>
        </p:grpSpPr>
        <p:sp>
          <p:nvSpPr>
            <p:cNvPr id="21" name="矩形 20"/>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3" name="文本框 22"/>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4"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 presetClass="entr" presetSubtype="8" fill="hold" nodeType="afterEffect" p14:presetBounceEnd="52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52000">
                                          <p:cBhvr additive="base">
                                            <p:cTn id="19" dur="500" fill="hold"/>
                                            <p:tgtEl>
                                              <p:spTgt spid="4"/>
                                            </p:tgtEl>
                                            <p:attrNameLst>
                                              <p:attrName>ppt_x</p:attrName>
                                            </p:attrNameLst>
                                          </p:cBhvr>
                                          <p:tavLst>
                                            <p:tav tm="0">
                                              <p:val>
                                                <p:strVal val="0-#ppt_w/2"/>
                                              </p:val>
                                            </p:tav>
                                            <p:tav tm="100000">
                                              <p:val>
                                                <p:strVal val="#ppt_x"/>
                                              </p:val>
                                            </p:tav>
                                          </p:tavLst>
                                        </p:anim>
                                        <p:anim calcmode="lin" valueType="num" p14:bounceEnd="52000">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up)">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up)">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176602" y="222605"/>
            <a:ext cx="3420280" cy="635239"/>
            <a:chOff x="-4480370" y="185507"/>
            <a:chExt cx="3393693" cy="630301"/>
          </a:xfrm>
        </p:grpSpPr>
        <p:sp>
          <p:nvSpPr>
            <p:cNvPr id="10" name="Text Box 7"/>
            <p:cNvSpPr txBox="1">
              <a:spLocks noChangeArrowheads="1"/>
            </p:cNvSpPr>
            <p:nvPr/>
          </p:nvSpPr>
          <p:spPr bwMode="auto">
            <a:xfrm>
              <a:off x="-2489362" y="300206"/>
              <a:ext cx="1402685"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DEVELOPMENT</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COURSE</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4480370" y="185507"/>
              <a:ext cx="1977363"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发展历程</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812077" y="829788"/>
            <a:ext cx="4742265" cy="295145"/>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grpSp>
        <p:nvGrpSpPr>
          <p:cNvPr id="20" name="组合 19"/>
          <p:cNvGrpSpPr/>
          <p:nvPr/>
        </p:nvGrpSpPr>
        <p:grpSpPr>
          <a:xfrm>
            <a:off x="2026769" y="3084716"/>
            <a:ext cx="8746189" cy="1906384"/>
            <a:chOff x="2083919" y="2951366"/>
            <a:chExt cx="8746189" cy="1906384"/>
          </a:xfrm>
        </p:grpSpPr>
        <p:grpSp>
          <p:nvGrpSpPr>
            <p:cNvPr id="25" name="组合 24"/>
            <p:cNvGrpSpPr/>
            <p:nvPr/>
          </p:nvGrpSpPr>
          <p:grpSpPr>
            <a:xfrm>
              <a:off x="2083919" y="3613653"/>
              <a:ext cx="588770" cy="581811"/>
              <a:chOff x="1343863" y="2676902"/>
              <a:chExt cx="441577" cy="436358"/>
            </a:xfrm>
          </p:grpSpPr>
          <p:sp>
            <p:nvSpPr>
              <p:cNvPr id="47" name="Oval 11"/>
              <p:cNvSpPr>
                <a:spLocks noChangeArrowheads="1"/>
              </p:cNvSpPr>
              <p:nvPr/>
            </p:nvSpPr>
            <p:spPr bwMode="auto">
              <a:xfrm>
                <a:off x="1352188" y="2676902"/>
                <a:ext cx="433252" cy="436358"/>
              </a:xfrm>
              <a:prstGeom prst="ellipse">
                <a:avLst/>
              </a:prstGeom>
              <a:solidFill>
                <a:schemeClr val="tx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8" name="矩形 47"/>
              <p:cNvSpPr/>
              <p:nvPr/>
            </p:nvSpPr>
            <p:spPr>
              <a:xfrm>
                <a:off x="1343863" y="2768084"/>
                <a:ext cx="398186" cy="238575"/>
              </a:xfrm>
              <a:prstGeom prst="rect">
                <a:avLst/>
              </a:prstGeom>
            </p:spPr>
            <p:txBody>
              <a:bodyPr wrap="none">
                <a:spAutoFit/>
              </a:bodyPr>
              <a:lstStyle/>
              <a:p>
                <a:pPr defTabSz="1218565" eaLnBrk="0" fontAlgn="base" hangingPunct="0">
                  <a:spcBef>
                    <a:spcPct val="0"/>
                  </a:spcBef>
                  <a:spcAft>
                    <a:spcPct val="0"/>
                  </a:spcAft>
                </a:pPr>
                <a:r>
                  <a:rPr lang="en-US" altLang="zh-CN" sz="14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5" dirty="0">
                  <a:solidFill>
                    <a:prstClr val="white"/>
                  </a:solidFill>
                </a:endParaRPr>
              </a:p>
            </p:txBody>
          </p:sp>
        </p:grpSp>
        <p:grpSp>
          <p:nvGrpSpPr>
            <p:cNvPr id="26" name="组合 25"/>
            <p:cNvGrpSpPr/>
            <p:nvPr/>
          </p:nvGrpSpPr>
          <p:grpSpPr>
            <a:xfrm>
              <a:off x="2866103" y="3522866"/>
              <a:ext cx="760669" cy="763384"/>
              <a:chOff x="1930502" y="2608812"/>
              <a:chExt cx="570502" cy="572538"/>
            </a:xfrm>
          </p:grpSpPr>
          <p:sp>
            <p:nvSpPr>
              <p:cNvPr id="45" name="Oval 12"/>
              <p:cNvSpPr>
                <a:spLocks noChangeArrowheads="1"/>
              </p:cNvSpPr>
              <p:nvPr/>
            </p:nvSpPr>
            <p:spPr bwMode="auto">
              <a:xfrm>
                <a:off x="1930502" y="2608812"/>
                <a:ext cx="570502" cy="572538"/>
              </a:xfrm>
              <a:prstGeom prst="ellipse">
                <a:avLst/>
              </a:prstGeom>
              <a:solidFill>
                <a:schemeClr val="bg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6" name="矩形 45"/>
              <p:cNvSpPr/>
              <p:nvPr/>
            </p:nvSpPr>
            <p:spPr>
              <a:xfrm>
                <a:off x="2010613" y="2768084"/>
                <a:ext cx="398186" cy="238575"/>
              </a:xfrm>
              <a:prstGeom prst="rect">
                <a:avLst/>
              </a:prstGeom>
            </p:spPr>
            <p:txBody>
              <a:bodyPr wrap="none">
                <a:spAutoFit/>
              </a:bodyPr>
              <a:lstStyle/>
              <a:p>
                <a:pPr defTabSz="1218565" eaLnBrk="0" fontAlgn="base" hangingPunct="0">
                  <a:spcBef>
                    <a:spcPct val="0"/>
                  </a:spcBef>
                  <a:spcAft>
                    <a:spcPct val="0"/>
                  </a:spcAft>
                </a:pPr>
                <a:r>
                  <a:rPr lang="en-US" altLang="zh-CN" sz="14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5" dirty="0">
                  <a:solidFill>
                    <a:prstClr val="white"/>
                  </a:solidFill>
                </a:endParaRPr>
              </a:p>
            </p:txBody>
          </p:sp>
        </p:grpSp>
        <p:grpSp>
          <p:nvGrpSpPr>
            <p:cNvPr id="27" name="组合 26"/>
            <p:cNvGrpSpPr/>
            <p:nvPr/>
          </p:nvGrpSpPr>
          <p:grpSpPr>
            <a:xfrm>
              <a:off x="3820189" y="3508006"/>
              <a:ext cx="790283" cy="793104"/>
              <a:chOff x="2646066" y="2597667"/>
              <a:chExt cx="592712" cy="594828"/>
            </a:xfrm>
          </p:grpSpPr>
          <p:sp>
            <p:nvSpPr>
              <p:cNvPr id="43" name="Oval 13"/>
              <p:cNvSpPr>
                <a:spLocks noChangeArrowheads="1"/>
              </p:cNvSpPr>
              <p:nvPr/>
            </p:nvSpPr>
            <p:spPr bwMode="auto">
              <a:xfrm>
                <a:off x="2646066" y="2597667"/>
                <a:ext cx="592712" cy="594828"/>
              </a:xfrm>
              <a:prstGeom prst="ellipse">
                <a:avLst/>
              </a:prstGeom>
              <a:solidFill>
                <a:schemeClr val="accent1"/>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4" name="矩形 43"/>
              <p:cNvSpPr/>
              <p:nvPr/>
            </p:nvSpPr>
            <p:spPr>
              <a:xfrm>
                <a:off x="2696413" y="274903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grpSp>
        <p:grpSp>
          <p:nvGrpSpPr>
            <p:cNvPr id="28" name="组合 27"/>
            <p:cNvGrpSpPr/>
            <p:nvPr/>
          </p:nvGrpSpPr>
          <p:grpSpPr>
            <a:xfrm>
              <a:off x="4803885" y="3421266"/>
              <a:ext cx="963146" cy="966584"/>
              <a:chOff x="3383840" y="2532612"/>
              <a:chExt cx="722360" cy="724938"/>
            </a:xfrm>
          </p:grpSpPr>
          <p:sp>
            <p:nvSpPr>
              <p:cNvPr id="41" name="Oval 14"/>
              <p:cNvSpPr>
                <a:spLocks noChangeArrowheads="1"/>
              </p:cNvSpPr>
              <p:nvPr/>
            </p:nvSpPr>
            <p:spPr bwMode="auto">
              <a:xfrm>
                <a:off x="3383840" y="2532612"/>
                <a:ext cx="722360" cy="724938"/>
              </a:xfrm>
              <a:prstGeom prst="ellipse">
                <a:avLst/>
              </a:prstGeom>
              <a:solidFill>
                <a:schemeClr val="accent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2" name="矩形 41"/>
              <p:cNvSpPr/>
              <p:nvPr/>
            </p:nvSpPr>
            <p:spPr>
              <a:xfrm>
                <a:off x="3440173" y="2720331"/>
                <a:ext cx="561356" cy="346249"/>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29" name="组合 28"/>
            <p:cNvGrpSpPr/>
            <p:nvPr/>
          </p:nvGrpSpPr>
          <p:grpSpPr>
            <a:xfrm>
              <a:off x="5960448" y="3332928"/>
              <a:ext cx="1139194" cy="1143261"/>
              <a:chOff x="4251262" y="2466358"/>
              <a:chExt cx="854396" cy="857446"/>
            </a:xfrm>
          </p:grpSpPr>
          <p:sp>
            <p:nvSpPr>
              <p:cNvPr id="38" name="Oval 15"/>
              <p:cNvSpPr>
                <a:spLocks noChangeArrowheads="1"/>
              </p:cNvSpPr>
              <p:nvPr/>
            </p:nvSpPr>
            <p:spPr bwMode="auto">
              <a:xfrm>
                <a:off x="4251262" y="2466358"/>
                <a:ext cx="854396" cy="857446"/>
              </a:xfrm>
              <a:prstGeom prst="ellipse">
                <a:avLst/>
              </a:prstGeom>
              <a:solidFill>
                <a:schemeClr val="accent3"/>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9" name="矩形 38"/>
              <p:cNvSpPr/>
              <p:nvPr/>
            </p:nvSpPr>
            <p:spPr>
              <a:xfrm>
                <a:off x="4401388" y="265378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sp>
            <p:nvSpPr>
              <p:cNvPr id="40" name="矩形 39"/>
              <p:cNvSpPr/>
              <p:nvPr/>
            </p:nvSpPr>
            <p:spPr>
              <a:xfrm>
                <a:off x="4401388" y="2882384"/>
                <a:ext cx="537647"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5" dirty="0">
                  <a:solidFill>
                    <a:prstClr val="white"/>
                  </a:solidFill>
                </a:endParaRPr>
              </a:p>
            </p:txBody>
          </p:sp>
        </p:grpSp>
        <p:grpSp>
          <p:nvGrpSpPr>
            <p:cNvPr id="30" name="组合 29"/>
            <p:cNvGrpSpPr/>
            <p:nvPr/>
          </p:nvGrpSpPr>
          <p:grpSpPr>
            <a:xfrm>
              <a:off x="7293060" y="3179966"/>
              <a:ext cx="1444029" cy="1449184"/>
              <a:chOff x="5250720" y="2351637"/>
              <a:chExt cx="1083022" cy="1086888"/>
            </a:xfrm>
          </p:grpSpPr>
          <p:sp>
            <p:nvSpPr>
              <p:cNvPr id="35" name="Oval 16"/>
              <p:cNvSpPr>
                <a:spLocks noChangeArrowheads="1"/>
              </p:cNvSpPr>
              <p:nvPr/>
            </p:nvSpPr>
            <p:spPr bwMode="auto">
              <a:xfrm>
                <a:off x="5250720" y="2351637"/>
                <a:ext cx="1083022" cy="1086888"/>
              </a:xfrm>
              <a:prstGeom prst="ellipse">
                <a:avLst/>
              </a:prstGeom>
              <a:solidFill>
                <a:schemeClr val="accent4"/>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6" name="矩形 35"/>
              <p:cNvSpPr/>
              <p:nvPr/>
            </p:nvSpPr>
            <p:spPr>
              <a:xfrm>
                <a:off x="5515813" y="265378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sp>
            <p:nvSpPr>
              <p:cNvPr id="37" name="矩形 36"/>
              <p:cNvSpPr/>
              <p:nvPr/>
            </p:nvSpPr>
            <p:spPr>
              <a:xfrm>
                <a:off x="5501125" y="2882384"/>
                <a:ext cx="537647"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5" dirty="0">
                  <a:solidFill>
                    <a:prstClr val="white"/>
                  </a:solidFill>
                </a:endParaRPr>
              </a:p>
            </p:txBody>
          </p:sp>
        </p:grpSp>
        <p:grpSp>
          <p:nvGrpSpPr>
            <p:cNvPr id="31" name="组合 30"/>
            <p:cNvGrpSpPr/>
            <p:nvPr/>
          </p:nvGrpSpPr>
          <p:grpSpPr>
            <a:xfrm>
              <a:off x="8930505" y="2951366"/>
              <a:ext cx="1899603" cy="1906384"/>
              <a:chOff x="6478804" y="2180187"/>
              <a:chExt cx="1424702" cy="1429788"/>
            </a:xfrm>
          </p:grpSpPr>
          <p:sp>
            <p:nvSpPr>
              <p:cNvPr id="32" name="Oval 17"/>
              <p:cNvSpPr>
                <a:spLocks noChangeArrowheads="1"/>
              </p:cNvSpPr>
              <p:nvPr/>
            </p:nvSpPr>
            <p:spPr bwMode="auto">
              <a:xfrm>
                <a:off x="6478804" y="2180187"/>
                <a:ext cx="1424702" cy="1429788"/>
              </a:xfrm>
              <a:prstGeom prst="ellipse">
                <a:avLst/>
              </a:prstGeom>
              <a:solidFill>
                <a:schemeClr val="accent5"/>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3" name="矩形 32"/>
              <p:cNvSpPr/>
              <p:nvPr/>
            </p:nvSpPr>
            <p:spPr>
              <a:xfrm>
                <a:off x="6951268" y="265378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sp>
            <p:nvSpPr>
              <p:cNvPr id="34" name="矩形 33"/>
              <p:cNvSpPr/>
              <p:nvPr/>
            </p:nvSpPr>
            <p:spPr>
              <a:xfrm>
                <a:off x="6910825" y="2882384"/>
                <a:ext cx="595355" cy="315423"/>
              </a:xfrm>
              <a:prstGeom prst="rect">
                <a:avLst/>
              </a:prstGeom>
            </p:spPr>
            <p:txBody>
              <a:bodyPr wrap="none">
                <a:spAutoFit/>
              </a:bodyPr>
              <a:lstStyle/>
              <a:p>
                <a:pPr defTabSz="1218565" eaLnBrk="0" fontAlgn="base" hangingPunct="0">
                  <a:spcBef>
                    <a:spcPct val="0"/>
                  </a:spcBef>
                  <a:spcAft>
                    <a:spcPct val="0"/>
                  </a:spcAft>
                </a:pPr>
                <a:r>
                  <a:rPr lang="en-US" altLang="zh-CN" sz="2135"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5" dirty="0">
                  <a:solidFill>
                    <a:prstClr val="white"/>
                  </a:solidFill>
                </a:endParaRPr>
              </a:p>
            </p:txBody>
          </p:sp>
        </p:grpSp>
      </p:grpSp>
      <p:grpSp>
        <p:nvGrpSpPr>
          <p:cNvPr id="49" name="组合 48"/>
          <p:cNvGrpSpPr/>
          <p:nvPr/>
        </p:nvGrpSpPr>
        <p:grpSpPr>
          <a:xfrm>
            <a:off x="1921854" y="1987964"/>
            <a:ext cx="7480804" cy="1644236"/>
            <a:chOff x="1979004" y="1854614"/>
            <a:chExt cx="7480804" cy="1644236"/>
          </a:xfrm>
        </p:grpSpPr>
        <p:sp>
          <p:nvSpPr>
            <p:cNvPr id="50" name="任意多边形 49"/>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51" name="任意多边形 50"/>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52" name="任意多边形 51"/>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grpSp>
          <p:nvGrpSpPr>
            <p:cNvPr id="53" name="组合 52"/>
            <p:cNvGrpSpPr/>
            <p:nvPr/>
          </p:nvGrpSpPr>
          <p:grpSpPr>
            <a:xfrm>
              <a:off x="1979004" y="1854614"/>
              <a:ext cx="2261104" cy="629025"/>
              <a:chOff x="1964947" y="597930"/>
              <a:chExt cx="1695828" cy="471769"/>
            </a:xfrm>
          </p:grpSpPr>
          <p:sp>
            <p:nvSpPr>
              <p:cNvPr id="60" name="文本框 59"/>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1"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4" name="组合 53"/>
            <p:cNvGrpSpPr/>
            <p:nvPr/>
          </p:nvGrpSpPr>
          <p:grpSpPr>
            <a:xfrm>
              <a:off x="4531704" y="1854614"/>
              <a:ext cx="2261104" cy="629025"/>
              <a:chOff x="1964947" y="597930"/>
              <a:chExt cx="1695828" cy="471769"/>
            </a:xfrm>
          </p:grpSpPr>
          <p:sp>
            <p:nvSpPr>
              <p:cNvPr id="58" name="文本框 57"/>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5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5" name="组合 54"/>
            <p:cNvGrpSpPr/>
            <p:nvPr/>
          </p:nvGrpSpPr>
          <p:grpSpPr>
            <a:xfrm>
              <a:off x="7198704" y="1854614"/>
              <a:ext cx="2261104" cy="629025"/>
              <a:chOff x="1964947" y="597930"/>
              <a:chExt cx="1695828" cy="471769"/>
            </a:xfrm>
          </p:grpSpPr>
          <p:sp>
            <p:nvSpPr>
              <p:cNvPr id="56" name="文本框 55"/>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5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62" name="组合 61"/>
          <p:cNvGrpSpPr/>
          <p:nvPr/>
        </p:nvGrpSpPr>
        <p:grpSpPr>
          <a:xfrm>
            <a:off x="943954" y="4330700"/>
            <a:ext cx="9970004" cy="1423189"/>
            <a:chOff x="1001104" y="4197350"/>
            <a:chExt cx="9970004" cy="1423189"/>
          </a:xfrm>
        </p:grpSpPr>
        <p:sp>
          <p:nvSpPr>
            <p:cNvPr id="63" name="任意多边形 62"/>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64" name="任意多边形 63"/>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65" name="任意多边形 64"/>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66" name="任意多边形 65"/>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grpSp>
          <p:nvGrpSpPr>
            <p:cNvPr id="67" name="组合 66"/>
            <p:cNvGrpSpPr/>
            <p:nvPr/>
          </p:nvGrpSpPr>
          <p:grpSpPr>
            <a:xfrm>
              <a:off x="1001104" y="4991514"/>
              <a:ext cx="2261104" cy="629025"/>
              <a:chOff x="1964947" y="597930"/>
              <a:chExt cx="1695828" cy="471769"/>
            </a:xfrm>
          </p:grpSpPr>
          <p:sp>
            <p:nvSpPr>
              <p:cNvPr id="77" name="文本框 76"/>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78"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68" name="组合 67"/>
            <p:cNvGrpSpPr/>
            <p:nvPr/>
          </p:nvGrpSpPr>
          <p:grpSpPr>
            <a:xfrm>
              <a:off x="3452204" y="4991514"/>
              <a:ext cx="2261104" cy="629025"/>
              <a:chOff x="1964947" y="597930"/>
              <a:chExt cx="1695828" cy="471769"/>
            </a:xfrm>
          </p:grpSpPr>
          <p:sp>
            <p:nvSpPr>
              <p:cNvPr id="75" name="文本框 74"/>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7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69" name="组合 68"/>
            <p:cNvGrpSpPr/>
            <p:nvPr/>
          </p:nvGrpSpPr>
          <p:grpSpPr>
            <a:xfrm>
              <a:off x="5966804" y="4991514"/>
              <a:ext cx="2261104" cy="629025"/>
              <a:chOff x="1964947" y="597930"/>
              <a:chExt cx="1695828" cy="471769"/>
            </a:xfrm>
          </p:grpSpPr>
          <p:sp>
            <p:nvSpPr>
              <p:cNvPr id="73" name="文本框 72"/>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7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70" name="组合 69"/>
            <p:cNvGrpSpPr/>
            <p:nvPr/>
          </p:nvGrpSpPr>
          <p:grpSpPr>
            <a:xfrm>
              <a:off x="8710004" y="4991514"/>
              <a:ext cx="2261104" cy="629025"/>
              <a:chOff x="1964947" y="597930"/>
              <a:chExt cx="1695828" cy="471769"/>
            </a:xfrm>
          </p:grpSpPr>
          <p:sp>
            <p:nvSpPr>
              <p:cNvPr id="71" name="文本框 70"/>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7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up)">
                                      <p:cBhvr>
                                        <p:cTn id="23" dur="500"/>
                                        <p:tgtEl>
                                          <p:spTgt spid="6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ipe(down)">
                                      <p:cBhvr>
                                        <p:cTn id="2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176602" y="222605"/>
            <a:ext cx="3553265" cy="635239"/>
            <a:chOff x="-4480370" y="185507"/>
            <a:chExt cx="3525644" cy="630301"/>
          </a:xfrm>
        </p:grpSpPr>
        <p:sp>
          <p:nvSpPr>
            <p:cNvPr id="10" name="Text Box 7"/>
            <p:cNvSpPr txBox="1">
              <a:spLocks noChangeArrowheads="1"/>
            </p:cNvSpPr>
            <p:nvPr/>
          </p:nvSpPr>
          <p:spPr bwMode="auto">
            <a:xfrm>
              <a:off x="-2489362" y="300206"/>
              <a:ext cx="1534636"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PRODUCT</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INTRODUCTION</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4480370" y="185507"/>
              <a:ext cx="1977363"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产品介绍</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812077" y="829788"/>
            <a:ext cx="4742265" cy="295145"/>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sp>
        <p:nvSpPr>
          <p:cNvPr id="79" name="矩形 78"/>
          <p:cNvSpPr/>
          <p:nvPr/>
        </p:nvSpPr>
        <p:spPr>
          <a:xfrm>
            <a:off x="0" y="1905000"/>
            <a:ext cx="12192000" cy="279082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0" name="图片 7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3056" y="2605768"/>
            <a:ext cx="2090057" cy="2090057"/>
          </a:xfrm>
          <a:prstGeom prst="rect">
            <a:avLst/>
          </a:prstGeom>
        </p:spPr>
      </p:pic>
      <p:pic>
        <p:nvPicPr>
          <p:cNvPr id="81" name="图片 8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8121" y="2605767"/>
            <a:ext cx="2090057" cy="2090057"/>
          </a:xfrm>
          <a:prstGeom prst="rect">
            <a:avLst/>
          </a:prstGeom>
        </p:spPr>
      </p:pic>
      <p:pic>
        <p:nvPicPr>
          <p:cNvPr id="82" name="图片 8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9224" y="2819400"/>
            <a:ext cx="2090057" cy="1876424"/>
          </a:xfrm>
          <a:prstGeom prst="rect">
            <a:avLst/>
          </a:prstGeom>
        </p:spPr>
      </p:pic>
      <p:grpSp>
        <p:nvGrpSpPr>
          <p:cNvPr id="83" name="组合 82"/>
          <p:cNvGrpSpPr/>
          <p:nvPr/>
        </p:nvGrpSpPr>
        <p:grpSpPr>
          <a:xfrm>
            <a:off x="1963056" y="5173301"/>
            <a:ext cx="2261104" cy="629025"/>
            <a:chOff x="1963056" y="5039951"/>
            <a:chExt cx="2261104" cy="629025"/>
          </a:xfrm>
        </p:grpSpPr>
        <p:sp>
          <p:nvSpPr>
            <p:cNvPr id="84" name="文本框 83"/>
            <p:cNvSpPr txBox="1"/>
            <p:nvPr/>
          </p:nvSpPr>
          <p:spPr bwMode="auto">
            <a:xfrm>
              <a:off x="1963056" y="5294258"/>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85" name="文本框 24"/>
            <p:cNvSpPr txBox="1">
              <a:spLocks noChangeArrowheads="1"/>
            </p:cNvSpPr>
            <p:nvPr/>
          </p:nvSpPr>
          <p:spPr bwMode="auto">
            <a:xfrm>
              <a:off x="1968676" y="5039951"/>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grpSp>
        <p:nvGrpSpPr>
          <p:cNvPr id="86" name="组合 85"/>
          <p:cNvGrpSpPr/>
          <p:nvPr/>
        </p:nvGrpSpPr>
        <p:grpSpPr>
          <a:xfrm>
            <a:off x="5296958" y="5173301"/>
            <a:ext cx="2261104" cy="629025"/>
            <a:chOff x="5296958" y="5039951"/>
            <a:chExt cx="2261104" cy="629025"/>
          </a:xfrm>
        </p:grpSpPr>
        <p:sp>
          <p:nvSpPr>
            <p:cNvPr id="87" name="文本框 86"/>
            <p:cNvSpPr txBox="1"/>
            <p:nvPr/>
          </p:nvSpPr>
          <p:spPr bwMode="auto">
            <a:xfrm>
              <a:off x="5296958" y="5294258"/>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88" name="文本框 24"/>
            <p:cNvSpPr txBox="1">
              <a:spLocks noChangeArrowheads="1"/>
            </p:cNvSpPr>
            <p:nvPr/>
          </p:nvSpPr>
          <p:spPr bwMode="auto">
            <a:xfrm>
              <a:off x="5302578" y="5039951"/>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grpSp>
        <p:nvGrpSpPr>
          <p:cNvPr id="89" name="组合 88"/>
          <p:cNvGrpSpPr/>
          <p:nvPr/>
        </p:nvGrpSpPr>
        <p:grpSpPr>
          <a:xfrm>
            <a:off x="8322715" y="5173301"/>
            <a:ext cx="2261104" cy="629025"/>
            <a:chOff x="8322715" y="5039951"/>
            <a:chExt cx="2261104" cy="629025"/>
          </a:xfrm>
        </p:grpSpPr>
        <p:sp>
          <p:nvSpPr>
            <p:cNvPr id="90" name="文本框 89"/>
            <p:cNvSpPr txBox="1"/>
            <p:nvPr/>
          </p:nvSpPr>
          <p:spPr bwMode="auto">
            <a:xfrm>
              <a:off x="8322715" y="5294258"/>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91" name="文本框 24"/>
            <p:cNvSpPr txBox="1">
              <a:spLocks noChangeArrowheads="1"/>
            </p:cNvSpPr>
            <p:nvPr/>
          </p:nvSpPr>
          <p:spPr bwMode="auto">
            <a:xfrm>
              <a:off x="8328335" y="5039951"/>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500" fill="hold"/>
                                        <p:tgtEl>
                                          <p:spTgt spid="79"/>
                                        </p:tgtEl>
                                        <p:attrNameLst>
                                          <p:attrName>ppt_x</p:attrName>
                                        </p:attrNameLst>
                                      </p:cBhvr>
                                      <p:tavLst>
                                        <p:tav tm="0">
                                          <p:val>
                                            <p:strVal val="0-#ppt_w/2"/>
                                          </p:val>
                                        </p:tav>
                                        <p:tav tm="100000">
                                          <p:val>
                                            <p:strVal val="#ppt_x"/>
                                          </p:val>
                                        </p:tav>
                                      </p:tavLst>
                                    </p:anim>
                                    <p:anim calcmode="lin" valueType="num">
                                      <p:cBhvr additive="base">
                                        <p:cTn id="20" dur="500" fill="hold"/>
                                        <p:tgtEl>
                                          <p:spTgt spid="79"/>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fade">
                                      <p:cBhvr>
                                        <p:cTn id="24" dur="500"/>
                                        <p:tgtEl>
                                          <p:spTgt spid="80"/>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fade">
                                      <p:cBhvr>
                                        <p:cTn id="28" dur="1000"/>
                                        <p:tgtEl>
                                          <p:spTgt spid="83"/>
                                        </p:tgtEl>
                                      </p:cBhvr>
                                    </p:animEffect>
                                    <p:anim calcmode="lin" valueType="num">
                                      <p:cBhvr>
                                        <p:cTn id="29" dur="1000" fill="hold"/>
                                        <p:tgtEl>
                                          <p:spTgt spid="83"/>
                                        </p:tgtEl>
                                        <p:attrNameLst>
                                          <p:attrName>ppt_x</p:attrName>
                                        </p:attrNameLst>
                                      </p:cBhvr>
                                      <p:tavLst>
                                        <p:tav tm="0">
                                          <p:val>
                                            <p:strVal val="#ppt_x"/>
                                          </p:val>
                                        </p:tav>
                                        <p:tav tm="100000">
                                          <p:val>
                                            <p:strVal val="#ppt_x"/>
                                          </p:val>
                                        </p:tav>
                                      </p:tavLst>
                                    </p:anim>
                                    <p:anim calcmode="lin" valueType="num">
                                      <p:cBhvr>
                                        <p:cTn id="30" dur="1000" fill="hold"/>
                                        <p:tgtEl>
                                          <p:spTgt spid="83"/>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1" presetClass="entr" presetSubtype="0" fill="hold" nodeType="afterEffect">
                                  <p:stCondLst>
                                    <p:cond delay="0"/>
                                  </p:stCondLst>
                                  <p:childTnLst>
                                    <p:set>
                                      <p:cBhvr>
                                        <p:cTn id="33" dur="1" fill="hold">
                                          <p:stCondLst>
                                            <p:cond delay="0"/>
                                          </p:stCondLst>
                                        </p:cTn>
                                        <p:tgtEl>
                                          <p:spTgt spid="81"/>
                                        </p:tgtEl>
                                        <p:attrNameLst>
                                          <p:attrName>style.visibility</p:attrName>
                                        </p:attrNameLst>
                                      </p:cBhvr>
                                      <p:to>
                                        <p:strVal val="visible"/>
                                      </p:to>
                                    </p:set>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1000"/>
                                        <p:tgtEl>
                                          <p:spTgt spid="86"/>
                                        </p:tgtEl>
                                      </p:cBhvr>
                                    </p:animEffect>
                                    <p:anim calcmode="lin" valueType="num">
                                      <p:cBhvr>
                                        <p:cTn id="38" dur="1000" fill="hold"/>
                                        <p:tgtEl>
                                          <p:spTgt spid="86"/>
                                        </p:tgtEl>
                                        <p:attrNameLst>
                                          <p:attrName>ppt_x</p:attrName>
                                        </p:attrNameLst>
                                      </p:cBhvr>
                                      <p:tavLst>
                                        <p:tav tm="0">
                                          <p:val>
                                            <p:strVal val="#ppt_x"/>
                                          </p:val>
                                        </p:tav>
                                        <p:tav tm="100000">
                                          <p:val>
                                            <p:strVal val="#ppt_x"/>
                                          </p:val>
                                        </p:tav>
                                      </p:tavLst>
                                    </p:anim>
                                    <p:anim calcmode="lin" valueType="num">
                                      <p:cBhvr>
                                        <p:cTn id="39" dur="1000" fill="hold"/>
                                        <p:tgtEl>
                                          <p:spTgt spid="86"/>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fade">
                                      <p:cBhvr>
                                        <p:cTn id="43" dur="500"/>
                                        <p:tgtEl>
                                          <p:spTgt spid="82"/>
                                        </p:tgtEl>
                                      </p:cBhvr>
                                    </p:animEffect>
                                  </p:childTnLst>
                                </p:cTn>
                              </p:par>
                            </p:childTnLst>
                          </p:cTn>
                        </p:par>
                        <p:par>
                          <p:cTn id="44" fill="hold">
                            <p:stCondLst>
                              <p:cond delay="5000"/>
                            </p:stCondLst>
                            <p:childTnLst>
                              <p:par>
                                <p:cTn id="45" presetID="42" presetClass="entr" presetSubtype="0" fill="hold" nodeType="after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fade">
                                      <p:cBhvr>
                                        <p:cTn id="47" dur="1000"/>
                                        <p:tgtEl>
                                          <p:spTgt spid="89"/>
                                        </p:tgtEl>
                                      </p:cBhvr>
                                    </p:animEffect>
                                    <p:anim calcmode="lin" valueType="num">
                                      <p:cBhvr>
                                        <p:cTn id="48" dur="1000" fill="hold"/>
                                        <p:tgtEl>
                                          <p:spTgt spid="89"/>
                                        </p:tgtEl>
                                        <p:attrNameLst>
                                          <p:attrName>ppt_x</p:attrName>
                                        </p:attrNameLst>
                                      </p:cBhvr>
                                      <p:tavLst>
                                        <p:tav tm="0">
                                          <p:val>
                                            <p:strVal val="#ppt_x"/>
                                          </p:val>
                                        </p:tav>
                                        <p:tav tm="100000">
                                          <p:val>
                                            <p:strVal val="#ppt_x"/>
                                          </p:val>
                                        </p:tav>
                                      </p:tavLst>
                                    </p:anim>
                                    <p:anim calcmode="lin" valueType="num">
                                      <p:cBhvr>
                                        <p:cTn id="49"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P spid="7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176602" y="222605"/>
            <a:ext cx="3193872" cy="635239"/>
            <a:chOff x="-4480370" y="185507"/>
            <a:chExt cx="3169045" cy="630301"/>
          </a:xfrm>
        </p:grpSpPr>
        <p:sp>
          <p:nvSpPr>
            <p:cNvPr id="10" name="Text Box 7"/>
            <p:cNvSpPr txBox="1">
              <a:spLocks noChangeArrowheads="1"/>
            </p:cNvSpPr>
            <p:nvPr/>
          </p:nvSpPr>
          <p:spPr bwMode="auto">
            <a:xfrm>
              <a:off x="-2489362" y="300206"/>
              <a:ext cx="1178037"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MAJOR</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CUSTOMERS</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4480370" y="185507"/>
              <a:ext cx="1977363"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主要客户</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812077" y="829788"/>
            <a:ext cx="4742265" cy="295145"/>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grpSp>
        <p:nvGrpSpPr>
          <p:cNvPr id="21" name="Group 152"/>
          <p:cNvGrpSpPr/>
          <p:nvPr/>
        </p:nvGrpSpPr>
        <p:grpSpPr>
          <a:xfrm>
            <a:off x="258939" y="1883027"/>
            <a:ext cx="6761922" cy="4074368"/>
            <a:chOff x="1588" y="2436812"/>
            <a:chExt cx="6734175" cy="4057651"/>
          </a:xfrm>
          <a:solidFill>
            <a:schemeClr val="bg1">
              <a:lumMod val="85000"/>
            </a:schemeClr>
          </a:solidFill>
        </p:grpSpPr>
        <p:sp>
          <p:nvSpPr>
            <p:cNvPr id="22" name="Freeform 5"/>
            <p:cNvSpPr>
              <a:spLocks noEditPoints="1"/>
            </p:cNvSpPr>
            <p:nvPr/>
          </p:nvSpPr>
          <p:spPr bwMode="auto">
            <a:xfrm>
              <a:off x="2816225" y="2535237"/>
              <a:ext cx="3638550" cy="3335338"/>
            </a:xfrm>
            <a:custGeom>
              <a:avLst/>
              <a:gdLst>
                <a:gd name="T0" fmla="*/ 258 w 1552"/>
                <a:gd name="T1" fmla="*/ 496 h 1421"/>
                <a:gd name="T2" fmla="*/ 352 w 1552"/>
                <a:gd name="T3" fmla="*/ 459 h 1421"/>
                <a:gd name="T4" fmla="*/ 322 w 1552"/>
                <a:gd name="T5" fmla="*/ 395 h 1421"/>
                <a:gd name="T6" fmla="*/ 295 w 1552"/>
                <a:gd name="T7" fmla="*/ 451 h 1421"/>
                <a:gd name="T8" fmla="*/ 222 w 1552"/>
                <a:gd name="T9" fmla="*/ 374 h 1421"/>
                <a:gd name="T10" fmla="*/ 305 w 1552"/>
                <a:gd name="T11" fmla="*/ 275 h 1421"/>
                <a:gd name="T12" fmla="*/ 442 w 1552"/>
                <a:gd name="T13" fmla="*/ 297 h 1421"/>
                <a:gd name="T14" fmla="*/ 449 w 1552"/>
                <a:gd name="T15" fmla="*/ 343 h 1421"/>
                <a:gd name="T16" fmla="*/ 496 w 1552"/>
                <a:gd name="T17" fmla="*/ 308 h 1421"/>
                <a:gd name="T18" fmla="*/ 631 w 1552"/>
                <a:gd name="T19" fmla="*/ 249 h 1421"/>
                <a:gd name="T20" fmla="*/ 671 w 1552"/>
                <a:gd name="T21" fmla="*/ 283 h 1421"/>
                <a:gd name="T22" fmla="*/ 697 w 1552"/>
                <a:gd name="T23" fmla="*/ 242 h 1421"/>
                <a:gd name="T24" fmla="*/ 708 w 1552"/>
                <a:gd name="T25" fmla="*/ 174 h 1421"/>
                <a:gd name="T26" fmla="*/ 904 w 1552"/>
                <a:gd name="T27" fmla="*/ 54 h 1421"/>
                <a:gd name="T28" fmla="*/ 982 w 1552"/>
                <a:gd name="T29" fmla="*/ 96 h 1421"/>
                <a:gd name="T30" fmla="*/ 1107 w 1552"/>
                <a:gd name="T31" fmla="*/ 83 h 1421"/>
                <a:gd name="T32" fmla="*/ 1288 w 1552"/>
                <a:gd name="T33" fmla="*/ 46 h 1421"/>
                <a:gd name="T34" fmla="*/ 1502 w 1552"/>
                <a:gd name="T35" fmla="*/ 31 h 1421"/>
                <a:gd name="T36" fmla="*/ 1478 w 1552"/>
                <a:gd name="T37" fmla="*/ 68 h 1421"/>
                <a:gd name="T38" fmla="*/ 1439 w 1552"/>
                <a:gd name="T39" fmla="*/ 217 h 1421"/>
                <a:gd name="T40" fmla="*/ 1441 w 1552"/>
                <a:gd name="T41" fmla="*/ 379 h 1421"/>
                <a:gd name="T42" fmla="*/ 1392 w 1552"/>
                <a:gd name="T43" fmla="*/ 209 h 1421"/>
                <a:gd name="T44" fmla="*/ 1332 w 1552"/>
                <a:gd name="T45" fmla="*/ 273 h 1421"/>
                <a:gd name="T46" fmla="*/ 1320 w 1552"/>
                <a:gd name="T47" fmla="*/ 436 h 1421"/>
                <a:gd name="T48" fmla="*/ 1295 w 1552"/>
                <a:gd name="T49" fmla="*/ 628 h 1421"/>
                <a:gd name="T50" fmla="*/ 1215 w 1552"/>
                <a:gd name="T51" fmla="*/ 606 h 1421"/>
                <a:gd name="T52" fmla="*/ 1231 w 1552"/>
                <a:gd name="T53" fmla="*/ 631 h 1421"/>
                <a:gd name="T54" fmla="*/ 1175 w 1552"/>
                <a:gd name="T55" fmla="*/ 832 h 1421"/>
                <a:gd name="T56" fmla="*/ 1127 w 1552"/>
                <a:gd name="T57" fmla="*/ 957 h 1421"/>
                <a:gd name="T58" fmla="*/ 1121 w 1552"/>
                <a:gd name="T59" fmla="*/ 1057 h 1421"/>
                <a:gd name="T60" fmla="*/ 1054 w 1552"/>
                <a:gd name="T61" fmla="*/ 1013 h 1421"/>
                <a:gd name="T62" fmla="*/ 1069 w 1552"/>
                <a:gd name="T63" fmla="*/ 944 h 1421"/>
                <a:gd name="T64" fmla="*/ 976 w 1552"/>
                <a:gd name="T65" fmla="*/ 838 h 1421"/>
                <a:gd name="T66" fmla="*/ 880 w 1552"/>
                <a:gd name="T67" fmla="*/ 981 h 1421"/>
                <a:gd name="T68" fmla="*/ 800 w 1552"/>
                <a:gd name="T69" fmla="*/ 830 h 1421"/>
                <a:gd name="T70" fmla="*/ 615 w 1552"/>
                <a:gd name="T71" fmla="*/ 776 h 1421"/>
                <a:gd name="T72" fmla="*/ 654 w 1552"/>
                <a:gd name="T73" fmla="*/ 820 h 1421"/>
                <a:gd name="T74" fmla="*/ 594 w 1552"/>
                <a:gd name="T75" fmla="*/ 937 h 1421"/>
                <a:gd name="T76" fmla="*/ 642 w 1552"/>
                <a:gd name="T77" fmla="*/ 959 h 1421"/>
                <a:gd name="T78" fmla="*/ 545 w 1552"/>
                <a:gd name="T79" fmla="*/ 1218 h 1421"/>
                <a:gd name="T80" fmla="*/ 383 w 1552"/>
                <a:gd name="T81" fmla="*/ 1410 h 1421"/>
                <a:gd name="T82" fmla="*/ 291 w 1552"/>
                <a:gd name="T83" fmla="*/ 1313 h 1421"/>
                <a:gd name="T84" fmla="*/ 289 w 1552"/>
                <a:gd name="T85" fmla="*/ 1168 h 1421"/>
                <a:gd name="T86" fmla="*/ 257 w 1552"/>
                <a:gd name="T87" fmla="*/ 1049 h 1421"/>
                <a:gd name="T88" fmla="*/ 173 w 1552"/>
                <a:gd name="T89" fmla="*/ 1011 h 1421"/>
                <a:gd name="T90" fmla="*/ 3 w 1552"/>
                <a:gd name="T91" fmla="*/ 925 h 1421"/>
                <a:gd name="T92" fmla="*/ 143 w 1552"/>
                <a:gd name="T93" fmla="*/ 717 h 1421"/>
                <a:gd name="T94" fmla="*/ 323 w 1552"/>
                <a:gd name="T95" fmla="*/ 766 h 1421"/>
                <a:gd name="T96" fmla="*/ 462 w 1552"/>
                <a:gd name="T97" fmla="*/ 749 h 1421"/>
                <a:gd name="T98" fmla="*/ 382 w 1552"/>
                <a:gd name="T99" fmla="*/ 666 h 1421"/>
                <a:gd name="T100" fmla="*/ 472 w 1552"/>
                <a:gd name="T101" fmla="*/ 588 h 1421"/>
                <a:gd name="T102" fmla="*/ 435 w 1552"/>
                <a:gd name="T103" fmla="*/ 594 h 1421"/>
                <a:gd name="T104" fmla="*/ 369 w 1552"/>
                <a:gd name="T105" fmla="*/ 681 h 1421"/>
                <a:gd name="T106" fmla="*/ 320 w 1552"/>
                <a:gd name="T107" fmla="*/ 636 h 1421"/>
                <a:gd name="T108" fmla="*/ 312 w 1552"/>
                <a:gd name="T109" fmla="*/ 672 h 1421"/>
                <a:gd name="T110" fmla="*/ 165 w 1552"/>
                <a:gd name="T111" fmla="*/ 674 h 1421"/>
                <a:gd name="T112" fmla="*/ 86 w 1552"/>
                <a:gd name="T113" fmla="*/ 639 h 1421"/>
                <a:gd name="T114" fmla="*/ 148 w 1552"/>
                <a:gd name="T115" fmla="*/ 558 h 1421"/>
                <a:gd name="T116" fmla="*/ 614 w 1552"/>
                <a:gd name="T117" fmla="*/ 659 h 1421"/>
                <a:gd name="T118" fmla="*/ 599 w 1552"/>
                <a:gd name="T119" fmla="*/ 585 h 1421"/>
                <a:gd name="T120" fmla="*/ 582 w 1552"/>
                <a:gd name="T121" fmla="*/ 668 h 1421"/>
                <a:gd name="T122" fmla="*/ 460 w 1552"/>
                <a:gd name="T123" fmla="*/ 786 h 1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52" h="1421">
                  <a:moveTo>
                    <a:pt x="205" y="520"/>
                  </a:moveTo>
                  <a:cubicBezTo>
                    <a:pt x="203" y="512"/>
                    <a:pt x="203" y="512"/>
                    <a:pt x="209" y="509"/>
                  </a:cubicBezTo>
                  <a:cubicBezTo>
                    <a:pt x="212" y="508"/>
                    <a:pt x="216" y="503"/>
                    <a:pt x="220" y="507"/>
                  </a:cubicBezTo>
                  <a:cubicBezTo>
                    <a:pt x="221" y="508"/>
                    <a:pt x="221" y="507"/>
                    <a:pt x="221" y="506"/>
                  </a:cubicBezTo>
                  <a:cubicBezTo>
                    <a:pt x="222" y="503"/>
                    <a:pt x="224" y="503"/>
                    <a:pt x="226" y="503"/>
                  </a:cubicBezTo>
                  <a:cubicBezTo>
                    <a:pt x="232" y="501"/>
                    <a:pt x="233" y="499"/>
                    <a:pt x="232" y="493"/>
                  </a:cubicBezTo>
                  <a:cubicBezTo>
                    <a:pt x="230" y="489"/>
                    <a:pt x="229" y="485"/>
                    <a:pt x="227" y="481"/>
                  </a:cubicBezTo>
                  <a:cubicBezTo>
                    <a:pt x="224" y="473"/>
                    <a:pt x="224" y="465"/>
                    <a:pt x="232" y="458"/>
                  </a:cubicBezTo>
                  <a:cubicBezTo>
                    <a:pt x="234" y="456"/>
                    <a:pt x="236" y="454"/>
                    <a:pt x="238" y="451"/>
                  </a:cubicBezTo>
                  <a:cubicBezTo>
                    <a:pt x="241" y="449"/>
                    <a:pt x="243" y="449"/>
                    <a:pt x="245" y="452"/>
                  </a:cubicBezTo>
                  <a:cubicBezTo>
                    <a:pt x="248" y="460"/>
                    <a:pt x="252" y="467"/>
                    <a:pt x="244" y="475"/>
                  </a:cubicBezTo>
                  <a:cubicBezTo>
                    <a:pt x="241" y="479"/>
                    <a:pt x="243" y="490"/>
                    <a:pt x="247" y="494"/>
                  </a:cubicBezTo>
                  <a:cubicBezTo>
                    <a:pt x="250" y="497"/>
                    <a:pt x="254" y="498"/>
                    <a:pt x="258" y="496"/>
                  </a:cubicBezTo>
                  <a:cubicBezTo>
                    <a:pt x="264" y="493"/>
                    <a:pt x="270" y="494"/>
                    <a:pt x="274" y="498"/>
                  </a:cubicBezTo>
                  <a:cubicBezTo>
                    <a:pt x="280" y="503"/>
                    <a:pt x="281" y="502"/>
                    <a:pt x="286" y="498"/>
                  </a:cubicBezTo>
                  <a:cubicBezTo>
                    <a:pt x="292" y="491"/>
                    <a:pt x="300" y="489"/>
                    <a:pt x="308" y="487"/>
                  </a:cubicBezTo>
                  <a:cubicBezTo>
                    <a:pt x="311" y="486"/>
                    <a:pt x="314" y="485"/>
                    <a:pt x="315" y="490"/>
                  </a:cubicBezTo>
                  <a:cubicBezTo>
                    <a:pt x="316" y="493"/>
                    <a:pt x="321" y="492"/>
                    <a:pt x="323" y="489"/>
                  </a:cubicBezTo>
                  <a:cubicBezTo>
                    <a:pt x="326" y="485"/>
                    <a:pt x="328" y="481"/>
                    <a:pt x="327" y="475"/>
                  </a:cubicBezTo>
                  <a:cubicBezTo>
                    <a:pt x="327" y="471"/>
                    <a:pt x="327" y="471"/>
                    <a:pt x="332" y="469"/>
                  </a:cubicBezTo>
                  <a:cubicBezTo>
                    <a:pt x="329" y="468"/>
                    <a:pt x="326" y="469"/>
                    <a:pt x="325" y="466"/>
                  </a:cubicBezTo>
                  <a:cubicBezTo>
                    <a:pt x="323" y="463"/>
                    <a:pt x="325" y="460"/>
                    <a:pt x="327" y="458"/>
                  </a:cubicBezTo>
                  <a:cubicBezTo>
                    <a:pt x="327" y="457"/>
                    <a:pt x="327" y="457"/>
                    <a:pt x="328" y="456"/>
                  </a:cubicBezTo>
                  <a:cubicBezTo>
                    <a:pt x="335" y="448"/>
                    <a:pt x="339" y="447"/>
                    <a:pt x="345" y="457"/>
                  </a:cubicBezTo>
                  <a:cubicBezTo>
                    <a:pt x="347" y="459"/>
                    <a:pt x="348" y="460"/>
                    <a:pt x="350" y="460"/>
                  </a:cubicBezTo>
                  <a:cubicBezTo>
                    <a:pt x="351" y="460"/>
                    <a:pt x="352" y="459"/>
                    <a:pt x="352" y="459"/>
                  </a:cubicBezTo>
                  <a:cubicBezTo>
                    <a:pt x="354" y="455"/>
                    <a:pt x="352" y="451"/>
                    <a:pt x="354" y="447"/>
                  </a:cubicBezTo>
                  <a:cubicBezTo>
                    <a:pt x="354" y="445"/>
                    <a:pt x="353" y="445"/>
                    <a:pt x="352" y="443"/>
                  </a:cubicBezTo>
                  <a:cubicBezTo>
                    <a:pt x="350" y="442"/>
                    <a:pt x="348" y="440"/>
                    <a:pt x="346" y="439"/>
                  </a:cubicBezTo>
                  <a:cubicBezTo>
                    <a:pt x="344" y="435"/>
                    <a:pt x="344" y="431"/>
                    <a:pt x="348" y="429"/>
                  </a:cubicBezTo>
                  <a:cubicBezTo>
                    <a:pt x="352" y="425"/>
                    <a:pt x="357" y="422"/>
                    <a:pt x="363" y="423"/>
                  </a:cubicBezTo>
                  <a:cubicBezTo>
                    <a:pt x="367" y="423"/>
                    <a:pt x="372" y="423"/>
                    <a:pt x="376" y="423"/>
                  </a:cubicBezTo>
                  <a:cubicBezTo>
                    <a:pt x="379" y="423"/>
                    <a:pt x="381" y="423"/>
                    <a:pt x="383" y="423"/>
                  </a:cubicBezTo>
                  <a:cubicBezTo>
                    <a:pt x="388" y="421"/>
                    <a:pt x="388" y="419"/>
                    <a:pt x="385" y="416"/>
                  </a:cubicBezTo>
                  <a:cubicBezTo>
                    <a:pt x="383" y="414"/>
                    <a:pt x="382" y="413"/>
                    <a:pt x="382" y="411"/>
                  </a:cubicBezTo>
                  <a:cubicBezTo>
                    <a:pt x="382" y="406"/>
                    <a:pt x="380" y="407"/>
                    <a:pt x="377" y="407"/>
                  </a:cubicBezTo>
                  <a:cubicBezTo>
                    <a:pt x="368" y="408"/>
                    <a:pt x="360" y="410"/>
                    <a:pt x="353" y="415"/>
                  </a:cubicBezTo>
                  <a:cubicBezTo>
                    <a:pt x="346" y="419"/>
                    <a:pt x="341" y="418"/>
                    <a:pt x="334" y="413"/>
                  </a:cubicBezTo>
                  <a:cubicBezTo>
                    <a:pt x="328" y="408"/>
                    <a:pt x="324" y="403"/>
                    <a:pt x="322" y="395"/>
                  </a:cubicBezTo>
                  <a:cubicBezTo>
                    <a:pt x="320" y="386"/>
                    <a:pt x="322" y="378"/>
                    <a:pt x="328" y="371"/>
                  </a:cubicBezTo>
                  <a:cubicBezTo>
                    <a:pt x="333" y="365"/>
                    <a:pt x="339" y="359"/>
                    <a:pt x="345" y="352"/>
                  </a:cubicBezTo>
                  <a:cubicBezTo>
                    <a:pt x="350" y="347"/>
                    <a:pt x="350" y="343"/>
                    <a:pt x="343" y="339"/>
                  </a:cubicBezTo>
                  <a:cubicBezTo>
                    <a:pt x="340" y="337"/>
                    <a:pt x="338" y="335"/>
                    <a:pt x="338" y="332"/>
                  </a:cubicBezTo>
                  <a:cubicBezTo>
                    <a:pt x="338" y="336"/>
                    <a:pt x="336" y="338"/>
                    <a:pt x="333" y="340"/>
                  </a:cubicBezTo>
                  <a:cubicBezTo>
                    <a:pt x="331" y="342"/>
                    <a:pt x="329" y="343"/>
                    <a:pt x="327" y="345"/>
                  </a:cubicBezTo>
                  <a:cubicBezTo>
                    <a:pt x="323" y="347"/>
                    <a:pt x="322" y="350"/>
                    <a:pt x="322" y="354"/>
                  </a:cubicBezTo>
                  <a:cubicBezTo>
                    <a:pt x="321" y="364"/>
                    <a:pt x="315" y="372"/>
                    <a:pt x="306" y="377"/>
                  </a:cubicBezTo>
                  <a:cubicBezTo>
                    <a:pt x="299" y="380"/>
                    <a:pt x="296" y="387"/>
                    <a:pt x="295" y="393"/>
                  </a:cubicBezTo>
                  <a:cubicBezTo>
                    <a:pt x="293" y="401"/>
                    <a:pt x="295" y="406"/>
                    <a:pt x="302" y="411"/>
                  </a:cubicBezTo>
                  <a:cubicBezTo>
                    <a:pt x="313" y="417"/>
                    <a:pt x="313" y="420"/>
                    <a:pt x="306" y="430"/>
                  </a:cubicBezTo>
                  <a:cubicBezTo>
                    <a:pt x="304" y="432"/>
                    <a:pt x="303" y="434"/>
                    <a:pt x="301" y="436"/>
                  </a:cubicBezTo>
                  <a:cubicBezTo>
                    <a:pt x="295" y="440"/>
                    <a:pt x="294" y="445"/>
                    <a:pt x="295" y="451"/>
                  </a:cubicBezTo>
                  <a:cubicBezTo>
                    <a:pt x="295" y="455"/>
                    <a:pt x="295" y="459"/>
                    <a:pt x="295" y="462"/>
                  </a:cubicBezTo>
                  <a:cubicBezTo>
                    <a:pt x="295" y="467"/>
                    <a:pt x="293" y="469"/>
                    <a:pt x="289" y="470"/>
                  </a:cubicBezTo>
                  <a:cubicBezTo>
                    <a:pt x="284" y="472"/>
                    <a:pt x="279" y="475"/>
                    <a:pt x="277" y="480"/>
                  </a:cubicBezTo>
                  <a:cubicBezTo>
                    <a:pt x="276" y="483"/>
                    <a:pt x="274" y="484"/>
                    <a:pt x="271" y="484"/>
                  </a:cubicBezTo>
                  <a:cubicBezTo>
                    <a:pt x="268" y="484"/>
                    <a:pt x="266" y="481"/>
                    <a:pt x="266" y="479"/>
                  </a:cubicBezTo>
                  <a:cubicBezTo>
                    <a:pt x="266" y="467"/>
                    <a:pt x="259" y="458"/>
                    <a:pt x="253" y="449"/>
                  </a:cubicBezTo>
                  <a:cubicBezTo>
                    <a:pt x="248" y="442"/>
                    <a:pt x="248" y="435"/>
                    <a:pt x="246" y="427"/>
                  </a:cubicBezTo>
                  <a:cubicBezTo>
                    <a:pt x="241" y="434"/>
                    <a:pt x="235" y="439"/>
                    <a:pt x="230" y="445"/>
                  </a:cubicBezTo>
                  <a:cubicBezTo>
                    <a:pt x="221" y="453"/>
                    <a:pt x="211" y="451"/>
                    <a:pt x="207" y="440"/>
                  </a:cubicBezTo>
                  <a:cubicBezTo>
                    <a:pt x="202" y="428"/>
                    <a:pt x="202" y="416"/>
                    <a:pt x="201" y="403"/>
                  </a:cubicBezTo>
                  <a:cubicBezTo>
                    <a:pt x="200" y="397"/>
                    <a:pt x="203" y="392"/>
                    <a:pt x="205" y="387"/>
                  </a:cubicBezTo>
                  <a:cubicBezTo>
                    <a:pt x="206" y="383"/>
                    <a:pt x="210" y="383"/>
                    <a:pt x="213" y="382"/>
                  </a:cubicBezTo>
                  <a:cubicBezTo>
                    <a:pt x="217" y="381"/>
                    <a:pt x="220" y="379"/>
                    <a:pt x="222" y="374"/>
                  </a:cubicBezTo>
                  <a:cubicBezTo>
                    <a:pt x="224" y="367"/>
                    <a:pt x="230" y="364"/>
                    <a:pt x="235" y="359"/>
                  </a:cubicBezTo>
                  <a:cubicBezTo>
                    <a:pt x="236" y="358"/>
                    <a:pt x="237" y="359"/>
                    <a:pt x="239" y="360"/>
                  </a:cubicBezTo>
                  <a:cubicBezTo>
                    <a:pt x="241" y="362"/>
                    <a:pt x="244" y="362"/>
                    <a:pt x="247" y="361"/>
                  </a:cubicBezTo>
                  <a:cubicBezTo>
                    <a:pt x="251" y="361"/>
                    <a:pt x="252" y="358"/>
                    <a:pt x="250" y="355"/>
                  </a:cubicBezTo>
                  <a:cubicBezTo>
                    <a:pt x="249" y="354"/>
                    <a:pt x="248" y="354"/>
                    <a:pt x="247" y="353"/>
                  </a:cubicBezTo>
                  <a:cubicBezTo>
                    <a:pt x="244" y="351"/>
                    <a:pt x="244" y="348"/>
                    <a:pt x="247" y="346"/>
                  </a:cubicBezTo>
                  <a:cubicBezTo>
                    <a:pt x="252" y="343"/>
                    <a:pt x="255" y="338"/>
                    <a:pt x="257" y="333"/>
                  </a:cubicBezTo>
                  <a:cubicBezTo>
                    <a:pt x="261" y="325"/>
                    <a:pt x="265" y="317"/>
                    <a:pt x="269" y="308"/>
                  </a:cubicBezTo>
                  <a:cubicBezTo>
                    <a:pt x="271" y="305"/>
                    <a:pt x="273" y="301"/>
                    <a:pt x="277" y="300"/>
                  </a:cubicBezTo>
                  <a:cubicBezTo>
                    <a:pt x="279" y="299"/>
                    <a:pt x="280" y="297"/>
                    <a:pt x="279" y="295"/>
                  </a:cubicBezTo>
                  <a:cubicBezTo>
                    <a:pt x="277" y="292"/>
                    <a:pt x="279" y="290"/>
                    <a:pt x="281" y="288"/>
                  </a:cubicBezTo>
                  <a:cubicBezTo>
                    <a:pt x="286" y="284"/>
                    <a:pt x="292" y="280"/>
                    <a:pt x="297" y="276"/>
                  </a:cubicBezTo>
                  <a:cubicBezTo>
                    <a:pt x="300" y="273"/>
                    <a:pt x="302" y="272"/>
                    <a:pt x="305" y="275"/>
                  </a:cubicBezTo>
                  <a:cubicBezTo>
                    <a:pt x="307" y="277"/>
                    <a:pt x="309" y="276"/>
                    <a:pt x="309" y="274"/>
                  </a:cubicBezTo>
                  <a:cubicBezTo>
                    <a:pt x="310" y="273"/>
                    <a:pt x="310" y="272"/>
                    <a:pt x="310" y="271"/>
                  </a:cubicBezTo>
                  <a:cubicBezTo>
                    <a:pt x="310" y="268"/>
                    <a:pt x="311" y="264"/>
                    <a:pt x="315" y="264"/>
                  </a:cubicBezTo>
                  <a:cubicBezTo>
                    <a:pt x="319" y="263"/>
                    <a:pt x="323" y="262"/>
                    <a:pt x="326" y="266"/>
                  </a:cubicBezTo>
                  <a:cubicBezTo>
                    <a:pt x="327" y="267"/>
                    <a:pt x="327" y="268"/>
                    <a:pt x="328" y="268"/>
                  </a:cubicBezTo>
                  <a:cubicBezTo>
                    <a:pt x="330" y="270"/>
                    <a:pt x="332" y="270"/>
                    <a:pt x="332" y="268"/>
                  </a:cubicBezTo>
                  <a:cubicBezTo>
                    <a:pt x="334" y="260"/>
                    <a:pt x="339" y="260"/>
                    <a:pt x="345" y="260"/>
                  </a:cubicBezTo>
                  <a:cubicBezTo>
                    <a:pt x="354" y="259"/>
                    <a:pt x="362" y="258"/>
                    <a:pt x="370" y="261"/>
                  </a:cubicBezTo>
                  <a:cubicBezTo>
                    <a:pt x="375" y="263"/>
                    <a:pt x="376" y="263"/>
                    <a:pt x="373" y="269"/>
                  </a:cubicBezTo>
                  <a:cubicBezTo>
                    <a:pt x="371" y="274"/>
                    <a:pt x="376" y="276"/>
                    <a:pt x="377" y="280"/>
                  </a:cubicBezTo>
                  <a:cubicBezTo>
                    <a:pt x="378" y="283"/>
                    <a:pt x="381" y="281"/>
                    <a:pt x="383" y="281"/>
                  </a:cubicBezTo>
                  <a:cubicBezTo>
                    <a:pt x="391" y="278"/>
                    <a:pt x="398" y="279"/>
                    <a:pt x="405" y="282"/>
                  </a:cubicBezTo>
                  <a:cubicBezTo>
                    <a:pt x="417" y="287"/>
                    <a:pt x="430" y="292"/>
                    <a:pt x="442" y="297"/>
                  </a:cubicBezTo>
                  <a:cubicBezTo>
                    <a:pt x="450" y="300"/>
                    <a:pt x="452" y="306"/>
                    <a:pt x="455" y="312"/>
                  </a:cubicBezTo>
                  <a:cubicBezTo>
                    <a:pt x="457" y="317"/>
                    <a:pt x="448" y="327"/>
                    <a:pt x="442" y="327"/>
                  </a:cubicBezTo>
                  <a:cubicBezTo>
                    <a:pt x="433" y="327"/>
                    <a:pt x="423" y="325"/>
                    <a:pt x="413" y="323"/>
                  </a:cubicBezTo>
                  <a:cubicBezTo>
                    <a:pt x="408" y="322"/>
                    <a:pt x="402" y="321"/>
                    <a:pt x="397" y="320"/>
                  </a:cubicBezTo>
                  <a:cubicBezTo>
                    <a:pt x="395" y="319"/>
                    <a:pt x="393" y="319"/>
                    <a:pt x="392" y="321"/>
                  </a:cubicBezTo>
                  <a:cubicBezTo>
                    <a:pt x="391" y="324"/>
                    <a:pt x="393" y="325"/>
                    <a:pt x="395" y="326"/>
                  </a:cubicBezTo>
                  <a:cubicBezTo>
                    <a:pt x="396" y="326"/>
                    <a:pt x="396" y="326"/>
                    <a:pt x="397" y="327"/>
                  </a:cubicBezTo>
                  <a:cubicBezTo>
                    <a:pt x="407" y="328"/>
                    <a:pt x="410" y="335"/>
                    <a:pt x="410" y="345"/>
                  </a:cubicBezTo>
                  <a:cubicBezTo>
                    <a:pt x="411" y="356"/>
                    <a:pt x="422" y="362"/>
                    <a:pt x="433" y="359"/>
                  </a:cubicBezTo>
                  <a:cubicBezTo>
                    <a:pt x="436" y="359"/>
                    <a:pt x="436" y="357"/>
                    <a:pt x="435" y="354"/>
                  </a:cubicBezTo>
                  <a:cubicBezTo>
                    <a:pt x="434" y="352"/>
                    <a:pt x="432" y="350"/>
                    <a:pt x="430" y="348"/>
                  </a:cubicBezTo>
                  <a:cubicBezTo>
                    <a:pt x="428" y="344"/>
                    <a:pt x="429" y="343"/>
                    <a:pt x="433" y="343"/>
                  </a:cubicBezTo>
                  <a:cubicBezTo>
                    <a:pt x="438" y="342"/>
                    <a:pt x="443" y="343"/>
                    <a:pt x="449" y="343"/>
                  </a:cubicBezTo>
                  <a:cubicBezTo>
                    <a:pt x="450" y="343"/>
                    <a:pt x="452" y="344"/>
                    <a:pt x="453" y="342"/>
                  </a:cubicBezTo>
                  <a:cubicBezTo>
                    <a:pt x="453" y="342"/>
                    <a:pt x="453" y="341"/>
                    <a:pt x="453" y="341"/>
                  </a:cubicBezTo>
                  <a:cubicBezTo>
                    <a:pt x="452" y="338"/>
                    <a:pt x="449" y="335"/>
                    <a:pt x="451" y="332"/>
                  </a:cubicBezTo>
                  <a:cubicBezTo>
                    <a:pt x="453" y="327"/>
                    <a:pt x="457" y="324"/>
                    <a:pt x="461" y="320"/>
                  </a:cubicBezTo>
                  <a:cubicBezTo>
                    <a:pt x="463" y="319"/>
                    <a:pt x="464" y="320"/>
                    <a:pt x="466" y="320"/>
                  </a:cubicBezTo>
                  <a:cubicBezTo>
                    <a:pt x="469" y="321"/>
                    <a:pt x="473" y="324"/>
                    <a:pt x="476" y="321"/>
                  </a:cubicBezTo>
                  <a:cubicBezTo>
                    <a:pt x="478" y="318"/>
                    <a:pt x="476" y="314"/>
                    <a:pt x="474" y="311"/>
                  </a:cubicBezTo>
                  <a:cubicBezTo>
                    <a:pt x="470" y="304"/>
                    <a:pt x="467" y="298"/>
                    <a:pt x="464" y="292"/>
                  </a:cubicBezTo>
                  <a:cubicBezTo>
                    <a:pt x="461" y="286"/>
                    <a:pt x="461" y="285"/>
                    <a:pt x="467" y="282"/>
                  </a:cubicBezTo>
                  <a:cubicBezTo>
                    <a:pt x="476" y="279"/>
                    <a:pt x="483" y="283"/>
                    <a:pt x="489" y="287"/>
                  </a:cubicBezTo>
                  <a:cubicBezTo>
                    <a:pt x="493" y="289"/>
                    <a:pt x="491" y="294"/>
                    <a:pt x="491" y="298"/>
                  </a:cubicBezTo>
                  <a:cubicBezTo>
                    <a:pt x="491" y="301"/>
                    <a:pt x="488" y="304"/>
                    <a:pt x="489" y="308"/>
                  </a:cubicBezTo>
                  <a:cubicBezTo>
                    <a:pt x="491" y="309"/>
                    <a:pt x="493" y="308"/>
                    <a:pt x="496" y="308"/>
                  </a:cubicBezTo>
                  <a:cubicBezTo>
                    <a:pt x="499" y="307"/>
                    <a:pt x="501" y="305"/>
                    <a:pt x="500" y="302"/>
                  </a:cubicBezTo>
                  <a:cubicBezTo>
                    <a:pt x="499" y="294"/>
                    <a:pt x="503" y="290"/>
                    <a:pt x="510" y="287"/>
                  </a:cubicBezTo>
                  <a:cubicBezTo>
                    <a:pt x="520" y="282"/>
                    <a:pt x="530" y="276"/>
                    <a:pt x="539" y="271"/>
                  </a:cubicBezTo>
                  <a:cubicBezTo>
                    <a:pt x="543" y="269"/>
                    <a:pt x="546" y="268"/>
                    <a:pt x="548" y="272"/>
                  </a:cubicBezTo>
                  <a:cubicBezTo>
                    <a:pt x="550" y="276"/>
                    <a:pt x="552" y="275"/>
                    <a:pt x="555" y="274"/>
                  </a:cubicBezTo>
                  <a:cubicBezTo>
                    <a:pt x="561" y="272"/>
                    <a:pt x="567" y="270"/>
                    <a:pt x="573" y="268"/>
                  </a:cubicBezTo>
                  <a:cubicBezTo>
                    <a:pt x="578" y="266"/>
                    <a:pt x="582" y="263"/>
                    <a:pt x="584" y="258"/>
                  </a:cubicBezTo>
                  <a:cubicBezTo>
                    <a:pt x="586" y="251"/>
                    <a:pt x="587" y="251"/>
                    <a:pt x="594" y="252"/>
                  </a:cubicBezTo>
                  <a:cubicBezTo>
                    <a:pt x="603" y="254"/>
                    <a:pt x="611" y="256"/>
                    <a:pt x="620" y="257"/>
                  </a:cubicBezTo>
                  <a:cubicBezTo>
                    <a:pt x="628" y="258"/>
                    <a:pt x="634" y="263"/>
                    <a:pt x="640" y="266"/>
                  </a:cubicBezTo>
                  <a:cubicBezTo>
                    <a:pt x="642" y="263"/>
                    <a:pt x="640" y="261"/>
                    <a:pt x="640" y="259"/>
                  </a:cubicBezTo>
                  <a:cubicBezTo>
                    <a:pt x="640" y="254"/>
                    <a:pt x="638" y="252"/>
                    <a:pt x="634" y="250"/>
                  </a:cubicBezTo>
                  <a:cubicBezTo>
                    <a:pt x="633" y="250"/>
                    <a:pt x="632" y="249"/>
                    <a:pt x="631" y="249"/>
                  </a:cubicBezTo>
                  <a:cubicBezTo>
                    <a:pt x="625" y="247"/>
                    <a:pt x="622" y="244"/>
                    <a:pt x="622" y="238"/>
                  </a:cubicBezTo>
                  <a:cubicBezTo>
                    <a:pt x="622" y="235"/>
                    <a:pt x="621" y="232"/>
                    <a:pt x="620" y="229"/>
                  </a:cubicBezTo>
                  <a:cubicBezTo>
                    <a:pt x="619" y="223"/>
                    <a:pt x="619" y="217"/>
                    <a:pt x="626" y="213"/>
                  </a:cubicBezTo>
                  <a:cubicBezTo>
                    <a:pt x="628" y="212"/>
                    <a:pt x="629" y="210"/>
                    <a:pt x="627" y="207"/>
                  </a:cubicBezTo>
                  <a:cubicBezTo>
                    <a:pt x="624" y="202"/>
                    <a:pt x="626" y="197"/>
                    <a:pt x="627" y="193"/>
                  </a:cubicBezTo>
                  <a:cubicBezTo>
                    <a:pt x="628" y="190"/>
                    <a:pt x="630" y="189"/>
                    <a:pt x="633" y="190"/>
                  </a:cubicBezTo>
                  <a:cubicBezTo>
                    <a:pt x="639" y="191"/>
                    <a:pt x="646" y="192"/>
                    <a:pt x="652" y="193"/>
                  </a:cubicBezTo>
                  <a:cubicBezTo>
                    <a:pt x="656" y="194"/>
                    <a:pt x="657" y="196"/>
                    <a:pt x="657" y="199"/>
                  </a:cubicBezTo>
                  <a:cubicBezTo>
                    <a:pt x="659" y="208"/>
                    <a:pt x="660" y="217"/>
                    <a:pt x="661" y="226"/>
                  </a:cubicBezTo>
                  <a:cubicBezTo>
                    <a:pt x="662" y="230"/>
                    <a:pt x="663" y="234"/>
                    <a:pt x="666" y="237"/>
                  </a:cubicBezTo>
                  <a:cubicBezTo>
                    <a:pt x="666" y="237"/>
                    <a:pt x="667" y="238"/>
                    <a:pt x="667" y="239"/>
                  </a:cubicBezTo>
                  <a:cubicBezTo>
                    <a:pt x="679" y="255"/>
                    <a:pt x="679" y="255"/>
                    <a:pt x="676" y="275"/>
                  </a:cubicBezTo>
                  <a:cubicBezTo>
                    <a:pt x="676" y="278"/>
                    <a:pt x="674" y="281"/>
                    <a:pt x="671" y="283"/>
                  </a:cubicBezTo>
                  <a:cubicBezTo>
                    <a:pt x="668" y="284"/>
                    <a:pt x="666" y="286"/>
                    <a:pt x="664" y="288"/>
                  </a:cubicBezTo>
                  <a:cubicBezTo>
                    <a:pt x="662" y="289"/>
                    <a:pt x="661" y="292"/>
                    <a:pt x="662" y="294"/>
                  </a:cubicBezTo>
                  <a:cubicBezTo>
                    <a:pt x="663" y="296"/>
                    <a:pt x="665" y="296"/>
                    <a:pt x="667" y="296"/>
                  </a:cubicBezTo>
                  <a:cubicBezTo>
                    <a:pt x="672" y="295"/>
                    <a:pt x="677" y="295"/>
                    <a:pt x="681" y="294"/>
                  </a:cubicBezTo>
                  <a:cubicBezTo>
                    <a:pt x="684" y="294"/>
                    <a:pt x="686" y="292"/>
                    <a:pt x="686" y="289"/>
                  </a:cubicBezTo>
                  <a:cubicBezTo>
                    <a:pt x="687" y="283"/>
                    <a:pt x="688" y="276"/>
                    <a:pt x="689" y="270"/>
                  </a:cubicBezTo>
                  <a:cubicBezTo>
                    <a:pt x="690" y="266"/>
                    <a:pt x="688" y="264"/>
                    <a:pt x="687" y="261"/>
                  </a:cubicBezTo>
                  <a:cubicBezTo>
                    <a:pt x="686" y="258"/>
                    <a:pt x="684" y="256"/>
                    <a:pt x="687" y="253"/>
                  </a:cubicBezTo>
                  <a:cubicBezTo>
                    <a:pt x="690" y="251"/>
                    <a:pt x="692" y="248"/>
                    <a:pt x="696" y="250"/>
                  </a:cubicBezTo>
                  <a:cubicBezTo>
                    <a:pt x="697" y="250"/>
                    <a:pt x="697" y="250"/>
                    <a:pt x="698" y="250"/>
                  </a:cubicBezTo>
                  <a:cubicBezTo>
                    <a:pt x="700" y="251"/>
                    <a:pt x="702" y="252"/>
                    <a:pt x="703" y="250"/>
                  </a:cubicBezTo>
                  <a:cubicBezTo>
                    <a:pt x="705" y="248"/>
                    <a:pt x="704" y="246"/>
                    <a:pt x="703" y="244"/>
                  </a:cubicBezTo>
                  <a:cubicBezTo>
                    <a:pt x="701" y="242"/>
                    <a:pt x="699" y="241"/>
                    <a:pt x="697" y="242"/>
                  </a:cubicBezTo>
                  <a:cubicBezTo>
                    <a:pt x="695" y="243"/>
                    <a:pt x="693" y="244"/>
                    <a:pt x="691" y="245"/>
                  </a:cubicBezTo>
                  <a:cubicBezTo>
                    <a:pt x="684" y="248"/>
                    <a:pt x="681" y="247"/>
                    <a:pt x="678" y="239"/>
                  </a:cubicBezTo>
                  <a:cubicBezTo>
                    <a:pt x="673" y="223"/>
                    <a:pt x="668" y="206"/>
                    <a:pt x="662" y="189"/>
                  </a:cubicBezTo>
                  <a:cubicBezTo>
                    <a:pt x="661" y="186"/>
                    <a:pt x="661" y="183"/>
                    <a:pt x="662" y="180"/>
                  </a:cubicBezTo>
                  <a:cubicBezTo>
                    <a:pt x="664" y="176"/>
                    <a:pt x="666" y="175"/>
                    <a:pt x="669" y="179"/>
                  </a:cubicBezTo>
                  <a:cubicBezTo>
                    <a:pt x="672" y="182"/>
                    <a:pt x="675" y="186"/>
                    <a:pt x="678" y="190"/>
                  </a:cubicBezTo>
                  <a:cubicBezTo>
                    <a:pt x="682" y="194"/>
                    <a:pt x="683" y="195"/>
                    <a:pt x="687" y="190"/>
                  </a:cubicBezTo>
                  <a:cubicBezTo>
                    <a:pt x="692" y="186"/>
                    <a:pt x="697" y="185"/>
                    <a:pt x="703" y="188"/>
                  </a:cubicBezTo>
                  <a:cubicBezTo>
                    <a:pt x="706" y="190"/>
                    <a:pt x="710" y="190"/>
                    <a:pt x="713" y="192"/>
                  </a:cubicBezTo>
                  <a:cubicBezTo>
                    <a:pt x="720" y="195"/>
                    <a:pt x="726" y="194"/>
                    <a:pt x="731" y="187"/>
                  </a:cubicBezTo>
                  <a:cubicBezTo>
                    <a:pt x="731" y="185"/>
                    <a:pt x="729" y="185"/>
                    <a:pt x="727" y="184"/>
                  </a:cubicBezTo>
                  <a:cubicBezTo>
                    <a:pt x="724" y="183"/>
                    <a:pt x="720" y="181"/>
                    <a:pt x="717" y="180"/>
                  </a:cubicBezTo>
                  <a:cubicBezTo>
                    <a:pt x="714" y="178"/>
                    <a:pt x="709" y="178"/>
                    <a:pt x="708" y="174"/>
                  </a:cubicBezTo>
                  <a:cubicBezTo>
                    <a:pt x="707" y="168"/>
                    <a:pt x="707" y="163"/>
                    <a:pt x="710" y="158"/>
                  </a:cubicBezTo>
                  <a:cubicBezTo>
                    <a:pt x="722" y="142"/>
                    <a:pt x="732" y="126"/>
                    <a:pt x="749" y="114"/>
                  </a:cubicBezTo>
                  <a:cubicBezTo>
                    <a:pt x="768" y="99"/>
                    <a:pt x="788" y="86"/>
                    <a:pt x="810" y="75"/>
                  </a:cubicBezTo>
                  <a:cubicBezTo>
                    <a:pt x="812" y="74"/>
                    <a:pt x="814" y="73"/>
                    <a:pt x="816" y="72"/>
                  </a:cubicBezTo>
                  <a:cubicBezTo>
                    <a:pt x="818" y="70"/>
                    <a:pt x="820" y="69"/>
                    <a:pt x="817" y="66"/>
                  </a:cubicBezTo>
                  <a:cubicBezTo>
                    <a:pt x="814" y="63"/>
                    <a:pt x="815" y="59"/>
                    <a:pt x="817" y="56"/>
                  </a:cubicBezTo>
                  <a:cubicBezTo>
                    <a:pt x="818" y="54"/>
                    <a:pt x="819" y="52"/>
                    <a:pt x="820" y="50"/>
                  </a:cubicBezTo>
                  <a:cubicBezTo>
                    <a:pt x="824" y="43"/>
                    <a:pt x="829" y="42"/>
                    <a:pt x="834" y="47"/>
                  </a:cubicBezTo>
                  <a:cubicBezTo>
                    <a:pt x="837" y="50"/>
                    <a:pt x="839" y="52"/>
                    <a:pt x="841" y="54"/>
                  </a:cubicBezTo>
                  <a:cubicBezTo>
                    <a:pt x="844" y="59"/>
                    <a:pt x="848" y="59"/>
                    <a:pt x="853" y="57"/>
                  </a:cubicBezTo>
                  <a:cubicBezTo>
                    <a:pt x="861" y="54"/>
                    <a:pt x="868" y="52"/>
                    <a:pt x="876" y="49"/>
                  </a:cubicBezTo>
                  <a:cubicBezTo>
                    <a:pt x="880" y="48"/>
                    <a:pt x="883" y="48"/>
                    <a:pt x="886" y="49"/>
                  </a:cubicBezTo>
                  <a:cubicBezTo>
                    <a:pt x="892" y="50"/>
                    <a:pt x="898" y="52"/>
                    <a:pt x="904" y="54"/>
                  </a:cubicBezTo>
                  <a:cubicBezTo>
                    <a:pt x="909" y="55"/>
                    <a:pt x="911" y="58"/>
                    <a:pt x="911" y="62"/>
                  </a:cubicBezTo>
                  <a:cubicBezTo>
                    <a:pt x="911" y="63"/>
                    <a:pt x="911" y="63"/>
                    <a:pt x="911" y="64"/>
                  </a:cubicBezTo>
                  <a:cubicBezTo>
                    <a:pt x="911" y="81"/>
                    <a:pt x="911" y="81"/>
                    <a:pt x="898" y="92"/>
                  </a:cubicBezTo>
                  <a:cubicBezTo>
                    <a:pt x="890" y="100"/>
                    <a:pt x="881" y="107"/>
                    <a:pt x="873" y="115"/>
                  </a:cubicBezTo>
                  <a:cubicBezTo>
                    <a:pt x="870" y="117"/>
                    <a:pt x="868" y="120"/>
                    <a:pt x="868" y="124"/>
                  </a:cubicBezTo>
                  <a:cubicBezTo>
                    <a:pt x="869" y="127"/>
                    <a:pt x="869" y="130"/>
                    <a:pt x="872" y="130"/>
                  </a:cubicBezTo>
                  <a:cubicBezTo>
                    <a:pt x="877" y="130"/>
                    <a:pt x="880" y="129"/>
                    <a:pt x="880" y="125"/>
                  </a:cubicBezTo>
                  <a:cubicBezTo>
                    <a:pt x="880" y="119"/>
                    <a:pt x="884" y="116"/>
                    <a:pt x="887" y="113"/>
                  </a:cubicBezTo>
                  <a:cubicBezTo>
                    <a:pt x="902" y="99"/>
                    <a:pt x="902" y="99"/>
                    <a:pt x="921" y="96"/>
                  </a:cubicBezTo>
                  <a:cubicBezTo>
                    <a:pt x="931" y="94"/>
                    <a:pt x="941" y="93"/>
                    <a:pt x="951" y="90"/>
                  </a:cubicBezTo>
                  <a:cubicBezTo>
                    <a:pt x="955" y="90"/>
                    <a:pt x="959" y="90"/>
                    <a:pt x="962" y="94"/>
                  </a:cubicBezTo>
                  <a:cubicBezTo>
                    <a:pt x="963" y="95"/>
                    <a:pt x="964" y="95"/>
                    <a:pt x="964" y="96"/>
                  </a:cubicBezTo>
                  <a:cubicBezTo>
                    <a:pt x="970" y="101"/>
                    <a:pt x="976" y="101"/>
                    <a:pt x="982" y="96"/>
                  </a:cubicBezTo>
                  <a:cubicBezTo>
                    <a:pt x="984" y="94"/>
                    <a:pt x="984" y="93"/>
                    <a:pt x="984" y="91"/>
                  </a:cubicBezTo>
                  <a:cubicBezTo>
                    <a:pt x="983" y="86"/>
                    <a:pt x="982" y="82"/>
                    <a:pt x="982" y="78"/>
                  </a:cubicBezTo>
                  <a:cubicBezTo>
                    <a:pt x="981" y="74"/>
                    <a:pt x="983" y="72"/>
                    <a:pt x="986" y="72"/>
                  </a:cubicBezTo>
                  <a:cubicBezTo>
                    <a:pt x="987" y="72"/>
                    <a:pt x="988" y="72"/>
                    <a:pt x="989" y="72"/>
                  </a:cubicBezTo>
                  <a:cubicBezTo>
                    <a:pt x="1001" y="73"/>
                    <a:pt x="1013" y="73"/>
                    <a:pt x="1025" y="74"/>
                  </a:cubicBezTo>
                  <a:cubicBezTo>
                    <a:pt x="1031" y="74"/>
                    <a:pt x="1032" y="76"/>
                    <a:pt x="1029" y="81"/>
                  </a:cubicBezTo>
                  <a:cubicBezTo>
                    <a:pt x="1028" y="85"/>
                    <a:pt x="1026" y="88"/>
                    <a:pt x="1024" y="91"/>
                  </a:cubicBezTo>
                  <a:cubicBezTo>
                    <a:pt x="1022" y="95"/>
                    <a:pt x="1023" y="97"/>
                    <a:pt x="1027" y="97"/>
                  </a:cubicBezTo>
                  <a:cubicBezTo>
                    <a:pt x="1038" y="100"/>
                    <a:pt x="1050" y="102"/>
                    <a:pt x="1061" y="104"/>
                  </a:cubicBezTo>
                  <a:cubicBezTo>
                    <a:pt x="1064" y="104"/>
                    <a:pt x="1066" y="103"/>
                    <a:pt x="1065" y="99"/>
                  </a:cubicBezTo>
                  <a:cubicBezTo>
                    <a:pt x="1065" y="99"/>
                    <a:pt x="1065" y="98"/>
                    <a:pt x="1065" y="97"/>
                  </a:cubicBezTo>
                  <a:cubicBezTo>
                    <a:pt x="1063" y="88"/>
                    <a:pt x="1064" y="88"/>
                    <a:pt x="1073" y="87"/>
                  </a:cubicBezTo>
                  <a:cubicBezTo>
                    <a:pt x="1084" y="86"/>
                    <a:pt x="1096" y="84"/>
                    <a:pt x="1107" y="83"/>
                  </a:cubicBezTo>
                  <a:cubicBezTo>
                    <a:pt x="1114" y="82"/>
                    <a:pt x="1116" y="80"/>
                    <a:pt x="1115" y="75"/>
                  </a:cubicBezTo>
                  <a:cubicBezTo>
                    <a:pt x="1115" y="72"/>
                    <a:pt x="1113" y="71"/>
                    <a:pt x="1111" y="70"/>
                  </a:cubicBezTo>
                  <a:cubicBezTo>
                    <a:pt x="1109" y="69"/>
                    <a:pt x="1108" y="67"/>
                    <a:pt x="1109" y="65"/>
                  </a:cubicBezTo>
                  <a:cubicBezTo>
                    <a:pt x="1111" y="61"/>
                    <a:pt x="1112" y="57"/>
                    <a:pt x="1114" y="54"/>
                  </a:cubicBezTo>
                  <a:cubicBezTo>
                    <a:pt x="1115" y="51"/>
                    <a:pt x="1117" y="50"/>
                    <a:pt x="1120" y="49"/>
                  </a:cubicBezTo>
                  <a:cubicBezTo>
                    <a:pt x="1136" y="46"/>
                    <a:pt x="1152" y="43"/>
                    <a:pt x="1167" y="40"/>
                  </a:cubicBezTo>
                  <a:cubicBezTo>
                    <a:pt x="1171" y="39"/>
                    <a:pt x="1174" y="40"/>
                    <a:pt x="1177" y="41"/>
                  </a:cubicBezTo>
                  <a:cubicBezTo>
                    <a:pt x="1192" y="44"/>
                    <a:pt x="1206" y="47"/>
                    <a:pt x="1221" y="51"/>
                  </a:cubicBezTo>
                  <a:cubicBezTo>
                    <a:pt x="1226" y="52"/>
                    <a:pt x="1231" y="52"/>
                    <a:pt x="1234" y="47"/>
                  </a:cubicBezTo>
                  <a:cubicBezTo>
                    <a:pt x="1240" y="37"/>
                    <a:pt x="1250" y="34"/>
                    <a:pt x="1262" y="35"/>
                  </a:cubicBezTo>
                  <a:cubicBezTo>
                    <a:pt x="1267" y="36"/>
                    <a:pt x="1272" y="36"/>
                    <a:pt x="1278" y="35"/>
                  </a:cubicBezTo>
                  <a:cubicBezTo>
                    <a:pt x="1282" y="35"/>
                    <a:pt x="1284" y="37"/>
                    <a:pt x="1286" y="40"/>
                  </a:cubicBezTo>
                  <a:cubicBezTo>
                    <a:pt x="1286" y="42"/>
                    <a:pt x="1287" y="44"/>
                    <a:pt x="1288" y="46"/>
                  </a:cubicBezTo>
                  <a:cubicBezTo>
                    <a:pt x="1292" y="54"/>
                    <a:pt x="1292" y="54"/>
                    <a:pt x="1300" y="51"/>
                  </a:cubicBezTo>
                  <a:cubicBezTo>
                    <a:pt x="1313" y="46"/>
                    <a:pt x="1325" y="41"/>
                    <a:pt x="1337" y="36"/>
                  </a:cubicBezTo>
                  <a:cubicBezTo>
                    <a:pt x="1342" y="34"/>
                    <a:pt x="1347" y="34"/>
                    <a:pt x="1352" y="36"/>
                  </a:cubicBezTo>
                  <a:cubicBezTo>
                    <a:pt x="1355" y="38"/>
                    <a:pt x="1359" y="39"/>
                    <a:pt x="1363" y="41"/>
                  </a:cubicBezTo>
                  <a:cubicBezTo>
                    <a:pt x="1366" y="42"/>
                    <a:pt x="1368" y="41"/>
                    <a:pt x="1368" y="37"/>
                  </a:cubicBezTo>
                  <a:cubicBezTo>
                    <a:pt x="1369" y="31"/>
                    <a:pt x="1368" y="29"/>
                    <a:pt x="1362" y="26"/>
                  </a:cubicBezTo>
                  <a:cubicBezTo>
                    <a:pt x="1361" y="25"/>
                    <a:pt x="1360" y="25"/>
                    <a:pt x="1359" y="24"/>
                  </a:cubicBezTo>
                  <a:cubicBezTo>
                    <a:pt x="1355" y="21"/>
                    <a:pt x="1355" y="18"/>
                    <a:pt x="1359" y="15"/>
                  </a:cubicBezTo>
                  <a:cubicBezTo>
                    <a:pt x="1362" y="12"/>
                    <a:pt x="1366" y="11"/>
                    <a:pt x="1370" y="10"/>
                  </a:cubicBezTo>
                  <a:cubicBezTo>
                    <a:pt x="1388" y="7"/>
                    <a:pt x="1405" y="4"/>
                    <a:pt x="1423" y="1"/>
                  </a:cubicBezTo>
                  <a:cubicBezTo>
                    <a:pt x="1427" y="0"/>
                    <a:pt x="1431" y="0"/>
                    <a:pt x="1435" y="2"/>
                  </a:cubicBezTo>
                  <a:cubicBezTo>
                    <a:pt x="1451" y="8"/>
                    <a:pt x="1467" y="13"/>
                    <a:pt x="1484" y="19"/>
                  </a:cubicBezTo>
                  <a:cubicBezTo>
                    <a:pt x="1491" y="21"/>
                    <a:pt x="1497" y="24"/>
                    <a:pt x="1502" y="31"/>
                  </a:cubicBezTo>
                  <a:cubicBezTo>
                    <a:pt x="1505" y="36"/>
                    <a:pt x="1506" y="35"/>
                    <a:pt x="1508" y="30"/>
                  </a:cubicBezTo>
                  <a:cubicBezTo>
                    <a:pt x="1515" y="17"/>
                    <a:pt x="1514" y="19"/>
                    <a:pt x="1527" y="23"/>
                  </a:cubicBezTo>
                  <a:cubicBezTo>
                    <a:pt x="1533" y="25"/>
                    <a:pt x="1540" y="28"/>
                    <a:pt x="1546" y="30"/>
                  </a:cubicBezTo>
                  <a:cubicBezTo>
                    <a:pt x="1551" y="32"/>
                    <a:pt x="1552" y="33"/>
                    <a:pt x="1549" y="38"/>
                  </a:cubicBezTo>
                  <a:cubicBezTo>
                    <a:pt x="1546" y="42"/>
                    <a:pt x="1543" y="45"/>
                    <a:pt x="1541" y="49"/>
                  </a:cubicBezTo>
                  <a:cubicBezTo>
                    <a:pt x="1537" y="54"/>
                    <a:pt x="1537" y="54"/>
                    <a:pt x="1541" y="59"/>
                  </a:cubicBezTo>
                  <a:cubicBezTo>
                    <a:pt x="1543" y="61"/>
                    <a:pt x="1545" y="63"/>
                    <a:pt x="1547" y="65"/>
                  </a:cubicBezTo>
                  <a:cubicBezTo>
                    <a:pt x="1549" y="67"/>
                    <a:pt x="1550" y="69"/>
                    <a:pt x="1549" y="72"/>
                  </a:cubicBezTo>
                  <a:cubicBezTo>
                    <a:pt x="1547" y="80"/>
                    <a:pt x="1547" y="82"/>
                    <a:pt x="1538" y="81"/>
                  </a:cubicBezTo>
                  <a:cubicBezTo>
                    <a:pt x="1526" y="80"/>
                    <a:pt x="1515" y="79"/>
                    <a:pt x="1503" y="74"/>
                  </a:cubicBezTo>
                  <a:cubicBezTo>
                    <a:pt x="1497" y="71"/>
                    <a:pt x="1491" y="69"/>
                    <a:pt x="1487" y="62"/>
                  </a:cubicBezTo>
                  <a:cubicBezTo>
                    <a:pt x="1486" y="61"/>
                    <a:pt x="1484" y="58"/>
                    <a:pt x="1481" y="60"/>
                  </a:cubicBezTo>
                  <a:cubicBezTo>
                    <a:pt x="1478" y="61"/>
                    <a:pt x="1477" y="64"/>
                    <a:pt x="1478" y="68"/>
                  </a:cubicBezTo>
                  <a:cubicBezTo>
                    <a:pt x="1480" y="72"/>
                    <a:pt x="1482" y="77"/>
                    <a:pt x="1484" y="81"/>
                  </a:cubicBezTo>
                  <a:cubicBezTo>
                    <a:pt x="1486" y="85"/>
                    <a:pt x="1485" y="88"/>
                    <a:pt x="1482" y="92"/>
                  </a:cubicBezTo>
                  <a:cubicBezTo>
                    <a:pt x="1475" y="100"/>
                    <a:pt x="1475" y="100"/>
                    <a:pt x="1484" y="107"/>
                  </a:cubicBezTo>
                  <a:cubicBezTo>
                    <a:pt x="1485" y="108"/>
                    <a:pt x="1486" y="108"/>
                    <a:pt x="1487" y="109"/>
                  </a:cubicBezTo>
                  <a:cubicBezTo>
                    <a:pt x="1493" y="116"/>
                    <a:pt x="1501" y="121"/>
                    <a:pt x="1510" y="121"/>
                  </a:cubicBezTo>
                  <a:cubicBezTo>
                    <a:pt x="1514" y="122"/>
                    <a:pt x="1516" y="123"/>
                    <a:pt x="1516" y="127"/>
                  </a:cubicBezTo>
                  <a:cubicBezTo>
                    <a:pt x="1516" y="134"/>
                    <a:pt x="1517" y="137"/>
                    <a:pt x="1508" y="137"/>
                  </a:cubicBezTo>
                  <a:cubicBezTo>
                    <a:pt x="1501" y="137"/>
                    <a:pt x="1494" y="141"/>
                    <a:pt x="1490" y="147"/>
                  </a:cubicBezTo>
                  <a:cubicBezTo>
                    <a:pt x="1482" y="161"/>
                    <a:pt x="1474" y="174"/>
                    <a:pt x="1472" y="190"/>
                  </a:cubicBezTo>
                  <a:cubicBezTo>
                    <a:pt x="1472" y="193"/>
                    <a:pt x="1471" y="196"/>
                    <a:pt x="1470" y="199"/>
                  </a:cubicBezTo>
                  <a:cubicBezTo>
                    <a:pt x="1468" y="206"/>
                    <a:pt x="1468" y="206"/>
                    <a:pt x="1461" y="202"/>
                  </a:cubicBezTo>
                  <a:cubicBezTo>
                    <a:pt x="1455" y="199"/>
                    <a:pt x="1448" y="202"/>
                    <a:pt x="1446" y="209"/>
                  </a:cubicBezTo>
                  <a:cubicBezTo>
                    <a:pt x="1446" y="213"/>
                    <a:pt x="1444" y="216"/>
                    <a:pt x="1439" y="217"/>
                  </a:cubicBezTo>
                  <a:cubicBezTo>
                    <a:pt x="1435" y="218"/>
                    <a:pt x="1430" y="219"/>
                    <a:pt x="1425" y="220"/>
                  </a:cubicBezTo>
                  <a:cubicBezTo>
                    <a:pt x="1421" y="221"/>
                    <a:pt x="1420" y="223"/>
                    <a:pt x="1421" y="227"/>
                  </a:cubicBezTo>
                  <a:cubicBezTo>
                    <a:pt x="1421" y="236"/>
                    <a:pt x="1422" y="245"/>
                    <a:pt x="1423" y="254"/>
                  </a:cubicBezTo>
                  <a:cubicBezTo>
                    <a:pt x="1423" y="258"/>
                    <a:pt x="1424" y="260"/>
                    <a:pt x="1428" y="259"/>
                  </a:cubicBezTo>
                  <a:cubicBezTo>
                    <a:pt x="1432" y="259"/>
                    <a:pt x="1434" y="260"/>
                    <a:pt x="1436" y="263"/>
                  </a:cubicBezTo>
                  <a:cubicBezTo>
                    <a:pt x="1440" y="269"/>
                    <a:pt x="1444" y="274"/>
                    <a:pt x="1448" y="280"/>
                  </a:cubicBezTo>
                  <a:cubicBezTo>
                    <a:pt x="1451" y="283"/>
                    <a:pt x="1451" y="286"/>
                    <a:pt x="1448" y="289"/>
                  </a:cubicBezTo>
                  <a:cubicBezTo>
                    <a:pt x="1444" y="292"/>
                    <a:pt x="1444" y="296"/>
                    <a:pt x="1447" y="301"/>
                  </a:cubicBezTo>
                  <a:cubicBezTo>
                    <a:pt x="1448" y="304"/>
                    <a:pt x="1449" y="307"/>
                    <a:pt x="1451" y="311"/>
                  </a:cubicBezTo>
                  <a:cubicBezTo>
                    <a:pt x="1453" y="314"/>
                    <a:pt x="1453" y="317"/>
                    <a:pt x="1450" y="319"/>
                  </a:cubicBezTo>
                  <a:cubicBezTo>
                    <a:pt x="1446" y="322"/>
                    <a:pt x="1445" y="327"/>
                    <a:pt x="1444" y="332"/>
                  </a:cubicBezTo>
                  <a:cubicBezTo>
                    <a:pt x="1443" y="345"/>
                    <a:pt x="1444" y="358"/>
                    <a:pt x="1443" y="371"/>
                  </a:cubicBezTo>
                  <a:cubicBezTo>
                    <a:pt x="1443" y="374"/>
                    <a:pt x="1444" y="378"/>
                    <a:pt x="1441" y="379"/>
                  </a:cubicBezTo>
                  <a:cubicBezTo>
                    <a:pt x="1437" y="380"/>
                    <a:pt x="1434" y="379"/>
                    <a:pt x="1432" y="376"/>
                  </a:cubicBezTo>
                  <a:cubicBezTo>
                    <a:pt x="1430" y="375"/>
                    <a:pt x="1429" y="374"/>
                    <a:pt x="1428" y="372"/>
                  </a:cubicBezTo>
                  <a:cubicBezTo>
                    <a:pt x="1415" y="353"/>
                    <a:pt x="1403" y="334"/>
                    <a:pt x="1390" y="316"/>
                  </a:cubicBezTo>
                  <a:cubicBezTo>
                    <a:pt x="1386" y="311"/>
                    <a:pt x="1385" y="307"/>
                    <a:pt x="1385" y="301"/>
                  </a:cubicBezTo>
                  <a:cubicBezTo>
                    <a:pt x="1386" y="293"/>
                    <a:pt x="1386" y="285"/>
                    <a:pt x="1384" y="276"/>
                  </a:cubicBezTo>
                  <a:cubicBezTo>
                    <a:pt x="1383" y="273"/>
                    <a:pt x="1385" y="269"/>
                    <a:pt x="1386" y="266"/>
                  </a:cubicBezTo>
                  <a:cubicBezTo>
                    <a:pt x="1391" y="252"/>
                    <a:pt x="1396" y="239"/>
                    <a:pt x="1402" y="226"/>
                  </a:cubicBezTo>
                  <a:cubicBezTo>
                    <a:pt x="1408" y="214"/>
                    <a:pt x="1408" y="202"/>
                    <a:pt x="1407" y="190"/>
                  </a:cubicBezTo>
                  <a:cubicBezTo>
                    <a:pt x="1407" y="185"/>
                    <a:pt x="1406" y="181"/>
                    <a:pt x="1408" y="177"/>
                  </a:cubicBezTo>
                  <a:cubicBezTo>
                    <a:pt x="1409" y="174"/>
                    <a:pt x="1408" y="173"/>
                    <a:pt x="1405" y="173"/>
                  </a:cubicBezTo>
                  <a:cubicBezTo>
                    <a:pt x="1396" y="172"/>
                    <a:pt x="1391" y="178"/>
                    <a:pt x="1395" y="185"/>
                  </a:cubicBezTo>
                  <a:cubicBezTo>
                    <a:pt x="1400" y="194"/>
                    <a:pt x="1399" y="200"/>
                    <a:pt x="1393" y="207"/>
                  </a:cubicBezTo>
                  <a:cubicBezTo>
                    <a:pt x="1392" y="207"/>
                    <a:pt x="1392" y="208"/>
                    <a:pt x="1392" y="209"/>
                  </a:cubicBezTo>
                  <a:cubicBezTo>
                    <a:pt x="1390" y="212"/>
                    <a:pt x="1389" y="215"/>
                    <a:pt x="1384" y="214"/>
                  </a:cubicBezTo>
                  <a:cubicBezTo>
                    <a:pt x="1379" y="213"/>
                    <a:pt x="1374" y="212"/>
                    <a:pt x="1373" y="206"/>
                  </a:cubicBezTo>
                  <a:cubicBezTo>
                    <a:pt x="1372" y="203"/>
                    <a:pt x="1371" y="200"/>
                    <a:pt x="1370" y="197"/>
                  </a:cubicBezTo>
                  <a:cubicBezTo>
                    <a:pt x="1369" y="195"/>
                    <a:pt x="1368" y="194"/>
                    <a:pt x="1366" y="196"/>
                  </a:cubicBezTo>
                  <a:cubicBezTo>
                    <a:pt x="1361" y="200"/>
                    <a:pt x="1356" y="204"/>
                    <a:pt x="1355" y="211"/>
                  </a:cubicBezTo>
                  <a:cubicBezTo>
                    <a:pt x="1353" y="220"/>
                    <a:pt x="1350" y="228"/>
                    <a:pt x="1348" y="237"/>
                  </a:cubicBezTo>
                  <a:cubicBezTo>
                    <a:pt x="1347" y="242"/>
                    <a:pt x="1347" y="242"/>
                    <a:pt x="1352" y="244"/>
                  </a:cubicBezTo>
                  <a:cubicBezTo>
                    <a:pt x="1353" y="244"/>
                    <a:pt x="1354" y="244"/>
                    <a:pt x="1356" y="244"/>
                  </a:cubicBezTo>
                  <a:cubicBezTo>
                    <a:pt x="1361" y="246"/>
                    <a:pt x="1364" y="250"/>
                    <a:pt x="1363" y="256"/>
                  </a:cubicBezTo>
                  <a:cubicBezTo>
                    <a:pt x="1362" y="258"/>
                    <a:pt x="1361" y="259"/>
                    <a:pt x="1359" y="258"/>
                  </a:cubicBezTo>
                  <a:cubicBezTo>
                    <a:pt x="1352" y="257"/>
                    <a:pt x="1348" y="263"/>
                    <a:pt x="1344" y="267"/>
                  </a:cubicBezTo>
                  <a:cubicBezTo>
                    <a:pt x="1342" y="270"/>
                    <a:pt x="1340" y="272"/>
                    <a:pt x="1338" y="274"/>
                  </a:cubicBezTo>
                  <a:cubicBezTo>
                    <a:pt x="1335" y="276"/>
                    <a:pt x="1333" y="275"/>
                    <a:pt x="1332" y="273"/>
                  </a:cubicBezTo>
                  <a:cubicBezTo>
                    <a:pt x="1330" y="270"/>
                    <a:pt x="1328" y="267"/>
                    <a:pt x="1330" y="262"/>
                  </a:cubicBezTo>
                  <a:cubicBezTo>
                    <a:pt x="1321" y="261"/>
                    <a:pt x="1314" y="261"/>
                    <a:pt x="1307" y="267"/>
                  </a:cubicBezTo>
                  <a:cubicBezTo>
                    <a:pt x="1297" y="274"/>
                    <a:pt x="1285" y="276"/>
                    <a:pt x="1274" y="280"/>
                  </a:cubicBezTo>
                  <a:cubicBezTo>
                    <a:pt x="1258" y="285"/>
                    <a:pt x="1260" y="281"/>
                    <a:pt x="1257" y="299"/>
                  </a:cubicBezTo>
                  <a:cubicBezTo>
                    <a:pt x="1255" y="313"/>
                    <a:pt x="1253" y="327"/>
                    <a:pt x="1251" y="341"/>
                  </a:cubicBezTo>
                  <a:cubicBezTo>
                    <a:pt x="1250" y="347"/>
                    <a:pt x="1247" y="352"/>
                    <a:pt x="1245" y="357"/>
                  </a:cubicBezTo>
                  <a:cubicBezTo>
                    <a:pt x="1244" y="359"/>
                    <a:pt x="1243" y="362"/>
                    <a:pt x="1242" y="364"/>
                  </a:cubicBezTo>
                  <a:cubicBezTo>
                    <a:pt x="1240" y="367"/>
                    <a:pt x="1241" y="369"/>
                    <a:pt x="1245" y="370"/>
                  </a:cubicBezTo>
                  <a:cubicBezTo>
                    <a:pt x="1249" y="372"/>
                    <a:pt x="1253" y="373"/>
                    <a:pt x="1257" y="375"/>
                  </a:cubicBezTo>
                  <a:cubicBezTo>
                    <a:pt x="1262" y="377"/>
                    <a:pt x="1262" y="377"/>
                    <a:pt x="1265" y="372"/>
                  </a:cubicBezTo>
                  <a:cubicBezTo>
                    <a:pt x="1268" y="368"/>
                    <a:pt x="1277" y="366"/>
                    <a:pt x="1280" y="370"/>
                  </a:cubicBezTo>
                  <a:cubicBezTo>
                    <a:pt x="1290" y="382"/>
                    <a:pt x="1302" y="392"/>
                    <a:pt x="1307" y="407"/>
                  </a:cubicBezTo>
                  <a:cubicBezTo>
                    <a:pt x="1311" y="417"/>
                    <a:pt x="1316" y="427"/>
                    <a:pt x="1320" y="436"/>
                  </a:cubicBezTo>
                  <a:cubicBezTo>
                    <a:pt x="1322" y="440"/>
                    <a:pt x="1323" y="444"/>
                    <a:pt x="1322" y="448"/>
                  </a:cubicBezTo>
                  <a:cubicBezTo>
                    <a:pt x="1322" y="463"/>
                    <a:pt x="1321" y="478"/>
                    <a:pt x="1321" y="493"/>
                  </a:cubicBezTo>
                  <a:cubicBezTo>
                    <a:pt x="1321" y="495"/>
                    <a:pt x="1320" y="498"/>
                    <a:pt x="1320" y="500"/>
                  </a:cubicBezTo>
                  <a:cubicBezTo>
                    <a:pt x="1316" y="511"/>
                    <a:pt x="1312" y="523"/>
                    <a:pt x="1308" y="534"/>
                  </a:cubicBezTo>
                  <a:cubicBezTo>
                    <a:pt x="1305" y="542"/>
                    <a:pt x="1295" y="546"/>
                    <a:pt x="1288" y="543"/>
                  </a:cubicBezTo>
                  <a:cubicBezTo>
                    <a:pt x="1282" y="540"/>
                    <a:pt x="1282" y="540"/>
                    <a:pt x="1280" y="546"/>
                  </a:cubicBezTo>
                  <a:cubicBezTo>
                    <a:pt x="1277" y="551"/>
                    <a:pt x="1277" y="558"/>
                    <a:pt x="1274" y="563"/>
                  </a:cubicBezTo>
                  <a:cubicBezTo>
                    <a:pt x="1273" y="564"/>
                    <a:pt x="1274" y="566"/>
                    <a:pt x="1275" y="567"/>
                  </a:cubicBezTo>
                  <a:cubicBezTo>
                    <a:pt x="1278" y="572"/>
                    <a:pt x="1277" y="575"/>
                    <a:pt x="1273" y="579"/>
                  </a:cubicBezTo>
                  <a:cubicBezTo>
                    <a:pt x="1270" y="583"/>
                    <a:pt x="1267" y="587"/>
                    <a:pt x="1267" y="593"/>
                  </a:cubicBezTo>
                  <a:cubicBezTo>
                    <a:pt x="1267" y="598"/>
                    <a:pt x="1269" y="602"/>
                    <a:pt x="1273" y="605"/>
                  </a:cubicBezTo>
                  <a:cubicBezTo>
                    <a:pt x="1278" y="608"/>
                    <a:pt x="1283" y="613"/>
                    <a:pt x="1288" y="616"/>
                  </a:cubicBezTo>
                  <a:cubicBezTo>
                    <a:pt x="1292" y="619"/>
                    <a:pt x="1294" y="623"/>
                    <a:pt x="1295" y="628"/>
                  </a:cubicBezTo>
                  <a:cubicBezTo>
                    <a:pt x="1295" y="630"/>
                    <a:pt x="1296" y="632"/>
                    <a:pt x="1296" y="635"/>
                  </a:cubicBezTo>
                  <a:cubicBezTo>
                    <a:pt x="1299" y="646"/>
                    <a:pt x="1294" y="650"/>
                    <a:pt x="1286" y="658"/>
                  </a:cubicBezTo>
                  <a:cubicBezTo>
                    <a:pt x="1282" y="661"/>
                    <a:pt x="1276" y="660"/>
                    <a:pt x="1273" y="654"/>
                  </a:cubicBezTo>
                  <a:cubicBezTo>
                    <a:pt x="1270" y="647"/>
                    <a:pt x="1266" y="640"/>
                    <a:pt x="1264" y="633"/>
                  </a:cubicBezTo>
                  <a:cubicBezTo>
                    <a:pt x="1263" y="631"/>
                    <a:pt x="1262" y="628"/>
                    <a:pt x="1263" y="625"/>
                  </a:cubicBezTo>
                  <a:cubicBezTo>
                    <a:pt x="1264" y="621"/>
                    <a:pt x="1263" y="619"/>
                    <a:pt x="1259" y="618"/>
                  </a:cubicBezTo>
                  <a:cubicBezTo>
                    <a:pt x="1256" y="618"/>
                    <a:pt x="1253" y="618"/>
                    <a:pt x="1251" y="618"/>
                  </a:cubicBezTo>
                  <a:cubicBezTo>
                    <a:pt x="1247" y="617"/>
                    <a:pt x="1245" y="615"/>
                    <a:pt x="1244" y="611"/>
                  </a:cubicBezTo>
                  <a:cubicBezTo>
                    <a:pt x="1244" y="608"/>
                    <a:pt x="1244" y="605"/>
                    <a:pt x="1244" y="602"/>
                  </a:cubicBezTo>
                  <a:cubicBezTo>
                    <a:pt x="1244" y="599"/>
                    <a:pt x="1243" y="595"/>
                    <a:pt x="1239" y="594"/>
                  </a:cubicBezTo>
                  <a:cubicBezTo>
                    <a:pt x="1235" y="592"/>
                    <a:pt x="1232" y="594"/>
                    <a:pt x="1229" y="596"/>
                  </a:cubicBezTo>
                  <a:cubicBezTo>
                    <a:pt x="1226" y="599"/>
                    <a:pt x="1224" y="601"/>
                    <a:pt x="1221" y="604"/>
                  </a:cubicBezTo>
                  <a:cubicBezTo>
                    <a:pt x="1219" y="606"/>
                    <a:pt x="1218" y="608"/>
                    <a:pt x="1215" y="606"/>
                  </a:cubicBezTo>
                  <a:cubicBezTo>
                    <a:pt x="1212" y="605"/>
                    <a:pt x="1210" y="603"/>
                    <a:pt x="1210" y="599"/>
                  </a:cubicBezTo>
                  <a:cubicBezTo>
                    <a:pt x="1210" y="596"/>
                    <a:pt x="1210" y="593"/>
                    <a:pt x="1211" y="590"/>
                  </a:cubicBezTo>
                  <a:cubicBezTo>
                    <a:pt x="1211" y="587"/>
                    <a:pt x="1210" y="585"/>
                    <a:pt x="1208" y="584"/>
                  </a:cubicBezTo>
                  <a:cubicBezTo>
                    <a:pt x="1205" y="583"/>
                    <a:pt x="1202" y="583"/>
                    <a:pt x="1200" y="585"/>
                  </a:cubicBezTo>
                  <a:cubicBezTo>
                    <a:pt x="1196" y="590"/>
                    <a:pt x="1191" y="594"/>
                    <a:pt x="1189" y="600"/>
                  </a:cubicBezTo>
                  <a:cubicBezTo>
                    <a:pt x="1189" y="601"/>
                    <a:pt x="1188" y="603"/>
                    <a:pt x="1188" y="604"/>
                  </a:cubicBezTo>
                  <a:cubicBezTo>
                    <a:pt x="1183" y="616"/>
                    <a:pt x="1184" y="620"/>
                    <a:pt x="1194" y="628"/>
                  </a:cubicBezTo>
                  <a:cubicBezTo>
                    <a:pt x="1196" y="629"/>
                    <a:pt x="1198" y="630"/>
                    <a:pt x="1200" y="630"/>
                  </a:cubicBezTo>
                  <a:cubicBezTo>
                    <a:pt x="1203" y="631"/>
                    <a:pt x="1206" y="630"/>
                    <a:pt x="1206" y="626"/>
                  </a:cubicBezTo>
                  <a:cubicBezTo>
                    <a:pt x="1208" y="620"/>
                    <a:pt x="1212" y="618"/>
                    <a:pt x="1218" y="619"/>
                  </a:cubicBezTo>
                  <a:cubicBezTo>
                    <a:pt x="1221" y="619"/>
                    <a:pt x="1225" y="619"/>
                    <a:pt x="1228" y="619"/>
                  </a:cubicBezTo>
                  <a:cubicBezTo>
                    <a:pt x="1230" y="619"/>
                    <a:pt x="1233" y="619"/>
                    <a:pt x="1234" y="622"/>
                  </a:cubicBezTo>
                  <a:cubicBezTo>
                    <a:pt x="1234" y="625"/>
                    <a:pt x="1235" y="629"/>
                    <a:pt x="1231" y="631"/>
                  </a:cubicBezTo>
                  <a:cubicBezTo>
                    <a:pt x="1230" y="632"/>
                    <a:pt x="1228" y="633"/>
                    <a:pt x="1226" y="634"/>
                  </a:cubicBezTo>
                  <a:cubicBezTo>
                    <a:pt x="1218" y="639"/>
                    <a:pt x="1214" y="649"/>
                    <a:pt x="1216" y="659"/>
                  </a:cubicBezTo>
                  <a:cubicBezTo>
                    <a:pt x="1217" y="662"/>
                    <a:pt x="1219" y="664"/>
                    <a:pt x="1220" y="666"/>
                  </a:cubicBezTo>
                  <a:cubicBezTo>
                    <a:pt x="1228" y="673"/>
                    <a:pt x="1235" y="680"/>
                    <a:pt x="1242" y="687"/>
                  </a:cubicBezTo>
                  <a:cubicBezTo>
                    <a:pt x="1249" y="695"/>
                    <a:pt x="1250" y="703"/>
                    <a:pt x="1245" y="712"/>
                  </a:cubicBezTo>
                  <a:cubicBezTo>
                    <a:pt x="1245" y="712"/>
                    <a:pt x="1245" y="713"/>
                    <a:pt x="1245" y="714"/>
                  </a:cubicBezTo>
                  <a:cubicBezTo>
                    <a:pt x="1254" y="715"/>
                    <a:pt x="1254" y="722"/>
                    <a:pt x="1254" y="729"/>
                  </a:cubicBezTo>
                  <a:cubicBezTo>
                    <a:pt x="1255" y="740"/>
                    <a:pt x="1251" y="750"/>
                    <a:pt x="1249" y="760"/>
                  </a:cubicBezTo>
                  <a:cubicBezTo>
                    <a:pt x="1247" y="771"/>
                    <a:pt x="1242" y="780"/>
                    <a:pt x="1234" y="788"/>
                  </a:cubicBezTo>
                  <a:cubicBezTo>
                    <a:pt x="1229" y="794"/>
                    <a:pt x="1224" y="800"/>
                    <a:pt x="1218" y="806"/>
                  </a:cubicBezTo>
                  <a:cubicBezTo>
                    <a:pt x="1215" y="810"/>
                    <a:pt x="1212" y="813"/>
                    <a:pt x="1208" y="814"/>
                  </a:cubicBezTo>
                  <a:cubicBezTo>
                    <a:pt x="1203" y="816"/>
                    <a:pt x="1198" y="818"/>
                    <a:pt x="1193" y="820"/>
                  </a:cubicBezTo>
                  <a:cubicBezTo>
                    <a:pt x="1186" y="822"/>
                    <a:pt x="1179" y="825"/>
                    <a:pt x="1175" y="832"/>
                  </a:cubicBezTo>
                  <a:cubicBezTo>
                    <a:pt x="1171" y="838"/>
                    <a:pt x="1167" y="837"/>
                    <a:pt x="1163" y="831"/>
                  </a:cubicBezTo>
                  <a:cubicBezTo>
                    <a:pt x="1161" y="826"/>
                    <a:pt x="1159" y="825"/>
                    <a:pt x="1154" y="826"/>
                  </a:cubicBezTo>
                  <a:cubicBezTo>
                    <a:pt x="1148" y="828"/>
                    <a:pt x="1143" y="830"/>
                    <a:pt x="1140" y="836"/>
                  </a:cubicBezTo>
                  <a:cubicBezTo>
                    <a:pt x="1130" y="854"/>
                    <a:pt x="1130" y="848"/>
                    <a:pt x="1139" y="865"/>
                  </a:cubicBezTo>
                  <a:cubicBezTo>
                    <a:pt x="1144" y="873"/>
                    <a:pt x="1149" y="881"/>
                    <a:pt x="1157" y="886"/>
                  </a:cubicBezTo>
                  <a:cubicBezTo>
                    <a:pt x="1163" y="891"/>
                    <a:pt x="1169" y="898"/>
                    <a:pt x="1171" y="905"/>
                  </a:cubicBezTo>
                  <a:cubicBezTo>
                    <a:pt x="1176" y="920"/>
                    <a:pt x="1177" y="935"/>
                    <a:pt x="1170" y="949"/>
                  </a:cubicBezTo>
                  <a:cubicBezTo>
                    <a:pt x="1168" y="952"/>
                    <a:pt x="1166" y="953"/>
                    <a:pt x="1163" y="953"/>
                  </a:cubicBezTo>
                  <a:cubicBezTo>
                    <a:pt x="1158" y="954"/>
                    <a:pt x="1155" y="958"/>
                    <a:pt x="1152" y="962"/>
                  </a:cubicBezTo>
                  <a:cubicBezTo>
                    <a:pt x="1150" y="964"/>
                    <a:pt x="1149" y="966"/>
                    <a:pt x="1147" y="968"/>
                  </a:cubicBezTo>
                  <a:cubicBezTo>
                    <a:pt x="1145" y="972"/>
                    <a:pt x="1141" y="972"/>
                    <a:pt x="1137" y="972"/>
                  </a:cubicBezTo>
                  <a:cubicBezTo>
                    <a:pt x="1133" y="971"/>
                    <a:pt x="1131" y="968"/>
                    <a:pt x="1131" y="965"/>
                  </a:cubicBezTo>
                  <a:cubicBezTo>
                    <a:pt x="1131" y="962"/>
                    <a:pt x="1129" y="959"/>
                    <a:pt x="1127" y="957"/>
                  </a:cubicBezTo>
                  <a:cubicBezTo>
                    <a:pt x="1119" y="949"/>
                    <a:pt x="1112" y="939"/>
                    <a:pt x="1102" y="933"/>
                  </a:cubicBezTo>
                  <a:cubicBezTo>
                    <a:pt x="1098" y="931"/>
                    <a:pt x="1094" y="928"/>
                    <a:pt x="1094" y="923"/>
                  </a:cubicBezTo>
                  <a:cubicBezTo>
                    <a:pt x="1094" y="921"/>
                    <a:pt x="1094" y="920"/>
                    <a:pt x="1092" y="920"/>
                  </a:cubicBezTo>
                  <a:cubicBezTo>
                    <a:pt x="1090" y="921"/>
                    <a:pt x="1090" y="922"/>
                    <a:pt x="1089" y="923"/>
                  </a:cubicBezTo>
                  <a:cubicBezTo>
                    <a:pt x="1089" y="924"/>
                    <a:pt x="1089" y="926"/>
                    <a:pt x="1089" y="927"/>
                  </a:cubicBezTo>
                  <a:cubicBezTo>
                    <a:pt x="1088" y="936"/>
                    <a:pt x="1088" y="944"/>
                    <a:pt x="1087" y="953"/>
                  </a:cubicBezTo>
                  <a:cubicBezTo>
                    <a:pt x="1086" y="965"/>
                    <a:pt x="1091" y="976"/>
                    <a:pt x="1099" y="983"/>
                  </a:cubicBezTo>
                  <a:cubicBezTo>
                    <a:pt x="1117" y="998"/>
                    <a:pt x="1124" y="1018"/>
                    <a:pt x="1133" y="1039"/>
                  </a:cubicBezTo>
                  <a:cubicBezTo>
                    <a:pt x="1134" y="1042"/>
                    <a:pt x="1135" y="1046"/>
                    <a:pt x="1135" y="1050"/>
                  </a:cubicBezTo>
                  <a:cubicBezTo>
                    <a:pt x="1135" y="1055"/>
                    <a:pt x="1133" y="1057"/>
                    <a:pt x="1128" y="1056"/>
                  </a:cubicBezTo>
                  <a:cubicBezTo>
                    <a:pt x="1125" y="1055"/>
                    <a:pt x="1123" y="1054"/>
                    <a:pt x="1121" y="1053"/>
                  </a:cubicBezTo>
                  <a:cubicBezTo>
                    <a:pt x="1118" y="1051"/>
                    <a:pt x="1115" y="1049"/>
                    <a:pt x="1112" y="1048"/>
                  </a:cubicBezTo>
                  <a:cubicBezTo>
                    <a:pt x="1115" y="1051"/>
                    <a:pt x="1118" y="1054"/>
                    <a:pt x="1121" y="1057"/>
                  </a:cubicBezTo>
                  <a:cubicBezTo>
                    <a:pt x="1124" y="1060"/>
                    <a:pt x="1128" y="1063"/>
                    <a:pt x="1132" y="1066"/>
                  </a:cubicBezTo>
                  <a:cubicBezTo>
                    <a:pt x="1138" y="1070"/>
                    <a:pt x="1141" y="1076"/>
                    <a:pt x="1142" y="1083"/>
                  </a:cubicBezTo>
                  <a:cubicBezTo>
                    <a:pt x="1142" y="1087"/>
                    <a:pt x="1144" y="1089"/>
                    <a:pt x="1148" y="1091"/>
                  </a:cubicBezTo>
                  <a:cubicBezTo>
                    <a:pt x="1150" y="1092"/>
                    <a:pt x="1152" y="1094"/>
                    <a:pt x="1154" y="1095"/>
                  </a:cubicBezTo>
                  <a:cubicBezTo>
                    <a:pt x="1157" y="1097"/>
                    <a:pt x="1158" y="1099"/>
                    <a:pt x="1156" y="1103"/>
                  </a:cubicBezTo>
                  <a:cubicBezTo>
                    <a:pt x="1154" y="1109"/>
                    <a:pt x="1152" y="1115"/>
                    <a:pt x="1150" y="1122"/>
                  </a:cubicBezTo>
                  <a:cubicBezTo>
                    <a:pt x="1149" y="1125"/>
                    <a:pt x="1147" y="1126"/>
                    <a:pt x="1143" y="1126"/>
                  </a:cubicBezTo>
                  <a:cubicBezTo>
                    <a:pt x="1141" y="1126"/>
                    <a:pt x="1139" y="1126"/>
                    <a:pt x="1136" y="1126"/>
                  </a:cubicBezTo>
                  <a:cubicBezTo>
                    <a:pt x="1130" y="1126"/>
                    <a:pt x="1127" y="1123"/>
                    <a:pt x="1124" y="1118"/>
                  </a:cubicBezTo>
                  <a:cubicBezTo>
                    <a:pt x="1111" y="1097"/>
                    <a:pt x="1098" y="1075"/>
                    <a:pt x="1085" y="1054"/>
                  </a:cubicBezTo>
                  <a:cubicBezTo>
                    <a:pt x="1083" y="1050"/>
                    <a:pt x="1081" y="1047"/>
                    <a:pt x="1076" y="1046"/>
                  </a:cubicBezTo>
                  <a:cubicBezTo>
                    <a:pt x="1074" y="1046"/>
                    <a:pt x="1072" y="1043"/>
                    <a:pt x="1071" y="1041"/>
                  </a:cubicBezTo>
                  <a:cubicBezTo>
                    <a:pt x="1066" y="1032"/>
                    <a:pt x="1060" y="1022"/>
                    <a:pt x="1054" y="1013"/>
                  </a:cubicBezTo>
                  <a:cubicBezTo>
                    <a:pt x="1053" y="1010"/>
                    <a:pt x="1052" y="1008"/>
                    <a:pt x="1052" y="1005"/>
                  </a:cubicBezTo>
                  <a:cubicBezTo>
                    <a:pt x="1052" y="1004"/>
                    <a:pt x="1052" y="1002"/>
                    <a:pt x="1054" y="1001"/>
                  </a:cubicBezTo>
                  <a:cubicBezTo>
                    <a:pt x="1055" y="1000"/>
                    <a:pt x="1057" y="1001"/>
                    <a:pt x="1058" y="1002"/>
                  </a:cubicBezTo>
                  <a:cubicBezTo>
                    <a:pt x="1059" y="1003"/>
                    <a:pt x="1060" y="1004"/>
                    <a:pt x="1061" y="1005"/>
                  </a:cubicBezTo>
                  <a:cubicBezTo>
                    <a:pt x="1074" y="1016"/>
                    <a:pt x="1087" y="1027"/>
                    <a:pt x="1100" y="1038"/>
                  </a:cubicBezTo>
                  <a:cubicBezTo>
                    <a:pt x="1094" y="1029"/>
                    <a:pt x="1093" y="1020"/>
                    <a:pt x="1093" y="1010"/>
                  </a:cubicBezTo>
                  <a:cubicBezTo>
                    <a:pt x="1093" y="1007"/>
                    <a:pt x="1091" y="1005"/>
                    <a:pt x="1090" y="1002"/>
                  </a:cubicBezTo>
                  <a:cubicBezTo>
                    <a:pt x="1089" y="999"/>
                    <a:pt x="1085" y="996"/>
                    <a:pt x="1089" y="992"/>
                  </a:cubicBezTo>
                  <a:cubicBezTo>
                    <a:pt x="1090" y="991"/>
                    <a:pt x="1088" y="991"/>
                    <a:pt x="1088" y="991"/>
                  </a:cubicBezTo>
                  <a:cubicBezTo>
                    <a:pt x="1081" y="990"/>
                    <a:pt x="1077" y="986"/>
                    <a:pt x="1073" y="981"/>
                  </a:cubicBezTo>
                  <a:cubicBezTo>
                    <a:pt x="1070" y="977"/>
                    <a:pt x="1069" y="972"/>
                    <a:pt x="1073" y="967"/>
                  </a:cubicBezTo>
                  <a:cubicBezTo>
                    <a:pt x="1077" y="961"/>
                    <a:pt x="1077" y="955"/>
                    <a:pt x="1072" y="950"/>
                  </a:cubicBezTo>
                  <a:cubicBezTo>
                    <a:pt x="1071" y="948"/>
                    <a:pt x="1070" y="946"/>
                    <a:pt x="1069" y="944"/>
                  </a:cubicBezTo>
                  <a:cubicBezTo>
                    <a:pt x="1067" y="941"/>
                    <a:pt x="1067" y="938"/>
                    <a:pt x="1069" y="935"/>
                  </a:cubicBezTo>
                  <a:cubicBezTo>
                    <a:pt x="1073" y="929"/>
                    <a:pt x="1071" y="923"/>
                    <a:pt x="1066" y="920"/>
                  </a:cubicBezTo>
                  <a:cubicBezTo>
                    <a:pt x="1060" y="918"/>
                    <a:pt x="1060" y="914"/>
                    <a:pt x="1060" y="909"/>
                  </a:cubicBezTo>
                  <a:cubicBezTo>
                    <a:pt x="1060" y="900"/>
                    <a:pt x="1058" y="893"/>
                    <a:pt x="1052" y="886"/>
                  </a:cubicBezTo>
                  <a:cubicBezTo>
                    <a:pt x="1049" y="886"/>
                    <a:pt x="1049" y="889"/>
                    <a:pt x="1048" y="891"/>
                  </a:cubicBezTo>
                  <a:cubicBezTo>
                    <a:pt x="1045" y="895"/>
                    <a:pt x="1042" y="897"/>
                    <a:pt x="1037" y="897"/>
                  </a:cubicBezTo>
                  <a:cubicBezTo>
                    <a:pt x="1032" y="896"/>
                    <a:pt x="1032" y="891"/>
                    <a:pt x="1030" y="887"/>
                  </a:cubicBezTo>
                  <a:cubicBezTo>
                    <a:pt x="1029" y="883"/>
                    <a:pt x="1030" y="879"/>
                    <a:pt x="1028" y="876"/>
                  </a:cubicBezTo>
                  <a:cubicBezTo>
                    <a:pt x="1025" y="870"/>
                    <a:pt x="1022" y="866"/>
                    <a:pt x="1017" y="862"/>
                  </a:cubicBezTo>
                  <a:cubicBezTo>
                    <a:pt x="1014" y="859"/>
                    <a:pt x="1010" y="856"/>
                    <a:pt x="1007" y="852"/>
                  </a:cubicBezTo>
                  <a:cubicBezTo>
                    <a:pt x="1002" y="849"/>
                    <a:pt x="1000" y="844"/>
                    <a:pt x="999" y="839"/>
                  </a:cubicBezTo>
                  <a:cubicBezTo>
                    <a:pt x="998" y="832"/>
                    <a:pt x="996" y="831"/>
                    <a:pt x="991" y="835"/>
                  </a:cubicBezTo>
                  <a:cubicBezTo>
                    <a:pt x="986" y="840"/>
                    <a:pt x="981" y="839"/>
                    <a:pt x="976" y="838"/>
                  </a:cubicBezTo>
                  <a:cubicBezTo>
                    <a:pt x="972" y="838"/>
                    <a:pt x="971" y="835"/>
                    <a:pt x="971" y="831"/>
                  </a:cubicBezTo>
                  <a:cubicBezTo>
                    <a:pt x="971" y="827"/>
                    <a:pt x="971" y="824"/>
                    <a:pt x="970" y="820"/>
                  </a:cubicBezTo>
                  <a:cubicBezTo>
                    <a:pt x="970" y="822"/>
                    <a:pt x="970" y="824"/>
                    <a:pt x="970" y="827"/>
                  </a:cubicBezTo>
                  <a:cubicBezTo>
                    <a:pt x="970" y="831"/>
                    <a:pt x="969" y="834"/>
                    <a:pt x="965" y="835"/>
                  </a:cubicBezTo>
                  <a:cubicBezTo>
                    <a:pt x="961" y="836"/>
                    <a:pt x="960" y="839"/>
                    <a:pt x="960" y="842"/>
                  </a:cubicBezTo>
                  <a:cubicBezTo>
                    <a:pt x="961" y="848"/>
                    <a:pt x="957" y="853"/>
                    <a:pt x="953" y="857"/>
                  </a:cubicBezTo>
                  <a:cubicBezTo>
                    <a:pt x="940" y="872"/>
                    <a:pt x="926" y="886"/>
                    <a:pt x="913" y="901"/>
                  </a:cubicBezTo>
                  <a:cubicBezTo>
                    <a:pt x="909" y="904"/>
                    <a:pt x="908" y="908"/>
                    <a:pt x="908" y="913"/>
                  </a:cubicBezTo>
                  <a:cubicBezTo>
                    <a:pt x="908" y="920"/>
                    <a:pt x="908" y="928"/>
                    <a:pt x="909" y="936"/>
                  </a:cubicBezTo>
                  <a:cubicBezTo>
                    <a:pt x="909" y="940"/>
                    <a:pt x="909" y="945"/>
                    <a:pt x="907" y="949"/>
                  </a:cubicBezTo>
                  <a:cubicBezTo>
                    <a:pt x="905" y="957"/>
                    <a:pt x="903" y="964"/>
                    <a:pt x="901" y="972"/>
                  </a:cubicBezTo>
                  <a:cubicBezTo>
                    <a:pt x="899" y="978"/>
                    <a:pt x="891" y="985"/>
                    <a:pt x="885" y="985"/>
                  </a:cubicBezTo>
                  <a:cubicBezTo>
                    <a:pt x="882" y="985"/>
                    <a:pt x="881" y="983"/>
                    <a:pt x="880" y="981"/>
                  </a:cubicBezTo>
                  <a:cubicBezTo>
                    <a:pt x="873" y="967"/>
                    <a:pt x="866" y="953"/>
                    <a:pt x="859" y="939"/>
                  </a:cubicBezTo>
                  <a:cubicBezTo>
                    <a:pt x="850" y="919"/>
                    <a:pt x="840" y="899"/>
                    <a:pt x="831" y="879"/>
                  </a:cubicBezTo>
                  <a:cubicBezTo>
                    <a:pt x="829" y="875"/>
                    <a:pt x="828" y="872"/>
                    <a:pt x="827" y="867"/>
                  </a:cubicBezTo>
                  <a:cubicBezTo>
                    <a:pt x="826" y="864"/>
                    <a:pt x="827" y="860"/>
                    <a:pt x="829" y="857"/>
                  </a:cubicBezTo>
                  <a:cubicBezTo>
                    <a:pt x="831" y="854"/>
                    <a:pt x="831" y="849"/>
                    <a:pt x="831" y="845"/>
                  </a:cubicBezTo>
                  <a:cubicBezTo>
                    <a:pt x="831" y="842"/>
                    <a:pt x="830" y="840"/>
                    <a:pt x="827" y="840"/>
                  </a:cubicBezTo>
                  <a:cubicBezTo>
                    <a:pt x="825" y="839"/>
                    <a:pt x="824" y="842"/>
                    <a:pt x="823" y="843"/>
                  </a:cubicBezTo>
                  <a:cubicBezTo>
                    <a:pt x="822" y="846"/>
                    <a:pt x="822" y="848"/>
                    <a:pt x="820" y="850"/>
                  </a:cubicBezTo>
                  <a:cubicBezTo>
                    <a:pt x="814" y="857"/>
                    <a:pt x="802" y="856"/>
                    <a:pt x="797" y="849"/>
                  </a:cubicBezTo>
                  <a:cubicBezTo>
                    <a:pt x="796" y="847"/>
                    <a:pt x="795" y="846"/>
                    <a:pt x="795" y="844"/>
                  </a:cubicBezTo>
                  <a:cubicBezTo>
                    <a:pt x="791" y="838"/>
                    <a:pt x="791" y="838"/>
                    <a:pt x="797" y="834"/>
                  </a:cubicBezTo>
                  <a:cubicBezTo>
                    <a:pt x="798" y="834"/>
                    <a:pt x="798" y="834"/>
                    <a:pt x="799" y="833"/>
                  </a:cubicBezTo>
                  <a:cubicBezTo>
                    <a:pt x="800" y="832"/>
                    <a:pt x="801" y="831"/>
                    <a:pt x="800" y="830"/>
                  </a:cubicBezTo>
                  <a:cubicBezTo>
                    <a:pt x="800" y="829"/>
                    <a:pt x="799" y="828"/>
                    <a:pt x="798" y="828"/>
                  </a:cubicBezTo>
                  <a:cubicBezTo>
                    <a:pt x="787" y="830"/>
                    <a:pt x="779" y="824"/>
                    <a:pt x="773" y="817"/>
                  </a:cubicBezTo>
                  <a:cubicBezTo>
                    <a:pt x="762" y="805"/>
                    <a:pt x="749" y="807"/>
                    <a:pt x="735" y="811"/>
                  </a:cubicBezTo>
                  <a:cubicBezTo>
                    <a:pt x="730" y="812"/>
                    <a:pt x="725" y="813"/>
                    <a:pt x="720" y="810"/>
                  </a:cubicBezTo>
                  <a:cubicBezTo>
                    <a:pt x="720" y="809"/>
                    <a:pt x="720" y="808"/>
                    <a:pt x="719" y="809"/>
                  </a:cubicBezTo>
                  <a:cubicBezTo>
                    <a:pt x="716" y="813"/>
                    <a:pt x="712" y="811"/>
                    <a:pt x="709" y="811"/>
                  </a:cubicBezTo>
                  <a:cubicBezTo>
                    <a:pt x="702" y="810"/>
                    <a:pt x="696" y="809"/>
                    <a:pt x="689" y="808"/>
                  </a:cubicBezTo>
                  <a:cubicBezTo>
                    <a:pt x="684" y="808"/>
                    <a:pt x="681" y="806"/>
                    <a:pt x="679" y="801"/>
                  </a:cubicBezTo>
                  <a:cubicBezTo>
                    <a:pt x="676" y="794"/>
                    <a:pt x="673" y="793"/>
                    <a:pt x="666" y="798"/>
                  </a:cubicBezTo>
                  <a:cubicBezTo>
                    <a:pt x="662" y="800"/>
                    <a:pt x="659" y="802"/>
                    <a:pt x="654" y="802"/>
                  </a:cubicBezTo>
                  <a:cubicBezTo>
                    <a:pt x="651" y="802"/>
                    <a:pt x="648" y="801"/>
                    <a:pt x="645" y="799"/>
                  </a:cubicBezTo>
                  <a:cubicBezTo>
                    <a:pt x="637" y="795"/>
                    <a:pt x="629" y="790"/>
                    <a:pt x="620" y="785"/>
                  </a:cubicBezTo>
                  <a:cubicBezTo>
                    <a:pt x="617" y="783"/>
                    <a:pt x="615" y="780"/>
                    <a:pt x="615" y="776"/>
                  </a:cubicBezTo>
                  <a:cubicBezTo>
                    <a:pt x="614" y="768"/>
                    <a:pt x="606" y="763"/>
                    <a:pt x="599" y="764"/>
                  </a:cubicBezTo>
                  <a:cubicBezTo>
                    <a:pt x="596" y="765"/>
                    <a:pt x="595" y="767"/>
                    <a:pt x="595" y="770"/>
                  </a:cubicBezTo>
                  <a:cubicBezTo>
                    <a:pt x="594" y="774"/>
                    <a:pt x="594" y="778"/>
                    <a:pt x="594" y="782"/>
                  </a:cubicBezTo>
                  <a:cubicBezTo>
                    <a:pt x="594" y="783"/>
                    <a:pt x="594" y="785"/>
                    <a:pt x="595" y="785"/>
                  </a:cubicBezTo>
                  <a:cubicBezTo>
                    <a:pt x="604" y="796"/>
                    <a:pt x="611" y="808"/>
                    <a:pt x="620" y="819"/>
                  </a:cubicBezTo>
                  <a:cubicBezTo>
                    <a:pt x="622" y="816"/>
                    <a:pt x="621" y="814"/>
                    <a:pt x="622" y="811"/>
                  </a:cubicBezTo>
                  <a:cubicBezTo>
                    <a:pt x="622" y="809"/>
                    <a:pt x="622" y="807"/>
                    <a:pt x="624" y="805"/>
                  </a:cubicBezTo>
                  <a:cubicBezTo>
                    <a:pt x="626" y="804"/>
                    <a:pt x="628" y="803"/>
                    <a:pt x="631" y="803"/>
                  </a:cubicBezTo>
                  <a:cubicBezTo>
                    <a:pt x="633" y="804"/>
                    <a:pt x="635" y="806"/>
                    <a:pt x="634" y="809"/>
                  </a:cubicBezTo>
                  <a:cubicBezTo>
                    <a:pt x="634" y="812"/>
                    <a:pt x="634" y="815"/>
                    <a:pt x="634" y="818"/>
                  </a:cubicBezTo>
                  <a:cubicBezTo>
                    <a:pt x="633" y="823"/>
                    <a:pt x="634" y="824"/>
                    <a:pt x="639" y="824"/>
                  </a:cubicBezTo>
                  <a:cubicBezTo>
                    <a:pt x="642" y="824"/>
                    <a:pt x="644" y="824"/>
                    <a:pt x="647" y="824"/>
                  </a:cubicBezTo>
                  <a:cubicBezTo>
                    <a:pt x="650" y="824"/>
                    <a:pt x="653" y="822"/>
                    <a:pt x="654" y="820"/>
                  </a:cubicBezTo>
                  <a:cubicBezTo>
                    <a:pt x="656" y="816"/>
                    <a:pt x="659" y="813"/>
                    <a:pt x="661" y="810"/>
                  </a:cubicBezTo>
                  <a:cubicBezTo>
                    <a:pt x="662" y="807"/>
                    <a:pt x="665" y="806"/>
                    <a:pt x="668" y="805"/>
                  </a:cubicBezTo>
                  <a:cubicBezTo>
                    <a:pt x="674" y="803"/>
                    <a:pt x="675" y="804"/>
                    <a:pt x="674" y="810"/>
                  </a:cubicBezTo>
                  <a:cubicBezTo>
                    <a:pt x="674" y="817"/>
                    <a:pt x="677" y="821"/>
                    <a:pt x="683" y="825"/>
                  </a:cubicBezTo>
                  <a:cubicBezTo>
                    <a:pt x="689" y="828"/>
                    <a:pt x="696" y="831"/>
                    <a:pt x="702" y="835"/>
                  </a:cubicBezTo>
                  <a:cubicBezTo>
                    <a:pt x="710" y="839"/>
                    <a:pt x="712" y="844"/>
                    <a:pt x="707" y="852"/>
                  </a:cubicBezTo>
                  <a:cubicBezTo>
                    <a:pt x="700" y="863"/>
                    <a:pt x="692" y="873"/>
                    <a:pt x="685" y="884"/>
                  </a:cubicBezTo>
                  <a:cubicBezTo>
                    <a:pt x="682" y="888"/>
                    <a:pt x="679" y="892"/>
                    <a:pt x="676" y="897"/>
                  </a:cubicBezTo>
                  <a:cubicBezTo>
                    <a:pt x="674" y="901"/>
                    <a:pt x="670" y="903"/>
                    <a:pt x="666" y="902"/>
                  </a:cubicBezTo>
                  <a:cubicBezTo>
                    <a:pt x="664" y="902"/>
                    <a:pt x="663" y="902"/>
                    <a:pt x="661" y="902"/>
                  </a:cubicBezTo>
                  <a:cubicBezTo>
                    <a:pt x="657" y="902"/>
                    <a:pt x="654" y="903"/>
                    <a:pt x="654" y="908"/>
                  </a:cubicBezTo>
                  <a:cubicBezTo>
                    <a:pt x="654" y="913"/>
                    <a:pt x="650" y="914"/>
                    <a:pt x="647" y="916"/>
                  </a:cubicBezTo>
                  <a:cubicBezTo>
                    <a:pt x="629" y="923"/>
                    <a:pt x="611" y="930"/>
                    <a:pt x="594" y="937"/>
                  </a:cubicBezTo>
                  <a:cubicBezTo>
                    <a:pt x="589" y="939"/>
                    <a:pt x="584" y="941"/>
                    <a:pt x="580" y="943"/>
                  </a:cubicBezTo>
                  <a:cubicBezTo>
                    <a:pt x="576" y="945"/>
                    <a:pt x="572" y="947"/>
                    <a:pt x="567" y="943"/>
                  </a:cubicBezTo>
                  <a:cubicBezTo>
                    <a:pt x="566" y="947"/>
                    <a:pt x="566" y="949"/>
                    <a:pt x="566" y="952"/>
                  </a:cubicBezTo>
                  <a:cubicBezTo>
                    <a:pt x="566" y="956"/>
                    <a:pt x="566" y="959"/>
                    <a:pt x="561" y="959"/>
                  </a:cubicBezTo>
                  <a:cubicBezTo>
                    <a:pt x="556" y="960"/>
                    <a:pt x="553" y="959"/>
                    <a:pt x="551" y="955"/>
                  </a:cubicBezTo>
                  <a:cubicBezTo>
                    <a:pt x="550" y="957"/>
                    <a:pt x="551" y="959"/>
                    <a:pt x="554" y="960"/>
                  </a:cubicBezTo>
                  <a:cubicBezTo>
                    <a:pt x="558" y="960"/>
                    <a:pt x="563" y="962"/>
                    <a:pt x="567" y="960"/>
                  </a:cubicBezTo>
                  <a:cubicBezTo>
                    <a:pt x="570" y="958"/>
                    <a:pt x="571" y="960"/>
                    <a:pt x="573" y="961"/>
                  </a:cubicBezTo>
                  <a:cubicBezTo>
                    <a:pt x="575" y="962"/>
                    <a:pt x="576" y="963"/>
                    <a:pt x="578" y="964"/>
                  </a:cubicBezTo>
                  <a:cubicBezTo>
                    <a:pt x="581" y="966"/>
                    <a:pt x="585" y="967"/>
                    <a:pt x="588" y="965"/>
                  </a:cubicBezTo>
                  <a:cubicBezTo>
                    <a:pt x="595" y="963"/>
                    <a:pt x="601" y="961"/>
                    <a:pt x="608" y="958"/>
                  </a:cubicBezTo>
                  <a:cubicBezTo>
                    <a:pt x="615" y="956"/>
                    <a:pt x="623" y="954"/>
                    <a:pt x="630" y="951"/>
                  </a:cubicBezTo>
                  <a:cubicBezTo>
                    <a:pt x="639" y="947"/>
                    <a:pt x="642" y="950"/>
                    <a:pt x="642" y="959"/>
                  </a:cubicBezTo>
                  <a:cubicBezTo>
                    <a:pt x="642" y="963"/>
                    <a:pt x="642" y="967"/>
                    <a:pt x="640" y="971"/>
                  </a:cubicBezTo>
                  <a:cubicBezTo>
                    <a:pt x="638" y="977"/>
                    <a:pt x="635" y="984"/>
                    <a:pt x="634" y="990"/>
                  </a:cubicBezTo>
                  <a:cubicBezTo>
                    <a:pt x="631" y="1000"/>
                    <a:pt x="626" y="1008"/>
                    <a:pt x="619" y="1015"/>
                  </a:cubicBezTo>
                  <a:cubicBezTo>
                    <a:pt x="600" y="1035"/>
                    <a:pt x="581" y="1055"/>
                    <a:pt x="562" y="1075"/>
                  </a:cubicBezTo>
                  <a:cubicBezTo>
                    <a:pt x="560" y="1078"/>
                    <a:pt x="558" y="1082"/>
                    <a:pt x="553" y="1081"/>
                  </a:cubicBezTo>
                  <a:cubicBezTo>
                    <a:pt x="552" y="1081"/>
                    <a:pt x="552" y="1082"/>
                    <a:pt x="552" y="1083"/>
                  </a:cubicBezTo>
                  <a:cubicBezTo>
                    <a:pt x="548" y="1093"/>
                    <a:pt x="541" y="1101"/>
                    <a:pt x="535" y="1110"/>
                  </a:cubicBezTo>
                  <a:cubicBezTo>
                    <a:pt x="533" y="1114"/>
                    <a:pt x="531" y="1118"/>
                    <a:pt x="530" y="1122"/>
                  </a:cubicBezTo>
                  <a:cubicBezTo>
                    <a:pt x="530" y="1132"/>
                    <a:pt x="529" y="1143"/>
                    <a:pt x="534" y="1153"/>
                  </a:cubicBezTo>
                  <a:cubicBezTo>
                    <a:pt x="537" y="1157"/>
                    <a:pt x="538" y="1161"/>
                    <a:pt x="541" y="1165"/>
                  </a:cubicBezTo>
                  <a:cubicBezTo>
                    <a:pt x="543" y="1168"/>
                    <a:pt x="541" y="1173"/>
                    <a:pt x="545" y="1176"/>
                  </a:cubicBezTo>
                  <a:cubicBezTo>
                    <a:pt x="546" y="1188"/>
                    <a:pt x="548" y="1201"/>
                    <a:pt x="547" y="1213"/>
                  </a:cubicBezTo>
                  <a:cubicBezTo>
                    <a:pt x="547" y="1215"/>
                    <a:pt x="546" y="1217"/>
                    <a:pt x="545" y="1218"/>
                  </a:cubicBezTo>
                  <a:cubicBezTo>
                    <a:pt x="540" y="1223"/>
                    <a:pt x="535" y="1228"/>
                    <a:pt x="530" y="1232"/>
                  </a:cubicBezTo>
                  <a:cubicBezTo>
                    <a:pt x="529" y="1233"/>
                    <a:pt x="528" y="1234"/>
                    <a:pt x="526" y="1234"/>
                  </a:cubicBezTo>
                  <a:cubicBezTo>
                    <a:pt x="518" y="1236"/>
                    <a:pt x="513" y="1242"/>
                    <a:pt x="507" y="1247"/>
                  </a:cubicBezTo>
                  <a:cubicBezTo>
                    <a:pt x="503" y="1250"/>
                    <a:pt x="499" y="1253"/>
                    <a:pt x="495" y="1256"/>
                  </a:cubicBezTo>
                  <a:cubicBezTo>
                    <a:pt x="490" y="1259"/>
                    <a:pt x="488" y="1264"/>
                    <a:pt x="488" y="1270"/>
                  </a:cubicBezTo>
                  <a:cubicBezTo>
                    <a:pt x="488" y="1282"/>
                    <a:pt x="489" y="1294"/>
                    <a:pt x="486" y="1306"/>
                  </a:cubicBezTo>
                  <a:cubicBezTo>
                    <a:pt x="485" y="1310"/>
                    <a:pt x="483" y="1314"/>
                    <a:pt x="479" y="1316"/>
                  </a:cubicBezTo>
                  <a:cubicBezTo>
                    <a:pt x="474" y="1318"/>
                    <a:pt x="470" y="1321"/>
                    <a:pt x="465" y="1324"/>
                  </a:cubicBezTo>
                  <a:cubicBezTo>
                    <a:pt x="461" y="1326"/>
                    <a:pt x="461" y="1329"/>
                    <a:pt x="462" y="1333"/>
                  </a:cubicBezTo>
                  <a:cubicBezTo>
                    <a:pt x="464" y="1343"/>
                    <a:pt x="464" y="1351"/>
                    <a:pt x="456" y="1358"/>
                  </a:cubicBezTo>
                  <a:cubicBezTo>
                    <a:pt x="442" y="1371"/>
                    <a:pt x="429" y="1385"/>
                    <a:pt x="415" y="1398"/>
                  </a:cubicBezTo>
                  <a:cubicBezTo>
                    <a:pt x="413" y="1400"/>
                    <a:pt x="412" y="1402"/>
                    <a:pt x="410" y="1403"/>
                  </a:cubicBezTo>
                  <a:cubicBezTo>
                    <a:pt x="401" y="1405"/>
                    <a:pt x="393" y="1410"/>
                    <a:pt x="383" y="1410"/>
                  </a:cubicBezTo>
                  <a:cubicBezTo>
                    <a:pt x="376" y="1411"/>
                    <a:pt x="369" y="1411"/>
                    <a:pt x="362" y="1410"/>
                  </a:cubicBezTo>
                  <a:cubicBezTo>
                    <a:pt x="357" y="1410"/>
                    <a:pt x="353" y="1411"/>
                    <a:pt x="349" y="1415"/>
                  </a:cubicBezTo>
                  <a:cubicBezTo>
                    <a:pt x="346" y="1418"/>
                    <a:pt x="343" y="1421"/>
                    <a:pt x="339" y="1419"/>
                  </a:cubicBezTo>
                  <a:cubicBezTo>
                    <a:pt x="333" y="1417"/>
                    <a:pt x="325" y="1417"/>
                    <a:pt x="323" y="1409"/>
                  </a:cubicBezTo>
                  <a:cubicBezTo>
                    <a:pt x="322" y="1407"/>
                    <a:pt x="321" y="1405"/>
                    <a:pt x="321" y="1404"/>
                  </a:cubicBezTo>
                  <a:cubicBezTo>
                    <a:pt x="318" y="1400"/>
                    <a:pt x="319" y="1396"/>
                    <a:pt x="322" y="1393"/>
                  </a:cubicBezTo>
                  <a:cubicBezTo>
                    <a:pt x="323" y="1392"/>
                    <a:pt x="324" y="1391"/>
                    <a:pt x="325" y="1389"/>
                  </a:cubicBezTo>
                  <a:cubicBezTo>
                    <a:pt x="327" y="1387"/>
                    <a:pt x="327" y="1385"/>
                    <a:pt x="325" y="1383"/>
                  </a:cubicBezTo>
                  <a:cubicBezTo>
                    <a:pt x="324" y="1383"/>
                    <a:pt x="324" y="1382"/>
                    <a:pt x="323" y="1382"/>
                  </a:cubicBezTo>
                  <a:cubicBezTo>
                    <a:pt x="314" y="1375"/>
                    <a:pt x="311" y="1365"/>
                    <a:pt x="308" y="1355"/>
                  </a:cubicBezTo>
                  <a:cubicBezTo>
                    <a:pt x="306" y="1349"/>
                    <a:pt x="306" y="1349"/>
                    <a:pt x="313" y="1347"/>
                  </a:cubicBezTo>
                  <a:cubicBezTo>
                    <a:pt x="307" y="1348"/>
                    <a:pt x="304" y="1345"/>
                    <a:pt x="302" y="1340"/>
                  </a:cubicBezTo>
                  <a:cubicBezTo>
                    <a:pt x="299" y="1331"/>
                    <a:pt x="295" y="1322"/>
                    <a:pt x="291" y="1313"/>
                  </a:cubicBezTo>
                  <a:cubicBezTo>
                    <a:pt x="288" y="1306"/>
                    <a:pt x="288" y="1299"/>
                    <a:pt x="290" y="1292"/>
                  </a:cubicBezTo>
                  <a:cubicBezTo>
                    <a:pt x="292" y="1285"/>
                    <a:pt x="291" y="1280"/>
                    <a:pt x="287" y="1275"/>
                  </a:cubicBezTo>
                  <a:cubicBezTo>
                    <a:pt x="283" y="1270"/>
                    <a:pt x="280" y="1264"/>
                    <a:pt x="276" y="1259"/>
                  </a:cubicBezTo>
                  <a:cubicBezTo>
                    <a:pt x="272" y="1253"/>
                    <a:pt x="271" y="1247"/>
                    <a:pt x="270" y="1240"/>
                  </a:cubicBezTo>
                  <a:cubicBezTo>
                    <a:pt x="270" y="1235"/>
                    <a:pt x="271" y="1234"/>
                    <a:pt x="277" y="1233"/>
                  </a:cubicBezTo>
                  <a:cubicBezTo>
                    <a:pt x="284" y="1233"/>
                    <a:pt x="290" y="1233"/>
                    <a:pt x="296" y="1233"/>
                  </a:cubicBezTo>
                  <a:cubicBezTo>
                    <a:pt x="303" y="1233"/>
                    <a:pt x="309" y="1233"/>
                    <a:pt x="315" y="1233"/>
                  </a:cubicBezTo>
                  <a:cubicBezTo>
                    <a:pt x="303" y="1233"/>
                    <a:pt x="291" y="1233"/>
                    <a:pt x="279" y="1233"/>
                  </a:cubicBezTo>
                  <a:cubicBezTo>
                    <a:pt x="271" y="1233"/>
                    <a:pt x="270" y="1232"/>
                    <a:pt x="271" y="1223"/>
                  </a:cubicBezTo>
                  <a:cubicBezTo>
                    <a:pt x="271" y="1219"/>
                    <a:pt x="272" y="1214"/>
                    <a:pt x="272" y="1210"/>
                  </a:cubicBezTo>
                  <a:cubicBezTo>
                    <a:pt x="272" y="1205"/>
                    <a:pt x="274" y="1201"/>
                    <a:pt x="277" y="1197"/>
                  </a:cubicBezTo>
                  <a:cubicBezTo>
                    <a:pt x="279" y="1196"/>
                    <a:pt x="280" y="1194"/>
                    <a:pt x="282" y="1193"/>
                  </a:cubicBezTo>
                  <a:cubicBezTo>
                    <a:pt x="290" y="1186"/>
                    <a:pt x="291" y="1177"/>
                    <a:pt x="289" y="1168"/>
                  </a:cubicBezTo>
                  <a:cubicBezTo>
                    <a:pt x="286" y="1159"/>
                    <a:pt x="283" y="1149"/>
                    <a:pt x="281" y="1139"/>
                  </a:cubicBezTo>
                  <a:cubicBezTo>
                    <a:pt x="280" y="1138"/>
                    <a:pt x="280" y="1136"/>
                    <a:pt x="280" y="1135"/>
                  </a:cubicBezTo>
                  <a:cubicBezTo>
                    <a:pt x="279" y="1130"/>
                    <a:pt x="280" y="1129"/>
                    <a:pt x="284" y="1129"/>
                  </a:cubicBezTo>
                  <a:cubicBezTo>
                    <a:pt x="290" y="1128"/>
                    <a:pt x="296" y="1129"/>
                    <a:pt x="302" y="1128"/>
                  </a:cubicBezTo>
                  <a:cubicBezTo>
                    <a:pt x="295" y="1127"/>
                    <a:pt x="288" y="1129"/>
                    <a:pt x="281" y="1126"/>
                  </a:cubicBezTo>
                  <a:cubicBezTo>
                    <a:pt x="278" y="1125"/>
                    <a:pt x="275" y="1124"/>
                    <a:pt x="273" y="1121"/>
                  </a:cubicBezTo>
                  <a:cubicBezTo>
                    <a:pt x="267" y="1107"/>
                    <a:pt x="255" y="1097"/>
                    <a:pt x="245" y="1086"/>
                  </a:cubicBezTo>
                  <a:cubicBezTo>
                    <a:pt x="240" y="1080"/>
                    <a:pt x="240" y="1080"/>
                    <a:pt x="244" y="1073"/>
                  </a:cubicBezTo>
                  <a:cubicBezTo>
                    <a:pt x="244" y="1072"/>
                    <a:pt x="245" y="1071"/>
                    <a:pt x="246" y="1070"/>
                  </a:cubicBezTo>
                  <a:cubicBezTo>
                    <a:pt x="249" y="1060"/>
                    <a:pt x="255" y="1054"/>
                    <a:pt x="267" y="1057"/>
                  </a:cubicBezTo>
                  <a:cubicBezTo>
                    <a:pt x="263" y="1056"/>
                    <a:pt x="260" y="1056"/>
                    <a:pt x="257" y="1056"/>
                  </a:cubicBezTo>
                  <a:cubicBezTo>
                    <a:pt x="255" y="1056"/>
                    <a:pt x="254" y="1055"/>
                    <a:pt x="254" y="1053"/>
                  </a:cubicBezTo>
                  <a:cubicBezTo>
                    <a:pt x="254" y="1050"/>
                    <a:pt x="255" y="1049"/>
                    <a:pt x="257" y="1049"/>
                  </a:cubicBezTo>
                  <a:cubicBezTo>
                    <a:pt x="261" y="1049"/>
                    <a:pt x="266" y="1049"/>
                    <a:pt x="270" y="1049"/>
                  </a:cubicBezTo>
                  <a:cubicBezTo>
                    <a:pt x="271" y="1049"/>
                    <a:pt x="272" y="1049"/>
                    <a:pt x="273" y="1048"/>
                  </a:cubicBezTo>
                  <a:cubicBezTo>
                    <a:pt x="269" y="1048"/>
                    <a:pt x="265" y="1048"/>
                    <a:pt x="261" y="1048"/>
                  </a:cubicBezTo>
                  <a:cubicBezTo>
                    <a:pt x="253" y="1048"/>
                    <a:pt x="253" y="1048"/>
                    <a:pt x="253" y="1041"/>
                  </a:cubicBezTo>
                  <a:cubicBezTo>
                    <a:pt x="253" y="1037"/>
                    <a:pt x="253" y="1033"/>
                    <a:pt x="250" y="1030"/>
                  </a:cubicBezTo>
                  <a:cubicBezTo>
                    <a:pt x="244" y="1023"/>
                    <a:pt x="242" y="1022"/>
                    <a:pt x="232" y="1025"/>
                  </a:cubicBezTo>
                  <a:cubicBezTo>
                    <a:pt x="224" y="1028"/>
                    <a:pt x="218" y="1026"/>
                    <a:pt x="213" y="1020"/>
                  </a:cubicBezTo>
                  <a:cubicBezTo>
                    <a:pt x="213" y="1020"/>
                    <a:pt x="213" y="1020"/>
                    <a:pt x="213" y="1019"/>
                  </a:cubicBezTo>
                  <a:cubicBezTo>
                    <a:pt x="206" y="1009"/>
                    <a:pt x="197" y="1006"/>
                    <a:pt x="186" y="1007"/>
                  </a:cubicBezTo>
                  <a:cubicBezTo>
                    <a:pt x="182" y="1008"/>
                    <a:pt x="180" y="1006"/>
                    <a:pt x="180" y="1002"/>
                  </a:cubicBezTo>
                  <a:cubicBezTo>
                    <a:pt x="180" y="993"/>
                    <a:pt x="180" y="985"/>
                    <a:pt x="179" y="977"/>
                  </a:cubicBezTo>
                  <a:cubicBezTo>
                    <a:pt x="179" y="985"/>
                    <a:pt x="179" y="993"/>
                    <a:pt x="179" y="1001"/>
                  </a:cubicBezTo>
                  <a:cubicBezTo>
                    <a:pt x="179" y="1006"/>
                    <a:pt x="177" y="1009"/>
                    <a:pt x="173" y="1011"/>
                  </a:cubicBezTo>
                  <a:cubicBezTo>
                    <a:pt x="168" y="1014"/>
                    <a:pt x="163" y="1017"/>
                    <a:pt x="158" y="1020"/>
                  </a:cubicBezTo>
                  <a:cubicBezTo>
                    <a:pt x="154" y="1023"/>
                    <a:pt x="150" y="1024"/>
                    <a:pt x="145" y="1022"/>
                  </a:cubicBezTo>
                  <a:cubicBezTo>
                    <a:pt x="140" y="1021"/>
                    <a:pt x="134" y="1020"/>
                    <a:pt x="129" y="1020"/>
                  </a:cubicBezTo>
                  <a:cubicBezTo>
                    <a:pt x="118" y="1019"/>
                    <a:pt x="108" y="1020"/>
                    <a:pt x="99" y="1027"/>
                  </a:cubicBezTo>
                  <a:cubicBezTo>
                    <a:pt x="95" y="1031"/>
                    <a:pt x="90" y="1032"/>
                    <a:pt x="85" y="1028"/>
                  </a:cubicBezTo>
                  <a:cubicBezTo>
                    <a:pt x="68" y="1017"/>
                    <a:pt x="50" y="1006"/>
                    <a:pt x="37" y="991"/>
                  </a:cubicBezTo>
                  <a:cubicBezTo>
                    <a:pt x="27" y="981"/>
                    <a:pt x="18" y="969"/>
                    <a:pt x="14" y="955"/>
                  </a:cubicBezTo>
                  <a:cubicBezTo>
                    <a:pt x="14" y="954"/>
                    <a:pt x="13" y="953"/>
                    <a:pt x="12" y="952"/>
                  </a:cubicBezTo>
                  <a:cubicBezTo>
                    <a:pt x="10" y="950"/>
                    <a:pt x="9" y="947"/>
                    <a:pt x="8" y="944"/>
                  </a:cubicBezTo>
                  <a:cubicBezTo>
                    <a:pt x="7" y="937"/>
                    <a:pt x="9" y="935"/>
                    <a:pt x="16" y="935"/>
                  </a:cubicBezTo>
                  <a:cubicBezTo>
                    <a:pt x="18" y="935"/>
                    <a:pt x="20" y="935"/>
                    <a:pt x="22" y="934"/>
                  </a:cubicBezTo>
                  <a:cubicBezTo>
                    <a:pt x="18" y="934"/>
                    <a:pt x="13" y="934"/>
                    <a:pt x="9" y="934"/>
                  </a:cubicBezTo>
                  <a:cubicBezTo>
                    <a:pt x="3" y="933"/>
                    <a:pt x="0" y="929"/>
                    <a:pt x="3" y="925"/>
                  </a:cubicBezTo>
                  <a:cubicBezTo>
                    <a:pt x="9" y="915"/>
                    <a:pt x="6" y="904"/>
                    <a:pt x="8" y="894"/>
                  </a:cubicBezTo>
                  <a:cubicBezTo>
                    <a:pt x="8" y="890"/>
                    <a:pt x="8" y="887"/>
                    <a:pt x="8" y="883"/>
                  </a:cubicBezTo>
                  <a:cubicBezTo>
                    <a:pt x="8" y="878"/>
                    <a:pt x="8" y="873"/>
                    <a:pt x="4" y="869"/>
                  </a:cubicBezTo>
                  <a:cubicBezTo>
                    <a:pt x="1" y="865"/>
                    <a:pt x="1" y="861"/>
                    <a:pt x="4" y="857"/>
                  </a:cubicBezTo>
                  <a:cubicBezTo>
                    <a:pt x="15" y="838"/>
                    <a:pt x="27" y="819"/>
                    <a:pt x="38" y="801"/>
                  </a:cubicBezTo>
                  <a:cubicBezTo>
                    <a:pt x="40" y="798"/>
                    <a:pt x="42" y="796"/>
                    <a:pt x="44" y="795"/>
                  </a:cubicBezTo>
                  <a:cubicBezTo>
                    <a:pt x="48" y="792"/>
                    <a:pt x="51" y="790"/>
                    <a:pt x="55" y="788"/>
                  </a:cubicBezTo>
                  <a:cubicBezTo>
                    <a:pt x="65" y="784"/>
                    <a:pt x="71" y="776"/>
                    <a:pt x="73" y="766"/>
                  </a:cubicBezTo>
                  <a:cubicBezTo>
                    <a:pt x="75" y="760"/>
                    <a:pt x="78" y="754"/>
                    <a:pt x="80" y="749"/>
                  </a:cubicBezTo>
                  <a:cubicBezTo>
                    <a:pt x="81" y="744"/>
                    <a:pt x="84" y="740"/>
                    <a:pt x="89" y="739"/>
                  </a:cubicBezTo>
                  <a:cubicBezTo>
                    <a:pt x="96" y="736"/>
                    <a:pt x="102" y="732"/>
                    <a:pt x="104" y="724"/>
                  </a:cubicBezTo>
                  <a:cubicBezTo>
                    <a:pt x="105" y="718"/>
                    <a:pt x="109" y="717"/>
                    <a:pt x="115" y="717"/>
                  </a:cubicBezTo>
                  <a:cubicBezTo>
                    <a:pt x="124" y="717"/>
                    <a:pt x="133" y="717"/>
                    <a:pt x="143" y="717"/>
                  </a:cubicBezTo>
                  <a:cubicBezTo>
                    <a:pt x="146" y="717"/>
                    <a:pt x="149" y="716"/>
                    <a:pt x="151" y="714"/>
                  </a:cubicBezTo>
                  <a:cubicBezTo>
                    <a:pt x="157" y="708"/>
                    <a:pt x="165" y="706"/>
                    <a:pt x="173" y="704"/>
                  </a:cubicBezTo>
                  <a:cubicBezTo>
                    <a:pt x="186" y="702"/>
                    <a:pt x="199" y="700"/>
                    <a:pt x="211" y="697"/>
                  </a:cubicBezTo>
                  <a:cubicBezTo>
                    <a:pt x="220" y="696"/>
                    <a:pt x="226" y="699"/>
                    <a:pt x="233" y="703"/>
                  </a:cubicBezTo>
                  <a:cubicBezTo>
                    <a:pt x="238" y="697"/>
                    <a:pt x="245" y="695"/>
                    <a:pt x="252" y="694"/>
                  </a:cubicBezTo>
                  <a:cubicBezTo>
                    <a:pt x="257" y="693"/>
                    <a:pt x="261" y="698"/>
                    <a:pt x="259" y="703"/>
                  </a:cubicBezTo>
                  <a:cubicBezTo>
                    <a:pt x="258" y="707"/>
                    <a:pt x="258" y="711"/>
                    <a:pt x="260" y="715"/>
                  </a:cubicBezTo>
                  <a:cubicBezTo>
                    <a:pt x="262" y="719"/>
                    <a:pt x="261" y="724"/>
                    <a:pt x="259" y="729"/>
                  </a:cubicBezTo>
                  <a:cubicBezTo>
                    <a:pt x="257" y="733"/>
                    <a:pt x="259" y="735"/>
                    <a:pt x="263" y="736"/>
                  </a:cubicBezTo>
                  <a:cubicBezTo>
                    <a:pt x="271" y="739"/>
                    <a:pt x="280" y="741"/>
                    <a:pt x="289" y="744"/>
                  </a:cubicBezTo>
                  <a:cubicBezTo>
                    <a:pt x="295" y="745"/>
                    <a:pt x="300" y="747"/>
                    <a:pt x="302" y="753"/>
                  </a:cubicBezTo>
                  <a:cubicBezTo>
                    <a:pt x="304" y="756"/>
                    <a:pt x="307" y="759"/>
                    <a:pt x="310" y="760"/>
                  </a:cubicBezTo>
                  <a:cubicBezTo>
                    <a:pt x="315" y="762"/>
                    <a:pt x="319" y="764"/>
                    <a:pt x="323" y="766"/>
                  </a:cubicBezTo>
                  <a:cubicBezTo>
                    <a:pt x="329" y="769"/>
                    <a:pt x="334" y="768"/>
                    <a:pt x="338" y="765"/>
                  </a:cubicBezTo>
                  <a:cubicBezTo>
                    <a:pt x="341" y="764"/>
                    <a:pt x="341" y="762"/>
                    <a:pt x="340" y="759"/>
                  </a:cubicBezTo>
                  <a:cubicBezTo>
                    <a:pt x="339" y="758"/>
                    <a:pt x="338" y="757"/>
                    <a:pt x="337" y="755"/>
                  </a:cubicBezTo>
                  <a:cubicBezTo>
                    <a:pt x="335" y="753"/>
                    <a:pt x="335" y="751"/>
                    <a:pt x="336" y="749"/>
                  </a:cubicBezTo>
                  <a:cubicBezTo>
                    <a:pt x="340" y="745"/>
                    <a:pt x="344" y="740"/>
                    <a:pt x="350" y="740"/>
                  </a:cubicBezTo>
                  <a:cubicBezTo>
                    <a:pt x="353" y="740"/>
                    <a:pt x="357" y="740"/>
                    <a:pt x="361" y="740"/>
                  </a:cubicBezTo>
                  <a:cubicBezTo>
                    <a:pt x="363" y="740"/>
                    <a:pt x="366" y="740"/>
                    <a:pt x="367" y="743"/>
                  </a:cubicBezTo>
                  <a:cubicBezTo>
                    <a:pt x="372" y="752"/>
                    <a:pt x="382" y="752"/>
                    <a:pt x="390" y="752"/>
                  </a:cubicBezTo>
                  <a:cubicBezTo>
                    <a:pt x="396" y="753"/>
                    <a:pt x="403" y="753"/>
                    <a:pt x="409" y="755"/>
                  </a:cubicBezTo>
                  <a:cubicBezTo>
                    <a:pt x="417" y="758"/>
                    <a:pt x="424" y="758"/>
                    <a:pt x="431" y="752"/>
                  </a:cubicBezTo>
                  <a:cubicBezTo>
                    <a:pt x="434" y="748"/>
                    <a:pt x="438" y="748"/>
                    <a:pt x="442" y="751"/>
                  </a:cubicBezTo>
                  <a:cubicBezTo>
                    <a:pt x="447" y="753"/>
                    <a:pt x="451" y="754"/>
                    <a:pt x="456" y="754"/>
                  </a:cubicBezTo>
                  <a:cubicBezTo>
                    <a:pt x="459" y="754"/>
                    <a:pt x="461" y="752"/>
                    <a:pt x="462" y="749"/>
                  </a:cubicBezTo>
                  <a:cubicBezTo>
                    <a:pt x="468" y="735"/>
                    <a:pt x="469" y="720"/>
                    <a:pt x="471" y="705"/>
                  </a:cubicBezTo>
                  <a:cubicBezTo>
                    <a:pt x="471" y="703"/>
                    <a:pt x="471" y="701"/>
                    <a:pt x="469" y="700"/>
                  </a:cubicBezTo>
                  <a:cubicBezTo>
                    <a:pt x="467" y="699"/>
                    <a:pt x="466" y="701"/>
                    <a:pt x="465" y="702"/>
                  </a:cubicBezTo>
                  <a:cubicBezTo>
                    <a:pt x="457" y="707"/>
                    <a:pt x="448" y="709"/>
                    <a:pt x="439" y="703"/>
                  </a:cubicBezTo>
                  <a:cubicBezTo>
                    <a:pt x="438" y="702"/>
                    <a:pt x="436" y="701"/>
                    <a:pt x="434" y="700"/>
                  </a:cubicBezTo>
                  <a:cubicBezTo>
                    <a:pt x="432" y="699"/>
                    <a:pt x="430" y="699"/>
                    <a:pt x="428" y="702"/>
                  </a:cubicBezTo>
                  <a:cubicBezTo>
                    <a:pt x="425" y="708"/>
                    <a:pt x="419" y="710"/>
                    <a:pt x="412" y="710"/>
                  </a:cubicBezTo>
                  <a:cubicBezTo>
                    <a:pt x="408" y="710"/>
                    <a:pt x="403" y="708"/>
                    <a:pt x="399" y="707"/>
                  </a:cubicBezTo>
                  <a:cubicBezTo>
                    <a:pt x="394" y="705"/>
                    <a:pt x="393" y="703"/>
                    <a:pt x="395" y="699"/>
                  </a:cubicBezTo>
                  <a:cubicBezTo>
                    <a:pt x="396" y="692"/>
                    <a:pt x="395" y="691"/>
                    <a:pt x="388" y="690"/>
                  </a:cubicBezTo>
                  <a:cubicBezTo>
                    <a:pt x="384" y="690"/>
                    <a:pt x="382" y="689"/>
                    <a:pt x="383" y="684"/>
                  </a:cubicBezTo>
                  <a:cubicBezTo>
                    <a:pt x="384" y="680"/>
                    <a:pt x="384" y="677"/>
                    <a:pt x="381" y="674"/>
                  </a:cubicBezTo>
                  <a:cubicBezTo>
                    <a:pt x="379" y="672"/>
                    <a:pt x="380" y="669"/>
                    <a:pt x="382" y="666"/>
                  </a:cubicBezTo>
                  <a:cubicBezTo>
                    <a:pt x="385" y="663"/>
                    <a:pt x="388" y="660"/>
                    <a:pt x="393" y="660"/>
                  </a:cubicBezTo>
                  <a:cubicBezTo>
                    <a:pt x="396" y="660"/>
                    <a:pt x="399" y="660"/>
                    <a:pt x="401" y="660"/>
                  </a:cubicBezTo>
                  <a:cubicBezTo>
                    <a:pt x="404" y="660"/>
                    <a:pt x="407" y="659"/>
                    <a:pt x="407" y="656"/>
                  </a:cubicBezTo>
                  <a:cubicBezTo>
                    <a:pt x="408" y="652"/>
                    <a:pt x="411" y="650"/>
                    <a:pt x="416" y="650"/>
                  </a:cubicBezTo>
                  <a:cubicBezTo>
                    <a:pt x="423" y="651"/>
                    <a:pt x="429" y="648"/>
                    <a:pt x="435" y="644"/>
                  </a:cubicBezTo>
                  <a:cubicBezTo>
                    <a:pt x="446" y="634"/>
                    <a:pt x="458" y="635"/>
                    <a:pt x="469" y="642"/>
                  </a:cubicBezTo>
                  <a:cubicBezTo>
                    <a:pt x="475" y="646"/>
                    <a:pt x="481" y="648"/>
                    <a:pt x="487" y="647"/>
                  </a:cubicBezTo>
                  <a:cubicBezTo>
                    <a:pt x="491" y="647"/>
                    <a:pt x="495" y="647"/>
                    <a:pt x="499" y="648"/>
                  </a:cubicBezTo>
                  <a:cubicBezTo>
                    <a:pt x="504" y="648"/>
                    <a:pt x="506" y="645"/>
                    <a:pt x="509" y="643"/>
                  </a:cubicBezTo>
                  <a:cubicBezTo>
                    <a:pt x="510" y="641"/>
                    <a:pt x="510" y="639"/>
                    <a:pt x="509" y="638"/>
                  </a:cubicBezTo>
                  <a:cubicBezTo>
                    <a:pt x="504" y="630"/>
                    <a:pt x="499" y="622"/>
                    <a:pt x="488" y="620"/>
                  </a:cubicBezTo>
                  <a:cubicBezTo>
                    <a:pt x="486" y="620"/>
                    <a:pt x="483" y="619"/>
                    <a:pt x="480" y="618"/>
                  </a:cubicBezTo>
                  <a:cubicBezTo>
                    <a:pt x="467" y="613"/>
                    <a:pt x="463" y="599"/>
                    <a:pt x="472" y="588"/>
                  </a:cubicBezTo>
                  <a:cubicBezTo>
                    <a:pt x="474" y="585"/>
                    <a:pt x="477" y="582"/>
                    <a:pt x="479" y="579"/>
                  </a:cubicBezTo>
                  <a:cubicBezTo>
                    <a:pt x="480" y="578"/>
                    <a:pt x="481" y="577"/>
                    <a:pt x="480" y="575"/>
                  </a:cubicBezTo>
                  <a:cubicBezTo>
                    <a:pt x="478" y="574"/>
                    <a:pt x="477" y="575"/>
                    <a:pt x="476" y="576"/>
                  </a:cubicBezTo>
                  <a:cubicBezTo>
                    <a:pt x="475" y="576"/>
                    <a:pt x="474" y="577"/>
                    <a:pt x="472" y="579"/>
                  </a:cubicBezTo>
                  <a:cubicBezTo>
                    <a:pt x="468" y="583"/>
                    <a:pt x="463" y="585"/>
                    <a:pt x="457" y="584"/>
                  </a:cubicBezTo>
                  <a:cubicBezTo>
                    <a:pt x="454" y="584"/>
                    <a:pt x="450" y="583"/>
                    <a:pt x="450" y="587"/>
                  </a:cubicBezTo>
                  <a:cubicBezTo>
                    <a:pt x="449" y="591"/>
                    <a:pt x="454" y="590"/>
                    <a:pt x="456" y="590"/>
                  </a:cubicBezTo>
                  <a:cubicBezTo>
                    <a:pt x="458" y="591"/>
                    <a:pt x="460" y="591"/>
                    <a:pt x="462" y="592"/>
                  </a:cubicBezTo>
                  <a:cubicBezTo>
                    <a:pt x="464" y="592"/>
                    <a:pt x="466" y="593"/>
                    <a:pt x="466" y="596"/>
                  </a:cubicBezTo>
                  <a:cubicBezTo>
                    <a:pt x="466" y="598"/>
                    <a:pt x="465" y="601"/>
                    <a:pt x="463" y="601"/>
                  </a:cubicBezTo>
                  <a:cubicBezTo>
                    <a:pt x="458" y="602"/>
                    <a:pt x="455" y="605"/>
                    <a:pt x="453" y="609"/>
                  </a:cubicBezTo>
                  <a:cubicBezTo>
                    <a:pt x="452" y="611"/>
                    <a:pt x="450" y="611"/>
                    <a:pt x="447" y="612"/>
                  </a:cubicBezTo>
                  <a:cubicBezTo>
                    <a:pt x="440" y="612"/>
                    <a:pt x="431" y="601"/>
                    <a:pt x="435" y="594"/>
                  </a:cubicBezTo>
                  <a:cubicBezTo>
                    <a:pt x="436" y="592"/>
                    <a:pt x="438" y="590"/>
                    <a:pt x="435" y="588"/>
                  </a:cubicBezTo>
                  <a:cubicBezTo>
                    <a:pt x="432" y="586"/>
                    <a:pt x="429" y="584"/>
                    <a:pt x="425" y="586"/>
                  </a:cubicBezTo>
                  <a:cubicBezTo>
                    <a:pt x="421" y="590"/>
                    <a:pt x="417" y="594"/>
                    <a:pt x="414" y="599"/>
                  </a:cubicBezTo>
                  <a:cubicBezTo>
                    <a:pt x="413" y="600"/>
                    <a:pt x="413" y="601"/>
                    <a:pt x="413" y="601"/>
                  </a:cubicBezTo>
                  <a:cubicBezTo>
                    <a:pt x="416" y="609"/>
                    <a:pt x="410" y="612"/>
                    <a:pt x="406" y="617"/>
                  </a:cubicBezTo>
                  <a:cubicBezTo>
                    <a:pt x="399" y="625"/>
                    <a:pt x="398" y="633"/>
                    <a:pt x="405" y="641"/>
                  </a:cubicBezTo>
                  <a:cubicBezTo>
                    <a:pt x="410" y="646"/>
                    <a:pt x="409" y="650"/>
                    <a:pt x="403" y="653"/>
                  </a:cubicBezTo>
                  <a:cubicBezTo>
                    <a:pt x="396" y="656"/>
                    <a:pt x="389" y="656"/>
                    <a:pt x="382" y="656"/>
                  </a:cubicBezTo>
                  <a:cubicBezTo>
                    <a:pt x="377" y="656"/>
                    <a:pt x="373" y="656"/>
                    <a:pt x="371" y="661"/>
                  </a:cubicBezTo>
                  <a:cubicBezTo>
                    <a:pt x="370" y="665"/>
                    <a:pt x="367" y="665"/>
                    <a:pt x="364" y="663"/>
                  </a:cubicBezTo>
                  <a:cubicBezTo>
                    <a:pt x="362" y="661"/>
                    <a:pt x="360" y="660"/>
                    <a:pt x="358" y="662"/>
                  </a:cubicBezTo>
                  <a:cubicBezTo>
                    <a:pt x="356" y="664"/>
                    <a:pt x="357" y="667"/>
                    <a:pt x="359" y="669"/>
                  </a:cubicBezTo>
                  <a:cubicBezTo>
                    <a:pt x="362" y="673"/>
                    <a:pt x="365" y="677"/>
                    <a:pt x="369" y="681"/>
                  </a:cubicBezTo>
                  <a:cubicBezTo>
                    <a:pt x="373" y="686"/>
                    <a:pt x="373" y="686"/>
                    <a:pt x="369" y="691"/>
                  </a:cubicBezTo>
                  <a:cubicBezTo>
                    <a:pt x="367" y="694"/>
                    <a:pt x="366" y="698"/>
                    <a:pt x="366" y="701"/>
                  </a:cubicBezTo>
                  <a:cubicBezTo>
                    <a:pt x="366" y="705"/>
                    <a:pt x="364" y="707"/>
                    <a:pt x="360" y="705"/>
                  </a:cubicBezTo>
                  <a:cubicBezTo>
                    <a:pt x="356" y="704"/>
                    <a:pt x="351" y="702"/>
                    <a:pt x="349" y="697"/>
                  </a:cubicBezTo>
                  <a:cubicBezTo>
                    <a:pt x="346" y="692"/>
                    <a:pt x="348" y="689"/>
                    <a:pt x="354" y="687"/>
                  </a:cubicBezTo>
                  <a:cubicBezTo>
                    <a:pt x="355" y="687"/>
                    <a:pt x="356" y="687"/>
                    <a:pt x="358" y="685"/>
                  </a:cubicBezTo>
                  <a:cubicBezTo>
                    <a:pt x="355" y="682"/>
                    <a:pt x="352" y="682"/>
                    <a:pt x="349" y="680"/>
                  </a:cubicBezTo>
                  <a:cubicBezTo>
                    <a:pt x="344" y="677"/>
                    <a:pt x="338" y="677"/>
                    <a:pt x="338" y="670"/>
                  </a:cubicBezTo>
                  <a:cubicBezTo>
                    <a:pt x="338" y="669"/>
                    <a:pt x="337" y="669"/>
                    <a:pt x="337" y="668"/>
                  </a:cubicBezTo>
                  <a:cubicBezTo>
                    <a:pt x="329" y="664"/>
                    <a:pt x="329" y="657"/>
                    <a:pt x="329" y="650"/>
                  </a:cubicBezTo>
                  <a:cubicBezTo>
                    <a:pt x="329" y="646"/>
                    <a:pt x="330" y="641"/>
                    <a:pt x="324" y="641"/>
                  </a:cubicBezTo>
                  <a:cubicBezTo>
                    <a:pt x="323" y="641"/>
                    <a:pt x="322" y="639"/>
                    <a:pt x="321" y="638"/>
                  </a:cubicBezTo>
                  <a:cubicBezTo>
                    <a:pt x="321" y="637"/>
                    <a:pt x="321" y="636"/>
                    <a:pt x="320" y="636"/>
                  </a:cubicBezTo>
                  <a:cubicBezTo>
                    <a:pt x="312" y="639"/>
                    <a:pt x="306" y="632"/>
                    <a:pt x="300" y="630"/>
                  </a:cubicBezTo>
                  <a:cubicBezTo>
                    <a:pt x="295" y="629"/>
                    <a:pt x="292" y="625"/>
                    <a:pt x="291" y="620"/>
                  </a:cubicBezTo>
                  <a:cubicBezTo>
                    <a:pt x="290" y="616"/>
                    <a:pt x="289" y="613"/>
                    <a:pt x="283" y="615"/>
                  </a:cubicBezTo>
                  <a:cubicBezTo>
                    <a:pt x="279" y="616"/>
                    <a:pt x="277" y="613"/>
                    <a:pt x="277" y="608"/>
                  </a:cubicBezTo>
                  <a:cubicBezTo>
                    <a:pt x="278" y="606"/>
                    <a:pt x="279" y="604"/>
                    <a:pt x="276" y="603"/>
                  </a:cubicBezTo>
                  <a:cubicBezTo>
                    <a:pt x="274" y="601"/>
                    <a:pt x="271" y="603"/>
                    <a:pt x="269" y="604"/>
                  </a:cubicBezTo>
                  <a:cubicBezTo>
                    <a:pt x="266" y="605"/>
                    <a:pt x="267" y="607"/>
                    <a:pt x="267" y="609"/>
                  </a:cubicBezTo>
                  <a:cubicBezTo>
                    <a:pt x="268" y="617"/>
                    <a:pt x="273" y="623"/>
                    <a:pt x="278" y="628"/>
                  </a:cubicBezTo>
                  <a:cubicBezTo>
                    <a:pt x="283" y="634"/>
                    <a:pt x="289" y="640"/>
                    <a:pt x="295" y="645"/>
                  </a:cubicBezTo>
                  <a:cubicBezTo>
                    <a:pt x="297" y="647"/>
                    <a:pt x="300" y="649"/>
                    <a:pt x="302" y="650"/>
                  </a:cubicBezTo>
                  <a:cubicBezTo>
                    <a:pt x="306" y="652"/>
                    <a:pt x="310" y="654"/>
                    <a:pt x="314" y="656"/>
                  </a:cubicBezTo>
                  <a:cubicBezTo>
                    <a:pt x="322" y="660"/>
                    <a:pt x="322" y="662"/>
                    <a:pt x="315" y="666"/>
                  </a:cubicBezTo>
                  <a:cubicBezTo>
                    <a:pt x="313" y="668"/>
                    <a:pt x="312" y="669"/>
                    <a:pt x="312" y="672"/>
                  </a:cubicBezTo>
                  <a:cubicBezTo>
                    <a:pt x="313" y="676"/>
                    <a:pt x="311" y="680"/>
                    <a:pt x="309" y="684"/>
                  </a:cubicBezTo>
                  <a:cubicBezTo>
                    <a:pt x="308" y="686"/>
                    <a:pt x="307" y="687"/>
                    <a:pt x="305" y="688"/>
                  </a:cubicBezTo>
                  <a:cubicBezTo>
                    <a:pt x="303" y="689"/>
                    <a:pt x="301" y="689"/>
                    <a:pt x="300" y="686"/>
                  </a:cubicBezTo>
                  <a:cubicBezTo>
                    <a:pt x="299" y="683"/>
                    <a:pt x="299" y="680"/>
                    <a:pt x="299" y="676"/>
                  </a:cubicBezTo>
                  <a:cubicBezTo>
                    <a:pt x="299" y="666"/>
                    <a:pt x="293" y="660"/>
                    <a:pt x="284" y="658"/>
                  </a:cubicBezTo>
                  <a:cubicBezTo>
                    <a:pt x="274" y="655"/>
                    <a:pt x="267" y="649"/>
                    <a:pt x="260" y="641"/>
                  </a:cubicBezTo>
                  <a:cubicBezTo>
                    <a:pt x="256" y="636"/>
                    <a:pt x="252" y="631"/>
                    <a:pt x="248" y="627"/>
                  </a:cubicBezTo>
                  <a:cubicBezTo>
                    <a:pt x="242" y="620"/>
                    <a:pt x="233" y="621"/>
                    <a:pt x="228" y="627"/>
                  </a:cubicBezTo>
                  <a:cubicBezTo>
                    <a:pt x="222" y="633"/>
                    <a:pt x="215" y="634"/>
                    <a:pt x="208" y="631"/>
                  </a:cubicBezTo>
                  <a:cubicBezTo>
                    <a:pt x="198" y="626"/>
                    <a:pt x="189" y="631"/>
                    <a:pt x="189" y="642"/>
                  </a:cubicBezTo>
                  <a:cubicBezTo>
                    <a:pt x="188" y="646"/>
                    <a:pt x="187" y="649"/>
                    <a:pt x="184" y="651"/>
                  </a:cubicBezTo>
                  <a:cubicBezTo>
                    <a:pt x="180" y="655"/>
                    <a:pt x="176" y="659"/>
                    <a:pt x="171" y="663"/>
                  </a:cubicBezTo>
                  <a:cubicBezTo>
                    <a:pt x="167" y="666"/>
                    <a:pt x="165" y="669"/>
                    <a:pt x="165" y="674"/>
                  </a:cubicBezTo>
                  <a:cubicBezTo>
                    <a:pt x="166" y="685"/>
                    <a:pt x="159" y="692"/>
                    <a:pt x="153" y="700"/>
                  </a:cubicBezTo>
                  <a:cubicBezTo>
                    <a:pt x="152" y="700"/>
                    <a:pt x="151" y="701"/>
                    <a:pt x="150" y="701"/>
                  </a:cubicBezTo>
                  <a:cubicBezTo>
                    <a:pt x="140" y="704"/>
                    <a:pt x="130" y="708"/>
                    <a:pt x="120" y="708"/>
                  </a:cubicBezTo>
                  <a:cubicBezTo>
                    <a:pt x="115" y="708"/>
                    <a:pt x="110" y="707"/>
                    <a:pt x="106" y="705"/>
                  </a:cubicBezTo>
                  <a:cubicBezTo>
                    <a:pt x="102" y="702"/>
                    <a:pt x="98" y="701"/>
                    <a:pt x="93" y="702"/>
                  </a:cubicBezTo>
                  <a:cubicBezTo>
                    <a:pt x="91" y="703"/>
                    <a:pt x="89" y="703"/>
                    <a:pt x="87" y="703"/>
                  </a:cubicBezTo>
                  <a:cubicBezTo>
                    <a:pt x="84" y="702"/>
                    <a:pt x="82" y="701"/>
                    <a:pt x="83" y="697"/>
                  </a:cubicBezTo>
                  <a:cubicBezTo>
                    <a:pt x="84" y="694"/>
                    <a:pt x="83" y="691"/>
                    <a:pt x="81" y="688"/>
                  </a:cubicBezTo>
                  <a:cubicBezTo>
                    <a:pt x="79" y="685"/>
                    <a:pt x="80" y="681"/>
                    <a:pt x="83" y="679"/>
                  </a:cubicBezTo>
                  <a:cubicBezTo>
                    <a:pt x="85" y="676"/>
                    <a:pt x="86" y="673"/>
                    <a:pt x="86" y="670"/>
                  </a:cubicBezTo>
                  <a:cubicBezTo>
                    <a:pt x="86" y="664"/>
                    <a:pt x="87" y="658"/>
                    <a:pt x="87" y="653"/>
                  </a:cubicBezTo>
                  <a:cubicBezTo>
                    <a:pt x="88" y="649"/>
                    <a:pt x="90" y="647"/>
                    <a:pt x="94" y="647"/>
                  </a:cubicBezTo>
                  <a:cubicBezTo>
                    <a:pt x="89" y="647"/>
                    <a:pt x="87" y="644"/>
                    <a:pt x="86" y="639"/>
                  </a:cubicBezTo>
                  <a:cubicBezTo>
                    <a:pt x="85" y="634"/>
                    <a:pt x="87" y="630"/>
                    <a:pt x="89" y="626"/>
                  </a:cubicBezTo>
                  <a:cubicBezTo>
                    <a:pt x="91" y="623"/>
                    <a:pt x="94" y="622"/>
                    <a:pt x="97" y="623"/>
                  </a:cubicBezTo>
                  <a:cubicBezTo>
                    <a:pt x="106" y="628"/>
                    <a:pt x="116" y="626"/>
                    <a:pt x="126" y="626"/>
                  </a:cubicBezTo>
                  <a:cubicBezTo>
                    <a:pt x="128" y="627"/>
                    <a:pt x="130" y="627"/>
                    <a:pt x="132" y="626"/>
                  </a:cubicBezTo>
                  <a:cubicBezTo>
                    <a:pt x="137" y="626"/>
                    <a:pt x="144" y="629"/>
                    <a:pt x="148" y="624"/>
                  </a:cubicBezTo>
                  <a:cubicBezTo>
                    <a:pt x="154" y="616"/>
                    <a:pt x="158" y="606"/>
                    <a:pt x="156" y="595"/>
                  </a:cubicBezTo>
                  <a:cubicBezTo>
                    <a:pt x="155" y="592"/>
                    <a:pt x="153" y="591"/>
                    <a:pt x="151" y="589"/>
                  </a:cubicBezTo>
                  <a:cubicBezTo>
                    <a:pt x="145" y="584"/>
                    <a:pt x="139" y="579"/>
                    <a:pt x="132" y="575"/>
                  </a:cubicBezTo>
                  <a:cubicBezTo>
                    <a:pt x="130" y="574"/>
                    <a:pt x="128" y="573"/>
                    <a:pt x="127" y="571"/>
                  </a:cubicBezTo>
                  <a:cubicBezTo>
                    <a:pt x="126" y="570"/>
                    <a:pt x="125" y="568"/>
                    <a:pt x="125" y="566"/>
                  </a:cubicBezTo>
                  <a:cubicBezTo>
                    <a:pt x="126" y="564"/>
                    <a:pt x="128" y="564"/>
                    <a:pt x="130" y="564"/>
                  </a:cubicBezTo>
                  <a:cubicBezTo>
                    <a:pt x="133" y="563"/>
                    <a:pt x="137" y="563"/>
                    <a:pt x="140" y="563"/>
                  </a:cubicBezTo>
                  <a:cubicBezTo>
                    <a:pt x="144" y="563"/>
                    <a:pt x="146" y="562"/>
                    <a:pt x="148" y="558"/>
                  </a:cubicBezTo>
                  <a:cubicBezTo>
                    <a:pt x="150" y="553"/>
                    <a:pt x="152" y="553"/>
                    <a:pt x="157" y="555"/>
                  </a:cubicBezTo>
                  <a:cubicBezTo>
                    <a:pt x="162" y="557"/>
                    <a:pt x="165" y="556"/>
                    <a:pt x="168" y="552"/>
                  </a:cubicBezTo>
                  <a:cubicBezTo>
                    <a:pt x="170" y="550"/>
                    <a:pt x="172" y="547"/>
                    <a:pt x="175" y="545"/>
                  </a:cubicBezTo>
                  <a:cubicBezTo>
                    <a:pt x="176" y="544"/>
                    <a:pt x="178" y="542"/>
                    <a:pt x="179" y="541"/>
                  </a:cubicBezTo>
                  <a:cubicBezTo>
                    <a:pt x="187" y="540"/>
                    <a:pt x="189" y="534"/>
                    <a:pt x="192" y="529"/>
                  </a:cubicBezTo>
                  <a:cubicBezTo>
                    <a:pt x="193" y="526"/>
                    <a:pt x="194" y="524"/>
                    <a:pt x="196" y="522"/>
                  </a:cubicBezTo>
                  <a:cubicBezTo>
                    <a:pt x="199" y="517"/>
                    <a:pt x="199" y="517"/>
                    <a:pt x="205" y="520"/>
                  </a:cubicBezTo>
                  <a:close/>
                  <a:moveTo>
                    <a:pt x="609" y="689"/>
                  </a:moveTo>
                  <a:cubicBezTo>
                    <a:pt x="612" y="689"/>
                    <a:pt x="614" y="689"/>
                    <a:pt x="616" y="689"/>
                  </a:cubicBezTo>
                  <a:cubicBezTo>
                    <a:pt x="619" y="688"/>
                    <a:pt x="621" y="687"/>
                    <a:pt x="621" y="684"/>
                  </a:cubicBezTo>
                  <a:cubicBezTo>
                    <a:pt x="621" y="680"/>
                    <a:pt x="622" y="675"/>
                    <a:pt x="624" y="671"/>
                  </a:cubicBezTo>
                  <a:cubicBezTo>
                    <a:pt x="625" y="668"/>
                    <a:pt x="624" y="666"/>
                    <a:pt x="621" y="664"/>
                  </a:cubicBezTo>
                  <a:cubicBezTo>
                    <a:pt x="619" y="663"/>
                    <a:pt x="616" y="661"/>
                    <a:pt x="614" y="659"/>
                  </a:cubicBezTo>
                  <a:cubicBezTo>
                    <a:pt x="611" y="656"/>
                    <a:pt x="610" y="651"/>
                    <a:pt x="611" y="647"/>
                  </a:cubicBezTo>
                  <a:cubicBezTo>
                    <a:pt x="612" y="643"/>
                    <a:pt x="615" y="644"/>
                    <a:pt x="618" y="644"/>
                  </a:cubicBezTo>
                  <a:cubicBezTo>
                    <a:pt x="619" y="644"/>
                    <a:pt x="620" y="644"/>
                    <a:pt x="621" y="644"/>
                  </a:cubicBezTo>
                  <a:cubicBezTo>
                    <a:pt x="624" y="644"/>
                    <a:pt x="625" y="641"/>
                    <a:pt x="626" y="638"/>
                  </a:cubicBezTo>
                  <a:cubicBezTo>
                    <a:pt x="627" y="634"/>
                    <a:pt x="627" y="631"/>
                    <a:pt x="624" y="629"/>
                  </a:cubicBezTo>
                  <a:cubicBezTo>
                    <a:pt x="621" y="626"/>
                    <a:pt x="619" y="627"/>
                    <a:pt x="616" y="629"/>
                  </a:cubicBezTo>
                  <a:cubicBezTo>
                    <a:pt x="615" y="630"/>
                    <a:pt x="614" y="631"/>
                    <a:pt x="613" y="631"/>
                  </a:cubicBezTo>
                  <a:cubicBezTo>
                    <a:pt x="610" y="632"/>
                    <a:pt x="608" y="632"/>
                    <a:pt x="607" y="629"/>
                  </a:cubicBezTo>
                  <a:cubicBezTo>
                    <a:pt x="606" y="624"/>
                    <a:pt x="602" y="622"/>
                    <a:pt x="598" y="620"/>
                  </a:cubicBezTo>
                  <a:cubicBezTo>
                    <a:pt x="591" y="616"/>
                    <a:pt x="589" y="609"/>
                    <a:pt x="585" y="603"/>
                  </a:cubicBezTo>
                  <a:cubicBezTo>
                    <a:pt x="585" y="602"/>
                    <a:pt x="585" y="600"/>
                    <a:pt x="585" y="599"/>
                  </a:cubicBezTo>
                  <a:cubicBezTo>
                    <a:pt x="588" y="595"/>
                    <a:pt x="589" y="590"/>
                    <a:pt x="595" y="589"/>
                  </a:cubicBezTo>
                  <a:cubicBezTo>
                    <a:pt x="597" y="588"/>
                    <a:pt x="599" y="587"/>
                    <a:pt x="599" y="585"/>
                  </a:cubicBezTo>
                  <a:cubicBezTo>
                    <a:pt x="599" y="580"/>
                    <a:pt x="601" y="574"/>
                    <a:pt x="597" y="570"/>
                  </a:cubicBezTo>
                  <a:cubicBezTo>
                    <a:pt x="593" y="567"/>
                    <a:pt x="587" y="568"/>
                    <a:pt x="582" y="570"/>
                  </a:cubicBezTo>
                  <a:cubicBezTo>
                    <a:pt x="582" y="570"/>
                    <a:pt x="582" y="570"/>
                    <a:pt x="581" y="570"/>
                  </a:cubicBezTo>
                  <a:cubicBezTo>
                    <a:pt x="572" y="573"/>
                    <a:pt x="566" y="579"/>
                    <a:pt x="560" y="586"/>
                  </a:cubicBezTo>
                  <a:cubicBezTo>
                    <a:pt x="557" y="590"/>
                    <a:pt x="556" y="594"/>
                    <a:pt x="556" y="598"/>
                  </a:cubicBezTo>
                  <a:cubicBezTo>
                    <a:pt x="555" y="600"/>
                    <a:pt x="556" y="602"/>
                    <a:pt x="558" y="603"/>
                  </a:cubicBezTo>
                  <a:cubicBezTo>
                    <a:pt x="563" y="605"/>
                    <a:pt x="564" y="609"/>
                    <a:pt x="563" y="614"/>
                  </a:cubicBezTo>
                  <a:cubicBezTo>
                    <a:pt x="563" y="618"/>
                    <a:pt x="564" y="622"/>
                    <a:pt x="567" y="625"/>
                  </a:cubicBezTo>
                  <a:cubicBezTo>
                    <a:pt x="575" y="632"/>
                    <a:pt x="582" y="639"/>
                    <a:pt x="590" y="646"/>
                  </a:cubicBezTo>
                  <a:cubicBezTo>
                    <a:pt x="591" y="647"/>
                    <a:pt x="592" y="648"/>
                    <a:pt x="593" y="649"/>
                  </a:cubicBezTo>
                  <a:cubicBezTo>
                    <a:pt x="596" y="653"/>
                    <a:pt x="595" y="655"/>
                    <a:pt x="590" y="656"/>
                  </a:cubicBezTo>
                  <a:cubicBezTo>
                    <a:pt x="586" y="656"/>
                    <a:pt x="584" y="658"/>
                    <a:pt x="584" y="662"/>
                  </a:cubicBezTo>
                  <a:cubicBezTo>
                    <a:pt x="583" y="664"/>
                    <a:pt x="583" y="666"/>
                    <a:pt x="582" y="668"/>
                  </a:cubicBezTo>
                  <a:cubicBezTo>
                    <a:pt x="581" y="672"/>
                    <a:pt x="582" y="674"/>
                    <a:pt x="585" y="676"/>
                  </a:cubicBezTo>
                  <a:cubicBezTo>
                    <a:pt x="588" y="678"/>
                    <a:pt x="592" y="681"/>
                    <a:pt x="596" y="684"/>
                  </a:cubicBezTo>
                  <a:cubicBezTo>
                    <a:pt x="600" y="687"/>
                    <a:pt x="605" y="689"/>
                    <a:pt x="609" y="689"/>
                  </a:cubicBezTo>
                  <a:close/>
                  <a:moveTo>
                    <a:pt x="560" y="937"/>
                  </a:moveTo>
                  <a:cubicBezTo>
                    <a:pt x="559" y="934"/>
                    <a:pt x="559" y="930"/>
                    <a:pt x="559" y="927"/>
                  </a:cubicBezTo>
                  <a:cubicBezTo>
                    <a:pt x="559" y="919"/>
                    <a:pt x="557" y="911"/>
                    <a:pt x="553" y="905"/>
                  </a:cubicBezTo>
                  <a:cubicBezTo>
                    <a:pt x="549" y="896"/>
                    <a:pt x="543" y="888"/>
                    <a:pt x="537" y="879"/>
                  </a:cubicBezTo>
                  <a:cubicBezTo>
                    <a:pt x="536" y="876"/>
                    <a:pt x="533" y="874"/>
                    <a:pt x="530" y="873"/>
                  </a:cubicBezTo>
                  <a:cubicBezTo>
                    <a:pt x="520" y="869"/>
                    <a:pt x="517" y="862"/>
                    <a:pt x="517" y="853"/>
                  </a:cubicBezTo>
                  <a:cubicBezTo>
                    <a:pt x="517" y="849"/>
                    <a:pt x="516" y="846"/>
                    <a:pt x="514" y="843"/>
                  </a:cubicBezTo>
                  <a:cubicBezTo>
                    <a:pt x="501" y="827"/>
                    <a:pt x="488" y="812"/>
                    <a:pt x="475" y="796"/>
                  </a:cubicBezTo>
                  <a:cubicBezTo>
                    <a:pt x="474" y="794"/>
                    <a:pt x="472" y="793"/>
                    <a:pt x="469" y="793"/>
                  </a:cubicBezTo>
                  <a:cubicBezTo>
                    <a:pt x="464" y="794"/>
                    <a:pt x="461" y="791"/>
                    <a:pt x="460" y="786"/>
                  </a:cubicBezTo>
                  <a:cubicBezTo>
                    <a:pt x="458" y="782"/>
                    <a:pt x="457" y="778"/>
                    <a:pt x="456" y="774"/>
                  </a:cubicBezTo>
                  <a:cubicBezTo>
                    <a:pt x="455" y="773"/>
                    <a:pt x="454" y="771"/>
                    <a:pt x="452" y="772"/>
                  </a:cubicBezTo>
                  <a:cubicBezTo>
                    <a:pt x="451" y="772"/>
                    <a:pt x="450" y="774"/>
                    <a:pt x="451" y="776"/>
                  </a:cubicBezTo>
                  <a:cubicBezTo>
                    <a:pt x="453" y="781"/>
                    <a:pt x="454" y="787"/>
                    <a:pt x="458" y="792"/>
                  </a:cubicBezTo>
                  <a:cubicBezTo>
                    <a:pt x="465" y="800"/>
                    <a:pt x="471" y="809"/>
                    <a:pt x="479" y="817"/>
                  </a:cubicBezTo>
                  <a:cubicBezTo>
                    <a:pt x="484" y="823"/>
                    <a:pt x="486" y="829"/>
                    <a:pt x="486" y="837"/>
                  </a:cubicBezTo>
                  <a:cubicBezTo>
                    <a:pt x="486" y="841"/>
                    <a:pt x="485" y="845"/>
                    <a:pt x="491" y="846"/>
                  </a:cubicBezTo>
                  <a:cubicBezTo>
                    <a:pt x="493" y="846"/>
                    <a:pt x="494" y="849"/>
                    <a:pt x="495" y="851"/>
                  </a:cubicBezTo>
                  <a:cubicBezTo>
                    <a:pt x="501" y="861"/>
                    <a:pt x="507" y="870"/>
                    <a:pt x="513" y="880"/>
                  </a:cubicBezTo>
                  <a:cubicBezTo>
                    <a:pt x="518" y="889"/>
                    <a:pt x="526" y="897"/>
                    <a:pt x="527" y="909"/>
                  </a:cubicBezTo>
                  <a:cubicBezTo>
                    <a:pt x="528" y="912"/>
                    <a:pt x="531" y="915"/>
                    <a:pt x="534" y="917"/>
                  </a:cubicBezTo>
                  <a:cubicBezTo>
                    <a:pt x="542" y="924"/>
                    <a:pt x="551" y="930"/>
                    <a:pt x="560" y="9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3" name="Freeform 6"/>
            <p:cNvSpPr/>
            <p:nvPr/>
          </p:nvSpPr>
          <p:spPr bwMode="auto">
            <a:xfrm>
              <a:off x="106363" y="2616200"/>
              <a:ext cx="2336800" cy="3843338"/>
            </a:xfrm>
            <a:custGeom>
              <a:avLst/>
              <a:gdLst>
                <a:gd name="T0" fmla="*/ 810 w 996"/>
                <a:gd name="T1" fmla="*/ 537 h 1637"/>
                <a:gd name="T2" fmla="*/ 763 w 996"/>
                <a:gd name="T3" fmla="*/ 568 h 1637"/>
                <a:gd name="T4" fmla="*/ 745 w 996"/>
                <a:gd name="T5" fmla="*/ 560 h 1637"/>
                <a:gd name="T6" fmla="*/ 661 w 996"/>
                <a:gd name="T7" fmla="*/ 632 h 1637"/>
                <a:gd name="T8" fmla="*/ 598 w 996"/>
                <a:gd name="T9" fmla="*/ 704 h 1637"/>
                <a:gd name="T10" fmla="*/ 573 w 996"/>
                <a:gd name="T11" fmla="*/ 718 h 1637"/>
                <a:gd name="T12" fmla="*/ 452 w 996"/>
                <a:gd name="T13" fmla="*/ 728 h 1637"/>
                <a:gd name="T14" fmla="*/ 439 w 996"/>
                <a:gd name="T15" fmla="*/ 827 h 1637"/>
                <a:gd name="T16" fmla="*/ 522 w 996"/>
                <a:gd name="T17" fmla="*/ 818 h 1637"/>
                <a:gd name="T18" fmla="*/ 540 w 996"/>
                <a:gd name="T19" fmla="*/ 916 h 1637"/>
                <a:gd name="T20" fmla="*/ 644 w 996"/>
                <a:gd name="T21" fmla="*/ 909 h 1637"/>
                <a:gd name="T22" fmla="*/ 668 w 996"/>
                <a:gd name="T23" fmla="*/ 914 h 1637"/>
                <a:gd name="T24" fmla="*/ 762 w 996"/>
                <a:gd name="T25" fmla="*/ 954 h 1637"/>
                <a:gd name="T26" fmla="*/ 848 w 996"/>
                <a:gd name="T27" fmla="*/ 998 h 1637"/>
                <a:gd name="T28" fmla="*/ 991 w 996"/>
                <a:gd name="T29" fmla="*/ 1088 h 1637"/>
                <a:gd name="T30" fmla="*/ 957 w 996"/>
                <a:gd name="T31" fmla="*/ 1236 h 1637"/>
                <a:gd name="T32" fmla="*/ 880 w 996"/>
                <a:gd name="T33" fmla="*/ 1320 h 1637"/>
                <a:gd name="T34" fmla="*/ 821 w 996"/>
                <a:gd name="T35" fmla="*/ 1409 h 1637"/>
                <a:gd name="T36" fmla="*/ 768 w 996"/>
                <a:gd name="T37" fmla="*/ 1483 h 1637"/>
                <a:gd name="T38" fmla="*/ 755 w 996"/>
                <a:gd name="T39" fmla="*/ 1599 h 1637"/>
                <a:gd name="T40" fmla="*/ 703 w 996"/>
                <a:gd name="T41" fmla="*/ 1563 h 1637"/>
                <a:gd name="T42" fmla="*/ 685 w 996"/>
                <a:gd name="T43" fmla="*/ 1480 h 1637"/>
                <a:gd name="T44" fmla="*/ 617 w 996"/>
                <a:gd name="T45" fmla="*/ 1195 h 1637"/>
                <a:gd name="T46" fmla="*/ 560 w 996"/>
                <a:gd name="T47" fmla="*/ 1051 h 1637"/>
                <a:gd name="T48" fmla="*/ 583 w 996"/>
                <a:gd name="T49" fmla="*/ 946 h 1637"/>
                <a:gd name="T50" fmla="*/ 507 w 996"/>
                <a:gd name="T51" fmla="*/ 908 h 1637"/>
                <a:gd name="T52" fmla="*/ 409 w 996"/>
                <a:gd name="T53" fmla="*/ 863 h 1637"/>
                <a:gd name="T54" fmla="*/ 307 w 996"/>
                <a:gd name="T55" fmla="*/ 684 h 1637"/>
                <a:gd name="T56" fmla="*/ 296 w 996"/>
                <a:gd name="T57" fmla="*/ 756 h 1637"/>
                <a:gd name="T58" fmla="*/ 273 w 996"/>
                <a:gd name="T59" fmla="*/ 664 h 1637"/>
                <a:gd name="T60" fmla="*/ 254 w 996"/>
                <a:gd name="T61" fmla="*/ 623 h 1637"/>
                <a:gd name="T62" fmla="*/ 307 w 996"/>
                <a:gd name="T63" fmla="*/ 444 h 1637"/>
                <a:gd name="T64" fmla="*/ 285 w 996"/>
                <a:gd name="T65" fmla="*/ 376 h 1637"/>
                <a:gd name="T66" fmla="*/ 271 w 996"/>
                <a:gd name="T67" fmla="*/ 274 h 1637"/>
                <a:gd name="T68" fmla="*/ 248 w 996"/>
                <a:gd name="T69" fmla="*/ 250 h 1637"/>
                <a:gd name="T70" fmla="*/ 170 w 996"/>
                <a:gd name="T71" fmla="*/ 200 h 1637"/>
                <a:gd name="T72" fmla="*/ 4 w 996"/>
                <a:gd name="T73" fmla="*/ 283 h 1637"/>
                <a:gd name="T74" fmla="*/ 88 w 996"/>
                <a:gd name="T75" fmla="*/ 226 h 1637"/>
                <a:gd name="T76" fmla="*/ 125 w 996"/>
                <a:gd name="T77" fmla="*/ 117 h 1637"/>
                <a:gd name="T78" fmla="*/ 102 w 996"/>
                <a:gd name="T79" fmla="*/ 67 h 1637"/>
                <a:gd name="T80" fmla="*/ 141 w 996"/>
                <a:gd name="T81" fmla="*/ 44 h 1637"/>
                <a:gd name="T82" fmla="*/ 351 w 996"/>
                <a:gd name="T83" fmla="*/ 92 h 1637"/>
                <a:gd name="T84" fmla="*/ 445 w 996"/>
                <a:gd name="T85" fmla="*/ 115 h 1637"/>
                <a:gd name="T86" fmla="*/ 514 w 996"/>
                <a:gd name="T87" fmla="*/ 172 h 1637"/>
                <a:gd name="T88" fmla="*/ 557 w 996"/>
                <a:gd name="T89" fmla="*/ 171 h 1637"/>
                <a:gd name="T90" fmla="*/ 642 w 996"/>
                <a:gd name="T91" fmla="*/ 165 h 1637"/>
                <a:gd name="T92" fmla="*/ 656 w 996"/>
                <a:gd name="T93" fmla="*/ 167 h 1637"/>
                <a:gd name="T94" fmla="*/ 695 w 996"/>
                <a:gd name="T95" fmla="*/ 191 h 1637"/>
                <a:gd name="T96" fmla="*/ 737 w 996"/>
                <a:gd name="T97" fmla="*/ 187 h 1637"/>
                <a:gd name="T98" fmla="*/ 691 w 996"/>
                <a:gd name="T99" fmla="*/ 243 h 1637"/>
                <a:gd name="T100" fmla="*/ 595 w 996"/>
                <a:gd name="T101" fmla="*/ 329 h 1637"/>
                <a:gd name="T102" fmla="*/ 671 w 996"/>
                <a:gd name="T103" fmla="*/ 422 h 1637"/>
                <a:gd name="T104" fmla="*/ 693 w 996"/>
                <a:gd name="T105" fmla="*/ 410 h 1637"/>
                <a:gd name="T106" fmla="*/ 754 w 996"/>
                <a:gd name="T107" fmla="*/ 312 h 1637"/>
                <a:gd name="T108" fmla="*/ 808 w 996"/>
                <a:gd name="T109" fmla="*/ 374 h 1637"/>
                <a:gd name="T110" fmla="*/ 876 w 996"/>
                <a:gd name="T111" fmla="*/ 467 h 1637"/>
                <a:gd name="T112" fmla="*/ 757 w 996"/>
                <a:gd name="T113" fmla="*/ 504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96" h="1637">
                  <a:moveTo>
                    <a:pt x="758" y="505"/>
                  </a:moveTo>
                  <a:cubicBezTo>
                    <a:pt x="765" y="504"/>
                    <a:pt x="772" y="502"/>
                    <a:pt x="780" y="501"/>
                  </a:cubicBezTo>
                  <a:cubicBezTo>
                    <a:pt x="791" y="499"/>
                    <a:pt x="794" y="502"/>
                    <a:pt x="790" y="513"/>
                  </a:cubicBezTo>
                  <a:cubicBezTo>
                    <a:pt x="788" y="520"/>
                    <a:pt x="787" y="527"/>
                    <a:pt x="787" y="534"/>
                  </a:cubicBezTo>
                  <a:cubicBezTo>
                    <a:pt x="788" y="539"/>
                    <a:pt x="790" y="543"/>
                    <a:pt x="796" y="545"/>
                  </a:cubicBezTo>
                  <a:cubicBezTo>
                    <a:pt x="800" y="546"/>
                    <a:pt x="804" y="544"/>
                    <a:pt x="807" y="541"/>
                  </a:cubicBezTo>
                  <a:cubicBezTo>
                    <a:pt x="808" y="540"/>
                    <a:pt x="809" y="538"/>
                    <a:pt x="810" y="537"/>
                  </a:cubicBezTo>
                  <a:cubicBezTo>
                    <a:pt x="812" y="536"/>
                    <a:pt x="815" y="535"/>
                    <a:pt x="817" y="537"/>
                  </a:cubicBezTo>
                  <a:cubicBezTo>
                    <a:pt x="819" y="539"/>
                    <a:pt x="817" y="541"/>
                    <a:pt x="816" y="542"/>
                  </a:cubicBezTo>
                  <a:cubicBezTo>
                    <a:pt x="816" y="543"/>
                    <a:pt x="816" y="543"/>
                    <a:pt x="816" y="543"/>
                  </a:cubicBezTo>
                  <a:cubicBezTo>
                    <a:pt x="806" y="560"/>
                    <a:pt x="810" y="559"/>
                    <a:pt x="792" y="559"/>
                  </a:cubicBezTo>
                  <a:cubicBezTo>
                    <a:pt x="787" y="559"/>
                    <a:pt x="785" y="562"/>
                    <a:pt x="783" y="566"/>
                  </a:cubicBezTo>
                  <a:cubicBezTo>
                    <a:pt x="780" y="570"/>
                    <a:pt x="777" y="572"/>
                    <a:pt x="772" y="572"/>
                  </a:cubicBezTo>
                  <a:cubicBezTo>
                    <a:pt x="768" y="572"/>
                    <a:pt x="765" y="572"/>
                    <a:pt x="763" y="568"/>
                  </a:cubicBezTo>
                  <a:cubicBezTo>
                    <a:pt x="762" y="564"/>
                    <a:pt x="761" y="560"/>
                    <a:pt x="765" y="557"/>
                  </a:cubicBezTo>
                  <a:cubicBezTo>
                    <a:pt x="768" y="555"/>
                    <a:pt x="770" y="552"/>
                    <a:pt x="772" y="548"/>
                  </a:cubicBezTo>
                  <a:cubicBezTo>
                    <a:pt x="770" y="549"/>
                    <a:pt x="768" y="550"/>
                    <a:pt x="766" y="550"/>
                  </a:cubicBezTo>
                  <a:cubicBezTo>
                    <a:pt x="759" y="552"/>
                    <a:pt x="758" y="552"/>
                    <a:pt x="758" y="545"/>
                  </a:cubicBezTo>
                  <a:cubicBezTo>
                    <a:pt x="758" y="543"/>
                    <a:pt x="758" y="542"/>
                    <a:pt x="758" y="539"/>
                  </a:cubicBezTo>
                  <a:cubicBezTo>
                    <a:pt x="757" y="540"/>
                    <a:pt x="757" y="541"/>
                    <a:pt x="757" y="541"/>
                  </a:cubicBezTo>
                  <a:cubicBezTo>
                    <a:pt x="758" y="551"/>
                    <a:pt x="754" y="556"/>
                    <a:pt x="745" y="560"/>
                  </a:cubicBezTo>
                  <a:cubicBezTo>
                    <a:pt x="739" y="563"/>
                    <a:pt x="733" y="567"/>
                    <a:pt x="726" y="571"/>
                  </a:cubicBezTo>
                  <a:cubicBezTo>
                    <a:pt x="723" y="572"/>
                    <a:pt x="722" y="575"/>
                    <a:pt x="723" y="578"/>
                  </a:cubicBezTo>
                  <a:cubicBezTo>
                    <a:pt x="724" y="581"/>
                    <a:pt x="725" y="585"/>
                    <a:pt x="726" y="588"/>
                  </a:cubicBezTo>
                  <a:cubicBezTo>
                    <a:pt x="727" y="592"/>
                    <a:pt x="727" y="593"/>
                    <a:pt x="722" y="594"/>
                  </a:cubicBezTo>
                  <a:cubicBezTo>
                    <a:pt x="714" y="596"/>
                    <a:pt x="706" y="597"/>
                    <a:pt x="698" y="598"/>
                  </a:cubicBezTo>
                  <a:cubicBezTo>
                    <a:pt x="693" y="599"/>
                    <a:pt x="690" y="601"/>
                    <a:pt x="686" y="605"/>
                  </a:cubicBezTo>
                  <a:cubicBezTo>
                    <a:pt x="678" y="614"/>
                    <a:pt x="669" y="623"/>
                    <a:pt x="661" y="632"/>
                  </a:cubicBezTo>
                  <a:cubicBezTo>
                    <a:pt x="658" y="635"/>
                    <a:pt x="657" y="639"/>
                    <a:pt x="657" y="643"/>
                  </a:cubicBezTo>
                  <a:cubicBezTo>
                    <a:pt x="658" y="647"/>
                    <a:pt x="659" y="651"/>
                    <a:pt x="659" y="656"/>
                  </a:cubicBezTo>
                  <a:cubicBezTo>
                    <a:pt x="659" y="661"/>
                    <a:pt x="659" y="661"/>
                    <a:pt x="654" y="663"/>
                  </a:cubicBezTo>
                  <a:cubicBezTo>
                    <a:pt x="653" y="664"/>
                    <a:pt x="652" y="664"/>
                    <a:pt x="651" y="664"/>
                  </a:cubicBezTo>
                  <a:cubicBezTo>
                    <a:pt x="638" y="667"/>
                    <a:pt x="628" y="673"/>
                    <a:pt x="619" y="682"/>
                  </a:cubicBezTo>
                  <a:cubicBezTo>
                    <a:pt x="615" y="686"/>
                    <a:pt x="610" y="690"/>
                    <a:pt x="605" y="694"/>
                  </a:cubicBezTo>
                  <a:cubicBezTo>
                    <a:pt x="602" y="697"/>
                    <a:pt x="600" y="700"/>
                    <a:pt x="598" y="704"/>
                  </a:cubicBezTo>
                  <a:cubicBezTo>
                    <a:pt x="592" y="718"/>
                    <a:pt x="594" y="731"/>
                    <a:pt x="600" y="743"/>
                  </a:cubicBezTo>
                  <a:cubicBezTo>
                    <a:pt x="602" y="747"/>
                    <a:pt x="602" y="751"/>
                    <a:pt x="600" y="754"/>
                  </a:cubicBezTo>
                  <a:cubicBezTo>
                    <a:pt x="597" y="757"/>
                    <a:pt x="595" y="761"/>
                    <a:pt x="593" y="764"/>
                  </a:cubicBezTo>
                  <a:cubicBezTo>
                    <a:pt x="591" y="767"/>
                    <a:pt x="588" y="769"/>
                    <a:pt x="584" y="769"/>
                  </a:cubicBezTo>
                  <a:cubicBezTo>
                    <a:pt x="577" y="769"/>
                    <a:pt x="576" y="769"/>
                    <a:pt x="573" y="761"/>
                  </a:cubicBezTo>
                  <a:cubicBezTo>
                    <a:pt x="571" y="753"/>
                    <a:pt x="570" y="747"/>
                    <a:pt x="573" y="739"/>
                  </a:cubicBezTo>
                  <a:cubicBezTo>
                    <a:pt x="576" y="733"/>
                    <a:pt x="574" y="725"/>
                    <a:pt x="573" y="718"/>
                  </a:cubicBezTo>
                  <a:cubicBezTo>
                    <a:pt x="572" y="713"/>
                    <a:pt x="568" y="709"/>
                    <a:pt x="562" y="708"/>
                  </a:cubicBezTo>
                  <a:cubicBezTo>
                    <a:pt x="552" y="707"/>
                    <a:pt x="543" y="707"/>
                    <a:pt x="533" y="707"/>
                  </a:cubicBezTo>
                  <a:cubicBezTo>
                    <a:pt x="529" y="707"/>
                    <a:pt x="527" y="708"/>
                    <a:pt x="526" y="713"/>
                  </a:cubicBezTo>
                  <a:cubicBezTo>
                    <a:pt x="524" y="719"/>
                    <a:pt x="523" y="719"/>
                    <a:pt x="517" y="719"/>
                  </a:cubicBezTo>
                  <a:cubicBezTo>
                    <a:pt x="506" y="719"/>
                    <a:pt x="497" y="715"/>
                    <a:pt x="488" y="710"/>
                  </a:cubicBezTo>
                  <a:cubicBezTo>
                    <a:pt x="483" y="708"/>
                    <a:pt x="480" y="708"/>
                    <a:pt x="476" y="711"/>
                  </a:cubicBezTo>
                  <a:cubicBezTo>
                    <a:pt x="468" y="717"/>
                    <a:pt x="460" y="722"/>
                    <a:pt x="452" y="728"/>
                  </a:cubicBezTo>
                  <a:cubicBezTo>
                    <a:pt x="449" y="731"/>
                    <a:pt x="446" y="734"/>
                    <a:pt x="444" y="738"/>
                  </a:cubicBezTo>
                  <a:cubicBezTo>
                    <a:pt x="441" y="743"/>
                    <a:pt x="438" y="749"/>
                    <a:pt x="435" y="754"/>
                  </a:cubicBezTo>
                  <a:cubicBezTo>
                    <a:pt x="434" y="756"/>
                    <a:pt x="433" y="757"/>
                    <a:pt x="433" y="759"/>
                  </a:cubicBezTo>
                  <a:cubicBezTo>
                    <a:pt x="431" y="769"/>
                    <a:pt x="429" y="779"/>
                    <a:pt x="427" y="790"/>
                  </a:cubicBezTo>
                  <a:cubicBezTo>
                    <a:pt x="427" y="792"/>
                    <a:pt x="426" y="794"/>
                    <a:pt x="427" y="797"/>
                  </a:cubicBezTo>
                  <a:cubicBezTo>
                    <a:pt x="430" y="806"/>
                    <a:pt x="432" y="814"/>
                    <a:pt x="435" y="823"/>
                  </a:cubicBezTo>
                  <a:cubicBezTo>
                    <a:pt x="436" y="825"/>
                    <a:pt x="437" y="826"/>
                    <a:pt x="439" y="827"/>
                  </a:cubicBezTo>
                  <a:cubicBezTo>
                    <a:pt x="449" y="832"/>
                    <a:pt x="458" y="837"/>
                    <a:pt x="470" y="833"/>
                  </a:cubicBezTo>
                  <a:cubicBezTo>
                    <a:pt x="473" y="832"/>
                    <a:pt x="476" y="830"/>
                    <a:pt x="477" y="827"/>
                  </a:cubicBezTo>
                  <a:cubicBezTo>
                    <a:pt x="478" y="823"/>
                    <a:pt x="480" y="819"/>
                    <a:pt x="481" y="815"/>
                  </a:cubicBezTo>
                  <a:cubicBezTo>
                    <a:pt x="482" y="812"/>
                    <a:pt x="484" y="810"/>
                    <a:pt x="487" y="809"/>
                  </a:cubicBezTo>
                  <a:cubicBezTo>
                    <a:pt x="496" y="807"/>
                    <a:pt x="504" y="805"/>
                    <a:pt x="512" y="803"/>
                  </a:cubicBezTo>
                  <a:cubicBezTo>
                    <a:pt x="518" y="802"/>
                    <a:pt x="520" y="806"/>
                    <a:pt x="523" y="809"/>
                  </a:cubicBezTo>
                  <a:cubicBezTo>
                    <a:pt x="526" y="812"/>
                    <a:pt x="524" y="815"/>
                    <a:pt x="522" y="818"/>
                  </a:cubicBezTo>
                  <a:cubicBezTo>
                    <a:pt x="515" y="831"/>
                    <a:pt x="508" y="843"/>
                    <a:pt x="501" y="856"/>
                  </a:cubicBezTo>
                  <a:cubicBezTo>
                    <a:pt x="500" y="858"/>
                    <a:pt x="498" y="861"/>
                    <a:pt x="500" y="863"/>
                  </a:cubicBezTo>
                  <a:cubicBezTo>
                    <a:pt x="502" y="866"/>
                    <a:pt x="504" y="869"/>
                    <a:pt x="508" y="868"/>
                  </a:cubicBezTo>
                  <a:cubicBezTo>
                    <a:pt x="515" y="868"/>
                    <a:pt x="523" y="868"/>
                    <a:pt x="530" y="868"/>
                  </a:cubicBezTo>
                  <a:cubicBezTo>
                    <a:pt x="534" y="868"/>
                    <a:pt x="537" y="869"/>
                    <a:pt x="539" y="872"/>
                  </a:cubicBezTo>
                  <a:cubicBezTo>
                    <a:pt x="546" y="880"/>
                    <a:pt x="549" y="889"/>
                    <a:pt x="546" y="900"/>
                  </a:cubicBezTo>
                  <a:cubicBezTo>
                    <a:pt x="544" y="905"/>
                    <a:pt x="542" y="911"/>
                    <a:pt x="540" y="916"/>
                  </a:cubicBezTo>
                  <a:cubicBezTo>
                    <a:pt x="538" y="921"/>
                    <a:pt x="539" y="924"/>
                    <a:pt x="541" y="928"/>
                  </a:cubicBezTo>
                  <a:cubicBezTo>
                    <a:pt x="544" y="938"/>
                    <a:pt x="553" y="939"/>
                    <a:pt x="560" y="942"/>
                  </a:cubicBezTo>
                  <a:cubicBezTo>
                    <a:pt x="562" y="942"/>
                    <a:pt x="563" y="942"/>
                    <a:pt x="564" y="941"/>
                  </a:cubicBezTo>
                  <a:cubicBezTo>
                    <a:pt x="566" y="941"/>
                    <a:pt x="567" y="940"/>
                    <a:pt x="569" y="939"/>
                  </a:cubicBezTo>
                  <a:cubicBezTo>
                    <a:pt x="577" y="931"/>
                    <a:pt x="586" y="932"/>
                    <a:pt x="595" y="938"/>
                  </a:cubicBezTo>
                  <a:cubicBezTo>
                    <a:pt x="602" y="943"/>
                    <a:pt x="606" y="941"/>
                    <a:pt x="612" y="936"/>
                  </a:cubicBezTo>
                  <a:cubicBezTo>
                    <a:pt x="622" y="927"/>
                    <a:pt x="633" y="918"/>
                    <a:pt x="644" y="909"/>
                  </a:cubicBezTo>
                  <a:cubicBezTo>
                    <a:pt x="646" y="907"/>
                    <a:pt x="649" y="905"/>
                    <a:pt x="653" y="905"/>
                  </a:cubicBezTo>
                  <a:cubicBezTo>
                    <a:pt x="657" y="905"/>
                    <a:pt x="658" y="907"/>
                    <a:pt x="656" y="910"/>
                  </a:cubicBezTo>
                  <a:cubicBezTo>
                    <a:pt x="654" y="913"/>
                    <a:pt x="652" y="916"/>
                    <a:pt x="650" y="918"/>
                  </a:cubicBezTo>
                  <a:cubicBezTo>
                    <a:pt x="646" y="923"/>
                    <a:pt x="647" y="927"/>
                    <a:pt x="649" y="931"/>
                  </a:cubicBezTo>
                  <a:cubicBezTo>
                    <a:pt x="650" y="934"/>
                    <a:pt x="652" y="936"/>
                    <a:pt x="655" y="936"/>
                  </a:cubicBezTo>
                  <a:cubicBezTo>
                    <a:pt x="658" y="936"/>
                    <a:pt x="658" y="933"/>
                    <a:pt x="658" y="930"/>
                  </a:cubicBezTo>
                  <a:cubicBezTo>
                    <a:pt x="659" y="923"/>
                    <a:pt x="663" y="918"/>
                    <a:pt x="668" y="914"/>
                  </a:cubicBezTo>
                  <a:cubicBezTo>
                    <a:pt x="672" y="910"/>
                    <a:pt x="673" y="909"/>
                    <a:pt x="676" y="914"/>
                  </a:cubicBezTo>
                  <a:cubicBezTo>
                    <a:pt x="682" y="922"/>
                    <a:pt x="691" y="925"/>
                    <a:pt x="700" y="928"/>
                  </a:cubicBezTo>
                  <a:cubicBezTo>
                    <a:pt x="707" y="929"/>
                    <a:pt x="713" y="930"/>
                    <a:pt x="720" y="928"/>
                  </a:cubicBezTo>
                  <a:cubicBezTo>
                    <a:pt x="723" y="927"/>
                    <a:pt x="725" y="927"/>
                    <a:pt x="727" y="926"/>
                  </a:cubicBezTo>
                  <a:cubicBezTo>
                    <a:pt x="731" y="925"/>
                    <a:pt x="734" y="927"/>
                    <a:pt x="736" y="930"/>
                  </a:cubicBezTo>
                  <a:cubicBezTo>
                    <a:pt x="738" y="932"/>
                    <a:pt x="739" y="933"/>
                    <a:pt x="741" y="935"/>
                  </a:cubicBezTo>
                  <a:cubicBezTo>
                    <a:pt x="746" y="944"/>
                    <a:pt x="754" y="949"/>
                    <a:pt x="762" y="954"/>
                  </a:cubicBezTo>
                  <a:cubicBezTo>
                    <a:pt x="770" y="959"/>
                    <a:pt x="776" y="967"/>
                    <a:pt x="784" y="972"/>
                  </a:cubicBezTo>
                  <a:cubicBezTo>
                    <a:pt x="785" y="974"/>
                    <a:pt x="787" y="975"/>
                    <a:pt x="788" y="977"/>
                  </a:cubicBezTo>
                  <a:cubicBezTo>
                    <a:pt x="793" y="980"/>
                    <a:pt x="797" y="981"/>
                    <a:pt x="802" y="977"/>
                  </a:cubicBezTo>
                  <a:cubicBezTo>
                    <a:pt x="806" y="974"/>
                    <a:pt x="810" y="975"/>
                    <a:pt x="815" y="977"/>
                  </a:cubicBezTo>
                  <a:cubicBezTo>
                    <a:pt x="821" y="980"/>
                    <a:pt x="827" y="984"/>
                    <a:pt x="833" y="987"/>
                  </a:cubicBezTo>
                  <a:cubicBezTo>
                    <a:pt x="836" y="989"/>
                    <a:pt x="839" y="992"/>
                    <a:pt x="843" y="992"/>
                  </a:cubicBezTo>
                  <a:cubicBezTo>
                    <a:pt x="846" y="993"/>
                    <a:pt x="847" y="995"/>
                    <a:pt x="848" y="998"/>
                  </a:cubicBezTo>
                  <a:cubicBezTo>
                    <a:pt x="849" y="1005"/>
                    <a:pt x="849" y="1013"/>
                    <a:pt x="850" y="1021"/>
                  </a:cubicBezTo>
                  <a:cubicBezTo>
                    <a:pt x="850" y="1025"/>
                    <a:pt x="847" y="1029"/>
                    <a:pt x="845" y="1032"/>
                  </a:cubicBezTo>
                  <a:cubicBezTo>
                    <a:pt x="843" y="1038"/>
                    <a:pt x="844" y="1039"/>
                    <a:pt x="850" y="1039"/>
                  </a:cubicBezTo>
                  <a:cubicBezTo>
                    <a:pt x="868" y="1040"/>
                    <a:pt x="885" y="1046"/>
                    <a:pt x="902" y="1051"/>
                  </a:cubicBezTo>
                  <a:cubicBezTo>
                    <a:pt x="910" y="1053"/>
                    <a:pt x="918" y="1056"/>
                    <a:pt x="926" y="1058"/>
                  </a:cubicBezTo>
                  <a:cubicBezTo>
                    <a:pt x="941" y="1062"/>
                    <a:pt x="955" y="1071"/>
                    <a:pt x="969" y="1077"/>
                  </a:cubicBezTo>
                  <a:cubicBezTo>
                    <a:pt x="976" y="1080"/>
                    <a:pt x="983" y="1084"/>
                    <a:pt x="991" y="1088"/>
                  </a:cubicBezTo>
                  <a:cubicBezTo>
                    <a:pt x="994" y="1089"/>
                    <a:pt x="996" y="1092"/>
                    <a:pt x="996" y="1096"/>
                  </a:cubicBezTo>
                  <a:cubicBezTo>
                    <a:pt x="995" y="1106"/>
                    <a:pt x="995" y="1116"/>
                    <a:pt x="995" y="1126"/>
                  </a:cubicBezTo>
                  <a:cubicBezTo>
                    <a:pt x="995" y="1131"/>
                    <a:pt x="993" y="1134"/>
                    <a:pt x="990" y="1137"/>
                  </a:cubicBezTo>
                  <a:cubicBezTo>
                    <a:pt x="980" y="1146"/>
                    <a:pt x="970" y="1156"/>
                    <a:pt x="959" y="1165"/>
                  </a:cubicBezTo>
                  <a:cubicBezTo>
                    <a:pt x="954" y="1170"/>
                    <a:pt x="954" y="1170"/>
                    <a:pt x="957" y="1176"/>
                  </a:cubicBezTo>
                  <a:cubicBezTo>
                    <a:pt x="960" y="1182"/>
                    <a:pt x="961" y="1187"/>
                    <a:pt x="960" y="1193"/>
                  </a:cubicBezTo>
                  <a:cubicBezTo>
                    <a:pt x="959" y="1207"/>
                    <a:pt x="958" y="1221"/>
                    <a:pt x="957" y="1236"/>
                  </a:cubicBezTo>
                  <a:cubicBezTo>
                    <a:pt x="957" y="1239"/>
                    <a:pt x="957" y="1241"/>
                    <a:pt x="955" y="1244"/>
                  </a:cubicBezTo>
                  <a:cubicBezTo>
                    <a:pt x="951" y="1251"/>
                    <a:pt x="947" y="1257"/>
                    <a:pt x="943" y="1264"/>
                  </a:cubicBezTo>
                  <a:cubicBezTo>
                    <a:pt x="941" y="1268"/>
                    <a:pt x="938" y="1270"/>
                    <a:pt x="934" y="1269"/>
                  </a:cubicBezTo>
                  <a:cubicBezTo>
                    <a:pt x="923" y="1268"/>
                    <a:pt x="913" y="1272"/>
                    <a:pt x="904" y="1278"/>
                  </a:cubicBezTo>
                  <a:cubicBezTo>
                    <a:pt x="899" y="1282"/>
                    <a:pt x="893" y="1286"/>
                    <a:pt x="887" y="1290"/>
                  </a:cubicBezTo>
                  <a:cubicBezTo>
                    <a:pt x="883" y="1292"/>
                    <a:pt x="881" y="1295"/>
                    <a:pt x="880" y="1300"/>
                  </a:cubicBezTo>
                  <a:cubicBezTo>
                    <a:pt x="880" y="1307"/>
                    <a:pt x="879" y="1313"/>
                    <a:pt x="880" y="1320"/>
                  </a:cubicBezTo>
                  <a:cubicBezTo>
                    <a:pt x="880" y="1325"/>
                    <a:pt x="879" y="1329"/>
                    <a:pt x="876" y="1333"/>
                  </a:cubicBezTo>
                  <a:cubicBezTo>
                    <a:pt x="871" y="1343"/>
                    <a:pt x="866" y="1353"/>
                    <a:pt x="861" y="1363"/>
                  </a:cubicBezTo>
                  <a:cubicBezTo>
                    <a:pt x="859" y="1367"/>
                    <a:pt x="856" y="1370"/>
                    <a:pt x="854" y="1373"/>
                  </a:cubicBezTo>
                  <a:cubicBezTo>
                    <a:pt x="847" y="1380"/>
                    <a:pt x="840" y="1386"/>
                    <a:pt x="834" y="1393"/>
                  </a:cubicBezTo>
                  <a:cubicBezTo>
                    <a:pt x="831" y="1396"/>
                    <a:pt x="828" y="1397"/>
                    <a:pt x="824" y="1396"/>
                  </a:cubicBezTo>
                  <a:cubicBezTo>
                    <a:pt x="818" y="1394"/>
                    <a:pt x="813" y="1393"/>
                    <a:pt x="806" y="1391"/>
                  </a:cubicBezTo>
                  <a:cubicBezTo>
                    <a:pt x="812" y="1398"/>
                    <a:pt x="816" y="1403"/>
                    <a:pt x="821" y="1409"/>
                  </a:cubicBezTo>
                  <a:cubicBezTo>
                    <a:pt x="824" y="1412"/>
                    <a:pt x="825" y="1416"/>
                    <a:pt x="822" y="1420"/>
                  </a:cubicBezTo>
                  <a:cubicBezTo>
                    <a:pt x="819" y="1425"/>
                    <a:pt x="816" y="1429"/>
                    <a:pt x="814" y="1434"/>
                  </a:cubicBezTo>
                  <a:cubicBezTo>
                    <a:pt x="809" y="1444"/>
                    <a:pt x="801" y="1448"/>
                    <a:pt x="791" y="1448"/>
                  </a:cubicBezTo>
                  <a:cubicBezTo>
                    <a:pt x="784" y="1449"/>
                    <a:pt x="784" y="1449"/>
                    <a:pt x="785" y="1457"/>
                  </a:cubicBezTo>
                  <a:cubicBezTo>
                    <a:pt x="787" y="1469"/>
                    <a:pt x="787" y="1469"/>
                    <a:pt x="776" y="1473"/>
                  </a:cubicBezTo>
                  <a:cubicBezTo>
                    <a:pt x="775" y="1474"/>
                    <a:pt x="774" y="1474"/>
                    <a:pt x="773" y="1474"/>
                  </a:cubicBezTo>
                  <a:cubicBezTo>
                    <a:pt x="767" y="1477"/>
                    <a:pt x="766" y="1477"/>
                    <a:pt x="768" y="1483"/>
                  </a:cubicBezTo>
                  <a:cubicBezTo>
                    <a:pt x="771" y="1491"/>
                    <a:pt x="770" y="1498"/>
                    <a:pt x="768" y="1505"/>
                  </a:cubicBezTo>
                  <a:cubicBezTo>
                    <a:pt x="765" y="1513"/>
                    <a:pt x="763" y="1521"/>
                    <a:pt x="760" y="1529"/>
                  </a:cubicBezTo>
                  <a:cubicBezTo>
                    <a:pt x="759" y="1533"/>
                    <a:pt x="759" y="1536"/>
                    <a:pt x="763" y="1538"/>
                  </a:cubicBezTo>
                  <a:cubicBezTo>
                    <a:pt x="763" y="1538"/>
                    <a:pt x="763" y="1538"/>
                    <a:pt x="764" y="1539"/>
                  </a:cubicBezTo>
                  <a:cubicBezTo>
                    <a:pt x="776" y="1549"/>
                    <a:pt x="775" y="1545"/>
                    <a:pt x="769" y="1560"/>
                  </a:cubicBezTo>
                  <a:cubicBezTo>
                    <a:pt x="766" y="1569"/>
                    <a:pt x="761" y="1577"/>
                    <a:pt x="755" y="1585"/>
                  </a:cubicBezTo>
                  <a:cubicBezTo>
                    <a:pt x="752" y="1590"/>
                    <a:pt x="751" y="1594"/>
                    <a:pt x="755" y="1599"/>
                  </a:cubicBezTo>
                  <a:cubicBezTo>
                    <a:pt x="759" y="1606"/>
                    <a:pt x="757" y="1611"/>
                    <a:pt x="753" y="1616"/>
                  </a:cubicBezTo>
                  <a:cubicBezTo>
                    <a:pt x="749" y="1621"/>
                    <a:pt x="746" y="1625"/>
                    <a:pt x="746" y="1632"/>
                  </a:cubicBezTo>
                  <a:cubicBezTo>
                    <a:pt x="746" y="1636"/>
                    <a:pt x="744" y="1637"/>
                    <a:pt x="740" y="1635"/>
                  </a:cubicBezTo>
                  <a:cubicBezTo>
                    <a:pt x="730" y="1630"/>
                    <a:pt x="721" y="1625"/>
                    <a:pt x="715" y="1615"/>
                  </a:cubicBezTo>
                  <a:cubicBezTo>
                    <a:pt x="710" y="1606"/>
                    <a:pt x="703" y="1598"/>
                    <a:pt x="698" y="1589"/>
                  </a:cubicBezTo>
                  <a:cubicBezTo>
                    <a:pt x="695" y="1584"/>
                    <a:pt x="694" y="1580"/>
                    <a:pt x="699" y="1575"/>
                  </a:cubicBezTo>
                  <a:cubicBezTo>
                    <a:pt x="702" y="1572"/>
                    <a:pt x="703" y="1568"/>
                    <a:pt x="703" y="1563"/>
                  </a:cubicBezTo>
                  <a:cubicBezTo>
                    <a:pt x="703" y="1558"/>
                    <a:pt x="701" y="1555"/>
                    <a:pt x="696" y="1554"/>
                  </a:cubicBezTo>
                  <a:cubicBezTo>
                    <a:pt x="693" y="1553"/>
                    <a:pt x="690" y="1551"/>
                    <a:pt x="687" y="1548"/>
                  </a:cubicBezTo>
                  <a:cubicBezTo>
                    <a:pt x="683" y="1544"/>
                    <a:pt x="684" y="1537"/>
                    <a:pt x="689" y="1535"/>
                  </a:cubicBezTo>
                  <a:cubicBezTo>
                    <a:pt x="695" y="1533"/>
                    <a:pt x="696" y="1530"/>
                    <a:pt x="696" y="1524"/>
                  </a:cubicBezTo>
                  <a:cubicBezTo>
                    <a:pt x="697" y="1515"/>
                    <a:pt x="697" y="1506"/>
                    <a:pt x="698" y="1496"/>
                  </a:cubicBezTo>
                  <a:cubicBezTo>
                    <a:pt x="698" y="1490"/>
                    <a:pt x="697" y="1485"/>
                    <a:pt x="690" y="1483"/>
                  </a:cubicBezTo>
                  <a:cubicBezTo>
                    <a:pt x="688" y="1482"/>
                    <a:pt x="687" y="1481"/>
                    <a:pt x="685" y="1480"/>
                  </a:cubicBezTo>
                  <a:cubicBezTo>
                    <a:pt x="683" y="1478"/>
                    <a:pt x="682" y="1476"/>
                    <a:pt x="682" y="1473"/>
                  </a:cubicBezTo>
                  <a:cubicBezTo>
                    <a:pt x="681" y="1467"/>
                    <a:pt x="681" y="1460"/>
                    <a:pt x="680" y="1453"/>
                  </a:cubicBezTo>
                  <a:cubicBezTo>
                    <a:pt x="679" y="1423"/>
                    <a:pt x="678" y="1392"/>
                    <a:pt x="677" y="1361"/>
                  </a:cubicBezTo>
                  <a:cubicBezTo>
                    <a:pt x="676" y="1338"/>
                    <a:pt x="674" y="1315"/>
                    <a:pt x="674" y="1292"/>
                  </a:cubicBezTo>
                  <a:cubicBezTo>
                    <a:pt x="673" y="1272"/>
                    <a:pt x="672" y="1252"/>
                    <a:pt x="671" y="1232"/>
                  </a:cubicBezTo>
                  <a:cubicBezTo>
                    <a:pt x="671" y="1229"/>
                    <a:pt x="669" y="1228"/>
                    <a:pt x="667" y="1226"/>
                  </a:cubicBezTo>
                  <a:cubicBezTo>
                    <a:pt x="650" y="1216"/>
                    <a:pt x="634" y="1205"/>
                    <a:pt x="617" y="1195"/>
                  </a:cubicBezTo>
                  <a:cubicBezTo>
                    <a:pt x="613" y="1192"/>
                    <a:pt x="610" y="1189"/>
                    <a:pt x="608" y="1184"/>
                  </a:cubicBezTo>
                  <a:cubicBezTo>
                    <a:pt x="591" y="1154"/>
                    <a:pt x="575" y="1124"/>
                    <a:pt x="558" y="1094"/>
                  </a:cubicBezTo>
                  <a:cubicBezTo>
                    <a:pt x="556" y="1090"/>
                    <a:pt x="554" y="1086"/>
                    <a:pt x="555" y="1082"/>
                  </a:cubicBezTo>
                  <a:cubicBezTo>
                    <a:pt x="555" y="1076"/>
                    <a:pt x="557" y="1074"/>
                    <a:pt x="563" y="1071"/>
                  </a:cubicBezTo>
                  <a:cubicBezTo>
                    <a:pt x="564" y="1071"/>
                    <a:pt x="566" y="1064"/>
                    <a:pt x="565" y="1062"/>
                  </a:cubicBezTo>
                  <a:cubicBezTo>
                    <a:pt x="564" y="1061"/>
                    <a:pt x="563" y="1060"/>
                    <a:pt x="561" y="1058"/>
                  </a:cubicBezTo>
                  <a:cubicBezTo>
                    <a:pt x="559" y="1056"/>
                    <a:pt x="558" y="1054"/>
                    <a:pt x="560" y="1051"/>
                  </a:cubicBezTo>
                  <a:cubicBezTo>
                    <a:pt x="562" y="1048"/>
                    <a:pt x="562" y="1045"/>
                    <a:pt x="562" y="1041"/>
                  </a:cubicBezTo>
                  <a:cubicBezTo>
                    <a:pt x="562" y="1036"/>
                    <a:pt x="565" y="1032"/>
                    <a:pt x="569" y="1030"/>
                  </a:cubicBezTo>
                  <a:cubicBezTo>
                    <a:pt x="578" y="1027"/>
                    <a:pt x="583" y="1020"/>
                    <a:pt x="585" y="1011"/>
                  </a:cubicBezTo>
                  <a:cubicBezTo>
                    <a:pt x="586" y="1009"/>
                    <a:pt x="587" y="1007"/>
                    <a:pt x="588" y="1004"/>
                  </a:cubicBezTo>
                  <a:cubicBezTo>
                    <a:pt x="596" y="984"/>
                    <a:pt x="596" y="984"/>
                    <a:pt x="594" y="963"/>
                  </a:cubicBezTo>
                  <a:cubicBezTo>
                    <a:pt x="594" y="962"/>
                    <a:pt x="593" y="961"/>
                    <a:pt x="593" y="960"/>
                  </a:cubicBezTo>
                  <a:cubicBezTo>
                    <a:pt x="593" y="953"/>
                    <a:pt x="589" y="947"/>
                    <a:pt x="583" y="946"/>
                  </a:cubicBezTo>
                  <a:cubicBezTo>
                    <a:pt x="579" y="945"/>
                    <a:pt x="573" y="948"/>
                    <a:pt x="572" y="951"/>
                  </a:cubicBezTo>
                  <a:cubicBezTo>
                    <a:pt x="571" y="953"/>
                    <a:pt x="571" y="954"/>
                    <a:pt x="570" y="956"/>
                  </a:cubicBezTo>
                  <a:cubicBezTo>
                    <a:pt x="570" y="960"/>
                    <a:pt x="567" y="961"/>
                    <a:pt x="563" y="960"/>
                  </a:cubicBezTo>
                  <a:cubicBezTo>
                    <a:pt x="550" y="958"/>
                    <a:pt x="538" y="954"/>
                    <a:pt x="528" y="945"/>
                  </a:cubicBezTo>
                  <a:cubicBezTo>
                    <a:pt x="525" y="942"/>
                    <a:pt x="522" y="939"/>
                    <a:pt x="519" y="937"/>
                  </a:cubicBezTo>
                  <a:cubicBezTo>
                    <a:pt x="515" y="934"/>
                    <a:pt x="513" y="929"/>
                    <a:pt x="514" y="923"/>
                  </a:cubicBezTo>
                  <a:cubicBezTo>
                    <a:pt x="514" y="917"/>
                    <a:pt x="511" y="911"/>
                    <a:pt x="507" y="908"/>
                  </a:cubicBezTo>
                  <a:cubicBezTo>
                    <a:pt x="502" y="903"/>
                    <a:pt x="502" y="898"/>
                    <a:pt x="502" y="893"/>
                  </a:cubicBezTo>
                  <a:cubicBezTo>
                    <a:pt x="502" y="893"/>
                    <a:pt x="501" y="894"/>
                    <a:pt x="501" y="894"/>
                  </a:cubicBezTo>
                  <a:cubicBezTo>
                    <a:pt x="501" y="904"/>
                    <a:pt x="501" y="904"/>
                    <a:pt x="492" y="900"/>
                  </a:cubicBezTo>
                  <a:cubicBezTo>
                    <a:pt x="478" y="893"/>
                    <a:pt x="466" y="883"/>
                    <a:pt x="454" y="873"/>
                  </a:cubicBezTo>
                  <a:cubicBezTo>
                    <a:pt x="450" y="870"/>
                    <a:pt x="446" y="867"/>
                    <a:pt x="442" y="864"/>
                  </a:cubicBezTo>
                  <a:cubicBezTo>
                    <a:pt x="440" y="861"/>
                    <a:pt x="437" y="860"/>
                    <a:pt x="434" y="863"/>
                  </a:cubicBezTo>
                  <a:cubicBezTo>
                    <a:pt x="426" y="870"/>
                    <a:pt x="418" y="869"/>
                    <a:pt x="409" y="863"/>
                  </a:cubicBezTo>
                  <a:cubicBezTo>
                    <a:pt x="405" y="861"/>
                    <a:pt x="399" y="858"/>
                    <a:pt x="394" y="856"/>
                  </a:cubicBezTo>
                  <a:cubicBezTo>
                    <a:pt x="387" y="854"/>
                    <a:pt x="381" y="849"/>
                    <a:pt x="376" y="843"/>
                  </a:cubicBezTo>
                  <a:cubicBezTo>
                    <a:pt x="369" y="834"/>
                    <a:pt x="361" y="824"/>
                    <a:pt x="353" y="815"/>
                  </a:cubicBezTo>
                  <a:cubicBezTo>
                    <a:pt x="350" y="812"/>
                    <a:pt x="348" y="808"/>
                    <a:pt x="348" y="803"/>
                  </a:cubicBezTo>
                  <a:cubicBezTo>
                    <a:pt x="350" y="786"/>
                    <a:pt x="346" y="772"/>
                    <a:pt x="338" y="758"/>
                  </a:cubicBezTo>
                  <a:cubicBezTo>
                    <a:pt x="328" y="741"/>
                    <a:pt x="320" y="723"/>
                    <a:pt x="310" y="705"/>
                  </a:cubicBezTo>
                  <a:cubicBezTo>
                    <a:pt x="306" y="698"/>
                    <a:pt x="305" y="692"/>
                    <a:pt x="307" y="684"/>
                  </a:cubicBezTo>
                  <a:cubicBezTo>
                    <a:pt x="308" y="681"/>
                    <a:pt x="309" y="677"/>
                    <a:pt x="307" y="674"/>
                  </a:cubicBezTo>
                  <a:cubicBezTo>
                    <a:pt x="306" y="672"/>
                    <a:pt x="305" y="670"/>
                    <a:pt x="303" y="670"/>
                  </a:cubicBezTo>
                  <a:cubicBezTo>
                    <a:pt x="300" y="671"/>
                    <a:pt x="300" y="673"/>
                    <a:pt x="299" y="674"/>
                  </a:cubicBezTo>
                  <a:cubicBezTo>
                    <a:pt x="298" y="682"/>
                    <a:pt x="297" y="690"/>
                    <a:pt x="300" y="698"/>
                  </a:cubicBezTo>
                  <a:cubicBezTo>
                    <a:pt x="308" y="719"/>
                    <a:pt x="310" y="742"/>
                    <a:pt x="314" y="765"/>
                  </a:cubicBezTo>
                  <a:cubicBezTo>
                    <a:pt x="314" y="767"/>
                    <a:pt x="315" y="769"/>
                    <a:pt x="312" y="772"/>
                  </a:cubicBezTo>
                  <a:cubicBezTo>
                    <a:pt x="306" y="767"/>
                    <a:pt x="300" y="762"/>
                    <a:pt x="296" y="756"/>
                  </a:cubicBezTo>
                  <a:cubicBezTo>
                    <a:pt x="294" y="753"/>
                    <a:pt x="294" y="750"/>
                    <a:pt x="294" y="747"/>
                  </a:cubicBezTo>
                  <a:cubicBezTo>
                    <a:pt x="295" y="739"/>
                    <a:pt x="293" y="733"/>
                    <a:pt x="286" y="729"/>
                  </a:cubicBezTo>
                  <a:cubicBezTo>
                    <a:pt x="283" y="727"/>
                    <a:pt x="280" y="725"/>
                    <a:pt x="280" y="721"/>
                  </a:cubicBezTo>
                  <a:cubicBezTo>
                    <a:pt x="280" y="718"/>
                    <a:pt x="280" y="714"/>
                    <a:pt x="283" y="712"/>
                  </a:cubicBezTo>
                  <a:cubicBezTo>
                    <a:pt x="287" y="710"/>
                    <a:pt x="286" y="707"/>
                    <a:pt x="285" y="704"/>
                  </a:cubicBezTo>
                  <a:cubicBezTo>
                    <a:pt x="281" y="692"/>
                    <a:pt x="278" y="681"/>
                    <a:pt x="274" y="670"/>
                  </a:cubicBezTo>
                  <a:cubicBezTo>
                    <a:pt x="274" y="668"/>
                    <a:pt x="273" y="666"/>
                    <a:pt x="273" y="664"/>
                  </a:cubicBezTo>
                  <a:cubicBezTo>
                    <a:pt x="272" y="661"/>
                    <a:pt x="273" y="659"/>
                    <a:pt x="276" y="659"/>
                  </a:cubicBezTo>
                  <a:cubicBezTo>
                    <a:pt x="282" y="659"/>
                    <a:pt x="287" y="659"/>
                    <a:pt x="292" y="657"/>
                  </a:cubicBezTo>
                  <a:cubicBezTo>
                    <a:pt x="288" y="657"/>
                    <a:pt x="283" y="657"/>
                    <a:pt x="278" y="657"/>
                  </a:cubicBezTo>
                  <a:cubicBezTo>
                    <a:pt x="272" y="657"/>
                    <a:pt x="271" y="657"/>
                    <a:pt x="270" y="650"/>
                  </a:cubicBezTo>
                  <a:cubicBezTo>
                    <a:pt x="270" y="649"/>
                    <a:pt x="269" y="648"/>
                    <a:pt x="269" y="646"/>
                  </a:cubicBezTo>
                  <a:cubicBezTo>
                    <a:pt x="270" y="639"/>
                    <a:pt x="267" y="633"/>
                    <a:pt x="259" y="630"/>
                  </a:cubicBezTo>
                  <a:cubicBezTo>
                    <a:pt x="256" y="629"/>
                    <a:pt x="255" y="626"/>
                    <a:pt x="254" y="623"/>
                  </a:cubicBezTo>
                  <a:cubicBezTo>
                    <a:pt x="251" y="600"/>
                    <a:pt x="248" y="578"/>
                    <a:pt x="245" y="555"/>
                  </a:cubicBezTo>
                  <a:cubicBezTo>
                    <a:pt x="244" y="550"/>
                    <a:pt x="245" y="546"/>
                    <a:pt x="247" y="542"/>
                  </a:cubicBezTo>
                  <a:cubicBezTo>
                    <a:pt x="259" y="516"/>
                    <a:pt x="270" y="490"/>
                    <a:pt x="282" y="464"/>
                  </a:cubicBezTo>
                  <a:cubicBezTo>
                    <a:pt x="284" y="459"/>
                    <a:pt x="285" y="454"/>
                    <a:pt x="287" y="449"/>
                  </a:cubicBezTo>
                  <a:cubicBezTo>
                    <a:pt x="288" y="442"/>
                    <a:pt x="291" y="441"/>
                    <a:pt x="298" y="444"/>
                  </a:cubicBezTo>
                  <a:cubicBezTo>
                    <a:pt x="299" y="445"/>
                    <a:pt x="300" y="446"/>
                    <a:pt x="301" y="446"/>
                  </a:cubicBezTo>
                  <a:cubicBezTo>
                    <a:pt x="304" y="448"/>
                    <a:pt x="306" y="448"/>
                    <a:pt x="307" y="444"/>
                  </a:cubicBezTo>
                  <a:cubicBezTo>
                    <a:pt x="308" y="441"/>
                    <a:pt x="308" y="438"/>
                    <a:pt x="312" y="437"/>
                  </a:cubicBezTo>
                  <a:cubicBezTo>
                    <a:pt x="314" y="437"/>
                    <a:pt x="313" y="437"/>
                    <a:pt x="312" y="436"/>
                  </a:cubicBezTo>
                  <a:cubicBezTo>
                    <a:pt x="308" y="435"/>
                    <a:pt x="308" y="430"/>
                    <a:pt x="307" y="426"/>
                  </a:cubicBezTo>
                  <a:cubicBezTo>
                    <a:pt x="306" y="422"/>
                    <a:pt x="304" y="418"/>
                    <a:pt x="300" y="415"/>
                  </a:cubicBezTo>
                  <a:cubicBezTo>
                    <a:pt x="297" y="412"/>
                    <a:pt x="293" y="408"/>
                    <a:pt x="289" y="405"/>
                  </a:cubicBezTo>
                  <a:cubicBezTo>
                    <a:pt x="285" y="401"/>
                    <a:pt x="283" y="397"/>
                    <a:pt x="283" y="392"/>
                  </a:cubicBezTo>
                  <a:cubicBezTo>
                    <a:pt x="283" y="386"/>
                    <a:pt x="284" y="381"/>
                    <a:pt x="285" y="376"/>
                  </a:cubicBezTo>
                  <a:cubicBezTo>
                    <a:pt x="287" y="368"/>
                    <a:pt x="288" y="360"/>
                    <a:pt x="280" y="354"/>
                  </a:cubicBezTo>
                  <a:cubicBezTo>
                    <a:pt x="277" y="352"/>
                    <a:pt x="276" y="347"/>
                    <a:pt x="277" y="343"/>
                  </a:cubicBezTo>
                  <a:cubicBezTo>
                    <a:pt x="277" y="334"/>
                    <a:pt x="275" y="324"/>
                    <a:pt x="275" y="314"/>
                  </a:cubicBezTo>
                  <a:cubicBezTo>
                    <a:pt x="275" y="303"/>
                    <a:pt x="275" y="291"/>
                    <a:pt x="275" y="279"/>
                  </a:cubicBezTo>
                  <a:cubicBezTo>
                    <a:pt x="275" y="277"/>
                    <a:pt x="275" y="276"/>
                    <a:pt x="275" y="274"/>
                  </a:cubicBezTo>
                  <a:cubicBezTo>
                    <a:pt x="275" y="273"/>
                    <a:pt x="274" y="271"/>
                    <a:pt x="273" y="271"/>
                  </a:cubicBezTo>
                  <a:cubicBezTo>
                    <a:pt x="271" y="271"/>
                    <a:pt x="271" y="273"/>
                    <a:pt x="271" y="274"/>
                  </a:cubicBezTo>
                  <a:cubicBezTo>
                    <a:pt x="271" y="277"/>
                    <a:pt x="271" y="280"/>
                    <a:pt x="271" y="283"/>
                  </a:cubicBezTo>
                  <a:cubicBezTo>
                    <a:pt x="270" y="287"/>
                    <a:pt x="270" y="290"/>
                    <a:pt x="270" y="293"/>
                  </a:cubicBezTo>
                  <a:cubicBezTo>
                    <a:pt x="269" y="295"/>
                    <a:pt x="268" y="296"/>
                    <a:pt x="266" y="296"/>
                  </a:cubicBezTo>
                  <a:cubicBezTo>
                    <a:pt x="264" y="296"/>
                    <a:pt x="262" y="296"/>
                    <a:pt x="261" y="294"/>
                  </a:cubicBezTo>
                  <a:cubicBezTo>
                    <a:pt x="260" y="288"/>
                    <a:pt x="257" y="283"/>
                    <a:pt x="259" y="276"/>
                  </a:cubicBezTo>
                  <a:cubicBezTo>
                    <a:pt x="262" y="269"/>
                    <a:pt x="261" y="262"/>
                    <a:pt x="255" y="256"/>
                  </a:cubicBezTo>
                  <a:cubicBezTo>
                    <a:pt x="253" y="254"/>
                    <a:pt x="250" y="252"/>
                    <a:pt x="248" y="250"/>
                  </a:cubicBezTo>
                  <a:cubicBezTo>
                    <a:pt x="242" y="241"/>
                    <a:pt x="233" y="236"/>
                    <a:pt x="222" y="235"/>
                  </a:cubicBezTo>
                  <a:cubicBezTo>
                    <a:pt x="216" y="234"/>
                    <a:pt x="214" y="231"/>
                    <a:pt x="212" y="225"/>
                  </a:cubicBezTo>
                  <a:cubicBezTo>
                    <a:pt x="209" y="211"/>
                    <a:pt x="209" y="211"/>
                    <a:pt x="195" y="217"/>
                  </a:cubicBezTo>
                  <a:cubicBezTo>
                    <a:pt x="192" y="218"/>
                    <a:pt x="189" y="219"/>
                    <a:pt x="186" y="221"/>
                  </a:cubicBezTo>
                  <a:cubicBezTo>
                    <a:pt x="178" y="226"/>
                    <a:pt x="170" y="224"/>
                    <a:pt x="162" y="222"/>
                  </a:cubicBezTo>
                  <a:cubicBezTo>
                    <a:pt x="158" y="221"/>
                    <a:pt x="159" y="219"/>
                    <a:pt x="160" y="217"/>
                  </a:cubicBezTo>
                  <a:cubicBezTo>
                    <a:pt x="163" y="211"/>
                    <a:pt x="166" y="206"/>
                    <a:pt x="170" y="200"/>
                  </a:cubicBezTo>
                  <a:cubicBezTo>
                    <a:pt x="167" y="198"/>
                    <a:pt x="166" y="200"/>
                    <a:pt x="164" y="201"/>
                  </a:cubicBezTo>
                  <a:cubicBezTo>
                    <a:pt x="159" y="205"/>
                    <a:pt x="153" y="209"/>
                    <a:pt x="148" y="212"/>
                  </a:cubicBezTo>
                  <a:cubicBezTo>
                    <a:pt x="145" y="214"/>
                    <a:pt x="142" y="217"/>
                    <a:pt x="140" y="220"/>
                  </a:cubicBezTo>
                  <a:cubicBezTo>
                    <a:pt x="133" y="229"/>
                    <a:pt x="125" y="237"/>
                    <a:pt x="118" y="246"/>
                  </a:cubicBezTo>
                  <a:cubicBezTo>
                    <a:pt x="115" y="250"/>
                    <a:pt x="111" y="253"/>
                    <a:pt x="106" y="254"/>
                  </a:cubicBezTo>
                  <a:cubicBezTo>
                    <a:pt x="73" y="264"/>
                    <a:pt x="41" y="273"/>
                    <a:pt x="8" y="282"/>
                  </a:cubicBezTo>
                  <a:cubicBezTo>
                    <a:pt x="7" y="283"/>
                    <a:pt x="6" y="283"/>
                    <a:pt x="4" y="283"/>
                  </a:cubicBezTo>
                  <a:cubicBezTo>
                    <a:pt x="1" y="284"/>
                    <a:pt x="0" y="283"/>
                    <a:pt x="0" y="279"/>
                  </a:cubicBezTo>
                  <a:cubicBezTo>
                    <a:pt x="0" y="271"/>
                    <a:pt x="1" y="269"/>
                    <a:pt x="9" y="268"/>
                  </a:cubicBezTo>
                  <a:cubicBezTo>
                    <a:pt x="37" y="263"/>
                    <a:pt x="61" y="249"/>
                    <a:pt x="86" y="238"/>
                  </a:cubicBezTo>
                  <a:cubicBezTo>
                    <a:pt x="93" y="235"/>
                    <a:pt x="96" y="228"/>
                    <a:pt x="101" y="223"/>
                  </a:cubicBezTo>
                  <a:cubicBezTo>
                    <a:pt x="101" y="222"/>
                    <a:pt x="101" y="220"/>
                    <a:pt x="100" y="219"/>
                  </a:cubicBezTo>
                  <a:cubicBezTo>
                    <a:pt x="99" y="218"/>
                    <a:pt x="98" y="219"/>
                    <a:pt x="97" y="220"/>
                  </a:cubicBezTo>
                  <a:cubicBezTo>
                    <a:pt x="94" y="222"/>
                    <a:pt x="92" y="226"/>
                    <a:pt x="88" y="226"/>
                  </a:cubicBezTo>
                  <a:cubicBezTo>
                    <a:pt x="84" y="225"/>
                    <a:pt x="81" y="222"/>
                    <a:pt x="78" y="220"/>
                  </a:cubicBezTo>
                  <a:cubicBezTo>
                    <a:pt x="74" y="218"/>
                    <a:pt x="73" y="215"/>
                    <a:pt x="72" y="211"/>
                  </a:cubicBezTo>
                  <a:cubicBezTo>
                    <a:pt x="70" y="200"/>
                    <a:pt x="67" y="188"/>
                    <a:pt x="65" y="177"/>
                  </a:cubicBezTo>
                  <a:cubicBezTo>
                    <a:pt x="64" y="173"/>
                    <a:pt x="65" y="170"/>
                    <a:pt x="67" y="166"/>
                  </a:cubicBezTo>
                  <a:cubicBezTo>
                    <a:pt x="73" y="155"/>
                    <a:pt x="80" y="145"/>
                    <a:pt x="86" y="134"/>
                  </a:cubicBezTo>
                  <a:cubicBezTo>
                    <a:pt x="89" y="130"/>
                    <a:pt x="92" y="127"/>
                    <a:pt x="96" y="126"/>
                  </a:cubicBezTo>
                  <a:cubicBezTo>
                    <a:pt x="106" y="123"/>
                    <a:pt x="115" y="120"/>
                    <a:pt x="125" y="117"/>
                  </a:cubicBezTo>
                  <a:cubicBezTo>
                    <a:pt x="126" y="117"/>
                    <a:pt x="127" y="117"/>
                    <a:pt x="128" y="116"/>
                  </a:cubicBezTo>
                  <a:cubicBezTo>
                    <a:pt x="130" y="116"/>
                    <a:pt x="133" y="115"/>
                    <a:pt x="133" y="113"/>
                  </a:cubicBezTo>
                  <a:cubicBezTo>
                    <a:pt x="133" y="110"/>
                    <a:pt x="130" y="109"/>
                    <a:pt x="128" y="109"/>
                  </a:cubicBezTo>
                  <a:cubicBezTo>
                    <a:pt x="122" y="107"/>
                    <a:pt x="115" y="105"/>
                    <a:pt x="109" y="103"/>
                  </a:cubicBezTo>
                  <a:cubicBezTo>
                    <a:pt x="105" y="102"/>
                    <a:pt x="102" y="100"/>
                    <a:pt x="101" y="95"/>
                  </a:cubicBezTo>
                  <a:cubicBezTo>
                    <a:pt x="100" y="88"/>
                    <a:pt x="99" y="81"/>
                    <a:pt x="98" y="74"/>
                  </a:cubicBezTo>
                  <a:cubicBezTo>
                    <a:pt x="97" y="69"/>
                    <a:pt x="97" y="68"/>
                    <a:pt x="102" y="67"/>
                  </a:cubicBezTo>
                  <a:cubicBezTo>
                    <a:pt x="109" y="65"/>
                    <a:pt x="115" y="64"/>
                    <a:pt x="122" y="62"/>
                  </a:cubicBezTo>
                  <a:cubicBezTo>
                    <a:pt x="126" y="61"/>
                    <a:pt x="128" y="63"/>
                    <a:pt x="131" y="65"/>
                  </a:cubicBezTo>
                  <a:cubicBezTo>
                    <a:pt x="137" y="70"/>
                    <a:pt x="143" y="75"/>
                    <a:pt x="150" y="80"/>
                  </a:cubicBezTo>
                  <a:cubicBezTo>
                    <a:pt x="154" y="84"/>
                    <a:pt x="154" y="83"/>
                    <a:pt x="157" y="79"/>
                  </a:cubicBezTo>
                  <a:cubicBezTo>
                    <a:pt x="162" y="67"/>
                    <a:pt x="162" y="66"/>
                    <a:pt x="151" y="59"/>
                  </a:cubicBezTo>
                  <a:cubicBezTo>
                    <a:pt x="149" y="58"/>
                    <a:pt x="148" y="57"/>
                    <a:pt x="147" y="57"/>
                  </a:cubicBezTo>
                  <a:cubicBezTo>
                    <a:pt x="141" y="54"/>
                    <a:pt x="139" y="50"/>
                    <a:pt x="141" y="44"/>
                  </a:cubicBezTo>
                  <a:cubicBezTo>
                    <a:pt x="142" y="39"/>
                    <a:pt x="142" y="33"/>
                    <a:pt x="143" y="27"/>
                  </a:cubicBezTo>
                  <a:cubicBezTo>
                    <a:pt x="144" y="20"/>
                    <a:pt x="144" y="19"/>
                    <a:pt x="152" y="18"/>
                  </a:cubicBezTo>
                  <a:cubicBezTo>
                    <a:pt x="176" y="13"/>
                    <a:pt x="200" y="9"/>
                    <a:pt x="225" y="4"/>
                  </a:cubicBezTo>
                  <a:cubicBezTo>
                    <a:pt x="231" y="3"/>
                    <a:pt x="236" y="2"/>
                    <a:pt x="242" y="1"/>
                  </a:cubicBezTo>
                  <a:cubicBezTo>
                    <a:pt x="246" y="0"/>
                    <a:pt x="249" y="1"/>
                    <a:pt x="252" y="3"/>
                  </a:cubicBezTo>
                  <a:cubicBezTo>
                    <a:pt x="280" y="25"/>
                    <a:pt x="308" y="46"/>
                    <a:pt x="335" y="68"/>
                  </a:cubicBezTo>
                  <a:cubicBezTo>
                    <a:pt x="342" y="74"/>
                    <a:pt x="349" y="81"/>
                    <a:pt x="351" y="92"/>
                  </a:cubicBezTo>
                  <a:cubicBezTo>
                    <a:pt x="353" y="100"/>
                    <a:pt x="365" y="103"/>
                    <a:pt x="371" y="97"/>
                  </a:cubicBezTo>
                  <a:cubicBezTo>
                    <a:pt x="372" y="96"/>
                    <a:pt x="373" y="95"/>
                    <a:pt x="374" y="94"/>
                  </a:cubicBezTo>
                  <a:cubicBezTo>
                    <a:pt x="379" y="89"/>
                    <a:pt x="379" y="90"/>
                    <a:pt x="385" y="92"/>
                  </a:cubicBezTo>
                  <a:cubicBezTo>
                    <a:pt x="399" y="96"/>
                    <a:pt x="413" y="98"/>
                    <a:pt x="427" y="92"/>
                  </a:cubicBezTo>
                  <a:cubicBezTo>
                    <a:pt x="438" y="87"/>
                    <a:pt x="438" y="88"/>
                    <a:pt x="439" y="100"/>
                  </a:cubicBezTo>
                  <a:cubicBezTo>
                    <a:pt x="440" y="104"/>
                    <a:pt x="440" y="107"/>
                    <a:pt x="441" y="111"/>
                  </a:cubicBezTo>
                  <a:cubicBezTo>
                    <a:pt x="441" y="113"/>
                    <a:pt x="442" y="115"/>
                    <a:pt x="445" y="115"/>
                  </a:cubicBezTo>
                  <a:cubicBezTo>
                    <a:pt x="448" y="115"/>
                    <a:pt x="450" y="114"/>
                    <a:pt x="450" y="111"/>
                  </a:cubicBezTo>
                  <a:cubicBezTo>
                    <a:pt x="450" y="108"/>
                    <a:pt x="450" y="105"/>
                    <a:pt x="454" y="104"/>
                  </a:cubicBezTo>
                  <a:cubicBezTo>
                    <a:pt x="458" y="104"/>
                    <a:pt x="463" y="104"/>
                    <a:pt x="466" y="108"/>
                  </a:cubicBezTo>
                  <a:cubicBezTo>
                    <a:pt x="472" y="114"/>
                    <a:pt x="478" y="120"/>
                    <a:pt x="483" y="127"/>
                  </a:cubicBezTo>
                  <a:cubicBezTo>
                    <a:pt x="489" y="135"/>
                    <a:pt x="496" y="142"/>
                    <a:pt x="505" y="147"/>
                  </a:cubicBezTo>
                  <a:cubicBezTo>
                    <a:pt x="513" y="151"/>
                    <a:pt x="513" y="151"/>
                    <a:pt x="508" y="158"/>
                  </a:cubicBezTo>
                  <a:cubicBezTo>
                    <a:pt x="502" y="169"/>
                    <a:pt x="502" y="170"/>
                    <a:pt x="514" y="172"/>
                  </a:cubicBezTo>
                  <a:cubicBezTo>
                    <a:pt x="521" y="173"/>
                    <a:pt x="528" y="175"/>
                    <a:pt x="535" y="176"/>
                  </a:cubicBezTo>
                  <a:cubicBezTo>
                    <a:pt x="543" y="178"/>
                    <a:pt x="543" y="178"/>
                    <a:pt x="544" y="187"/>
                  </a:cubicBezTo>
                  <a:cubicBezTo>
                    <a:pt x="544" y="188"/>
                    <a:pt x="544" y="189"/>
                    <a:pt x="544" y="190"/>
                  </a:cubicBezTo>
                  <a:cubicBezTo>
                    <a:pt x="544" y="193"/>
                    <a:pt x="546" y="194"/>
                    <a:pt x="548" y="195"/>
                  </a:cubicBezTo>
                  <a:cubicBezTo>
                    <a:pt x="552" y="195"/>
                    <a:pt x="552" y="193"/>
                    <a:pt x="552" y="191"/>
                  </a:cubicBezTo>
                  <a:cubicBezTo>
                    <a:pt x="553" y="186"/>
                    <a:pt x="553" y="182"/>
                    <a:pt x="553" y="178"/>
                  </a:cubicBezTo>
                  <a:cubicBezTo>
                    <a:pt x="554" y="175"/>
                    <a:pt x="554" y="172"/>
                    <a:pt x="557" y="171"/>
                  </a:cubicBezTo>
                  <a:cubicBezTo>
                    <a:pt x="562" y="169"/>
                    <a:pt x="566" y="167"/>
                    <a:pt x="571" y="168"/>
                  </a:cubicBezTo>
                  <a:cubicBezTo>
                    <a:pt x="573" y="169"/>
                    <a:pt x="575" y="171"/>
                    <a:pt x="575" y="173"/>
                  </a:cubicBezTo>
                  <a:cubicBezTo>
                    <a:pt x="583" y="188"/>
                    <a:pt x="598" y="192"/>
                    <a:pt x="612" y="197"/>
                  </a:cubicBezTo>
                  <a:cubicBezTo>
                    <a:pt x="619" y="199"/>
                    <a:pt x="624" y="195"/>
                    <a:pt x="626" y="188"/>
                  </a:cubicBezTo>
                  <a:cubicBezTo>
                    <a:pt x="627" y="185"/>
                    <a:pt x="627" y="182"/>
                    <a:pt x="627" y="179"/>
                  </a:cubicBezTo>
                  <a:cubicBezTo>
                    <a:pt x="628" y="177"/>
                    <a:pt x="627" y="174"/>
                    <a:pt x="630" y="172"/>
                  </a:cubicBezTo>
                  <a:cubicBezTo>
                    <a:pt x="634" y="169"/>
                    <a:pt x="638" y="167"/>
                    <a:pt x="642" y="165"/>
                  </a:cubicBezTo>
                  <a:cubicBezTo>
                    <a:pt x="643" y="165"/>
                    <a:pt x="644" y="165"/>
                    <a:pt x="645" y="166"/>
                  </a:cubicBezTo>
                  <a:cubicBezTo>
                    <a:pt x="648" y="169"/>
                    <a:pt x="650" y="178"/>
                    <a:pt x="647" y="183"/>
                  </a:cubicBezTo>
                  <a:cubicBezTo>
                    <a:pt x="645" y="188"/>
                    <a:pt x="642" y="193"/>
                    <a:pt x="639" y="197"/>
                  </a:cubicBezTo>
                  <a:cubicBezTo>
                    <a:pt x="637" y="200"/>
                    <a:pt x="636" y="203"/>
                    <a:pt x="638" y="207"/>
                  </a:cubicBezTo>
                  <a:cubicBezTo>
                    <a:pt x="641" y="204"/>
                    <a:pt x="644" y="201"/>
                    <a:pt x="647" y="198"/>
                  </a:cubicBezTo>
                  <a:cubicBezTo>
                    <a:pt x="650" y="195"/>
                    <a:pt x="654" y="193"/>
                    <a:pt x="656" y="189"/>
                  </a:cubicBezTo>
                  <a:cubicBezTo>
                    <a:pt x="660" y="182"/>
                    <a:pt x="659" y="174"/>
                    <a:pt x="656" y="167"/>
                  </a:cubicBezTo>
                  <a:cubicBezTo>
                    <a:pt x="655" y="165"/>
                    <a:pt x="654" y="163"/>
                    <a:pt x="653" y="161"/>
                  </a:cubicBezTo>
                  <a:cubicBezTo>
                    <a:pt x="650" y="155"/>
                    <a:pt x="652" y="147"/>
                    <a:pt x="658" y="143"/>
                  </a:cubicBezTo>
                  <a:cubicBezTo>
                    <a:pt x="661" y="142"/>
                    <a:pt x="664" y="140"/>
                    <a:pt x="667" y="139"/>
                  </a:cubicBezTo>
                  <a:cubicBezTo>
                    <a:pt x="676" y="134"/>
                    <a:pt x="684" y="138"/>
                    <a:pt x="685" y="148"/>
                  </a:cubicBezTo>
                  <a:cubicBezTo>
                    <a:pt x="686" y="161"/>
                    <a:pt x="685" y="174"/>
                    <a:pt x="686" y="187"/>
                  </a:cubicBezTo>
                  <a:cubicBezTo>
                    <a:pt x="686" y="190"/>
                    <a:pt x="685" y="194"/>
                    <a:pt x="686" y="198"/>
                  </a:cubicBezTo>
                  <a:cubicBezTo>
                    <a:pt x="690" y="196"/>
                    <a:pt x="692" y="193"/>
                    <a:pt x="695" y="191"/>
                  </a:cubicBezTo>
                  <a:cubicBezTo>
                    <a:pt x="699" y="188"/>
                    <a:pt x="703" y="189"/>
                    <a:pt x="706" y="192"/>
                  </a:cubicBezTo>
                  <a:cubicBezTo>
                    <a:pt x="708" y="194"/>
                    <a:pt x="707" y="196"/>
                    <a:pt x="706" y="198"/>
                  </a:cubicBezTo>
                  <a:cubicBezTo>
                    <a:pt x="704" y="201"/>
                    <a:pt x="702" y="205"/>
                    <a:pt x="700" y="209"/>
                  </a:cubicBezTo>
                  <a:cubicBezTo>
                    <a:pt x="699" y="211"/>
                    <a:pt x="699" y="213"/>
                    <a:pt x="702" y="214"/>
                  </a:cubicBezTo>
                  <a:cubicBezTo>
                    <a:pt x="708" y="216"/>
                    <a:pt x="710" y="215"/>
                    <a:pt x="713" y="210"/>
                  </a:cubicBezTo>
                  <a:cubicBezTo>
                    <a:pt x="718" y="203"/>
                    <a:pt x="723" y="195"/>
                    <a:pt x="728" y="188"/>
                  </a:cubicBezTo>
                  <a:cubicBezTo>
                    <a:pt x="731" y="183"/>
                    <a:pt x="732" y="183"/>
                    <a:pt x="737" y="187"/>
                  </a:cubicBezTo>
                  <a:cubicBezTo>
                    <a:pt x="738" y="189"/>
                    <a:pt x="740" y="191"/>
                    <a:pt x="742" y="192"/>
                  </a:cubicBezTo>
                  <a:cubicBezTo>
                    <a:pt x="753" y="205"/>
                    <a:pt x="751" y="200"/>
                    <a:pt x="748" y="217"/>
                  </a:cubicBezTo>
                  <a:cubicBezTo>
                    <a:pt x="747" y="223"/>
                    <a:pt x="746" y="228"/>
                    <a:pt x="745" y="233"/>
                  </a:cubicBezTo>
                  <a:cubicBezTo>
                    <a:pt x="744" y="236"/>
                    <a:pt x="742" y="239"/>
                    <a:pt x="739" y="240"/>
                  </a:cubicBezTo>
                  <a:cubicBezTo>
                    <a:pt x="736" y="242"/>
                    <a:pt x="733" y="244"/>
                    <a:pt x="730" y="246"/>
                  </a:cubicBezTo>
                  <a:cubicBezTo>
                    <a:pt x="726" y="248"/>
                    <a:pt x="722" y="248"/>
                    <a:pt x="719" y="246"/>
                  </a:cubicBezTo>
                  <a:cubicBezTo>
                    <a:pt x="710" y="240"/>
                    <a:pt x="701" y="240"/>
                    <a:pt x="691" y="243"/>
                  </a:cubicBezTo>
                  <a:cubicBezTo>
                    <a:pt x="689" y="244"/>
                    <a:pt x="687" y="244"/>
                    <a:pt x="685" y="245"/>
                  </a:cubicBezTo>
                  <a:cubicBezTo>
                    <a:pt x="679" y="246"/>
                    <a:pt x="679" y="246"/>
                    <a:pt x="679" y="253"/>
                  </a:cubicBezTo>
                  <a:cubicBezTo>
                    <a:pt x="680" y="259"/>
                    <a:pt x="674" y="269"/>
                    <a:pt x="668" y="271"/>
                  </a:cubicBezTo>
                  <a:cubicBezTo>
                    <a:pt x="667" y="272"/>
                    <a:pt x="667" y="272"/>
                    <a:pt x="666" y="272"/>
                  </a:cubicBezTo>
                  <a:cubicBezTo>
                    <a:pt x="646" y="273"/>
                    <a:pt x="633" y="286"/>
                    <a:pt x="619" y="298"/>
                  </a:cubicBezTo>
                  <a:cubicBezTo>
                    <a:pt x="614" y="302"/>
                    <a:pt x="610" y="308"/>
                    <a:pt x="606" y="313"/>
                  </a:cubicBezTo>
                  <a:cubicBezTo>
                    <a:pt x="603" y="318"/>
                    <a:pt x="599" y="324"/>
                    <a:pt x="595" y="329"/>
                  </a:cubicBezTo>
                  <a:cubicBezTo>
                    <a:pt x="593" y="331"/>
                    <a:pt x="592" y="334"/>
                    <a:pt x="591" y="337"/>
                  </a:cubicBezTo>
                  <a:cubicBezTo>
                    <a:pt x="589" y="340"/>
                    <a:pt x="590" y="343"/>
                    <a:pt x="594" y="344"/>
                  </a:cubicBezTo>
                  <a:cubicBezTo>
                    <a:pt x="595" y="344"/>
                    <a:pt x="596" y="345"/>
                    <a:pt x="597" y="345"/>
                  </a:cubicBezTo>
                  <a:cubicBezTo>
                    <a:pt x="604" y="346"/>
                    <a:pt x="608" y="351"/>
                    <a:pt x="610" y="357"/>
                  </a:cubicBezTo>
                  <a:cubicBezTo>
                    <a:pt x="611" y="363"/>
                    <a:pt x="615" y="367"/>
                    <a:pt x="619" y="372"/>
                  </a:cubicBezTo>
                  <a:cubicBezTo>
                    <a:pt x="630" y="385"/>
                    <a:pt x="644" y="393"/>
                    <a:pt x="659" y="399"/>
                  </a:cubicBezTo>
                  <a:cubicBezTo>
                    <a:pt x="678" y="407"/>
                    <a:pt x="675" y="404"/>
                    <a:pt x="671" y="422"/>
                  </a:cubicBezTo>
                  <a:cubicBezTo>
                    <a:pt x="670" y="428"/>
                    <a:pt x="669" y="435"/>
                    <a:pt x="667" y="441"/>
                  </a:cubicBezTo>
                  <a:cubicBezTo>
                    <a:pt x="666" y="445"/>
                    <a:pt x="666" y="449"/>
                    <a:pt x="667" y="453"/>
                  </a:cubicBezTo>
                  <a:cubicBezTo>
                    <a:pt x="667" y="456"/>
                    <a:pt x="669" y="458"/>
                    <a:pt x="672" y="459"/>
                  </a:cubicBezTo>
                  <a:cubicBezTo>
                    <a:pt x="675" y="460"/>
                    <a:pt x="676" y="457"/>
                    <a:pt x="677" y="456"/>
                  </a:cubicBezTo>
                  <a:cubicBezTo>
                    <a:pt x="684" y="449"/>
                    <a:pt x="688" y="441"/>
                    <a:pt x="687" y="432"/>
                  </a:cubicBezTo>
                  <a:cubicBezTo>
                    <a:pt x="686" y="426"/>
                    <a:pt x="687" y="420"/>
                    <a:pt x="688" y="415"/>
                  </a:cubicBezTo>
                  <a:cubicBezTo>
                    <a:pt x="688" y="412"/>
                    <a:pt x="690" y="411"/>
                    <a:pt x="693" y="410"/>
                  </a:cubicBezTo>
                  <a:cubicBezTo>
                    <a:pt x="693" y="410"/>
                    <a:pt x="694" y="410"/>
                    <a:pt x="695" y="410"/>
                  </a:cubicBezTo>
                  <a:cubicBezTo>
                    <a:pt x="700" y="409"/>
                    <a:pt x="706" y="411"/>
                    <a:pt x="710" y="407"/>
                  </a:cubicBezTo>
                  <a:cubicBezTo>
                    <a:pt x="714" y="400"/>
                    <a:pt x="718" y="394"/>
                    <a:pt x="718" y="386"/>
                  </a:cubicBezTo>
                  <a:cubicBezTo>
                    <a:pt x="719" y="379"/>
                    <a:pt x="719" y="372"/>
                    <a:pt x="720" y="366"/>
                  </a:cubicBezTo>
                  <a:cubicBezTo>
                    <a:pt x="720" y="363"/>
                    <a:pt x="721" y="360"/>
                    <a:pt x="722" y="357"/>
                  </a:cubicBezTo>
                  <a:cubicBezTo>
                    <a:pt x="729" y="344"/>
                    <a:pt x="736" y="330"/>
                    <a:pt x="744" y="316"/>
                  </a:cubicBezTo>
                  <a:cubicBezTo>
                    <a:pt x="747" y="310"/>
                    <a:pt x="747" y="310"/>
                    <a:pt x="754" y="312"/>
                  </a:cubicBezTo>
                  <a:cubicBezTo>
                    <a:pt x="761" y="315"/>
                    <a:pt x="769" y="317"/>
                    <a:pt x="777" y="320"/>
                  </a:cubicBezTo>
                  <a:cubicBezTo>
                    <a:pt x="778" y="320"/>
                    <a:pt x="779" y="321"/>
                    <a:pt x="780" y="321"/>
                  </a:cubicBezTo>
                  <a:cubicBezTo>
                    <a:pt x="787" y="328"/>
                    <a:pt x="793" y="337"/>
                    <a:pt x="798" y="346"/>
                  </a:cubicBezTo>
                  <a:cubicBezTo>
                    <a:pt x="799" y="348"/>
                    <a:pt x="798" y="350"/>
                    <a:pt x="798" y="352"/>
                  </a:cubicBezTo>
                  <a:cubicBezTo>
                    <a:pt x="796" y="356"/>
                    <a:pt x="795" y="360"/>
                    <a:pt x="794" y="364"/>
                  </a:cubicBezTo>
                  <a:cubicBezTo>
                    <a:pt x="793" y="367"/>
                    <a:pt x="791" y="370"/>
                    <a:pt x="795" y="372"/>
                  </a:cubicBezTo>
                  <a:cubicBezTo>
                    <a:pt x="801" y="376"/>
                    <a:pt x="803" y="377"/>
                    <a:pt x="808" y="374"/>
                  </a:cubicBezTo>
                  <a:cubicBezTo>
                    <a:pt x="814" y="370"/>
                    <a:pt x="820" y="366"/>
                    <a:pt x="826" y="362"/>
                  </a:cubicBezTo>
                  <a:cubicBezTo>
                    <a:pt x="827" y="361"/>
                    <a:pt x="829" y="360"/>
                    <a:pt x="830" y="359"/>
                  </a:cubicBezTo>
                  <a:cubicBezTo>
                    <a:pt x="836" y="355"/>
                    <a:pt x="837" y="356"/>
                    <a:pt x="838" y="363"/>
                  </a:cubicBezTo>
                  <a:cubicBezTo>
                    <a:pt x="840" y="378"/>
                    <a:pt x="843" y="393"/>
                    <a:pt x="845" y="408"/>
                  </a:cubicBezTo>
                  <a:cubicBezTo>
                    <a:pt x="846" y="413"/>
                    <a:pt x="848" y="417"/>
                    <a:pt x="851" y="421"/>
                  </a:cubicBezTo>
                  <a:cubicBezTo>
                    <a:pt x="858" y="429"/>
                    <a:pt x="864" y="437"/>
                    <a:pt x="871" y="444"/>
                  </a:cubicBezTo>
                  <a:cubicBezTo>
                    <a:pt x="877" y="451"/>
                    <a:pt x="876" y="459"/>
                    <a:pt x="876" y="467"/>
                  </a:cubicBezTo>
                  <a:cubicBezTo>
                    <a:pt x="876" y="470"/>
                    <a:pt x="874" y="471"/>
                    <a:pt x="871" y="472"/>
                  </a:cubicBezTo>
                  <a:cubicBezTo>
                    <a:pt x="865" y="474"/>
                    <a:pt x="859" y="475"/>
                    <a:pt x="852" y="477"/>
                  </a:cubicBezTo>
                  <a:cubicBezTo>
                    <a:pt x="846" y="478"/>
                    <a:pt x="841" y="481"/>
                    <a:pt x="837" y="486"/>
                  </a:cubicBezTo>
                  <a:cubicBezTo>
                    <a:pt x="825" y="498"/>
                    <a:pt x="829" y="496"/>
                    <a:pt x="814" y="493"/>
                  </a:cubicBezTo>
                  <a:cubicBezTo>
                    <a:pt x="805" y="491"/>
                    <a:pt x="797" y="489"/>
                    <a:pt x="789" y="488"/>
                  </a:cubicBezTo>
                  <a:cubicBezTo>
                    <a:pt x="782" y="487"/>
                    <a:pt x="776" y="488"/>
                    <a:pt x="770" y="493"/>
                  </a:cubicBezTo>
                  <a:cubicBezTo>
                    <a:pt x="766" y="497"/>
                    <a:pt x="762" y="500"/>
                    <a:pt x="757" y="504"/>
                  </a:cubicBezTo>
                  <a:cubicBezTo>
                    <a:pt x="757" y="504"/>
                    <a:pt x="758" y="505"/>
                    <a:pt x="758" y="5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4" name="Freeform 7"/>
            <p:cNvSpPr/>
            <p:nvPr/>
          </p:nvSpPr>
          <p:spPr bwMode="auto">
            <a:xfrm>
              <a:off x="5548313" y="5372100"/>
              <a:ext cx="895350" cy="836613"/>
            </a:xfrm>
            <a:custGeom>
              <a:avLst/>
              <a:gdLst>
                <a:gd name="T0" fmla="*/ 108 w 382"/>
                <a:gd name="T1" fmla="*/ 248 h 356"/>
                <a:gd name="T2" fmla="*/ 90 w 382"/>
                <a:gd name="T3" fmla="*/ 257 h 356"/>
                <a:gd name="T4" fmla="*/ 31 w 382"/>
                <a:gd name="T5" fmla="*/ 269 h 356"/>
                <a:gd name="T6" fmla="*/ 3 w 382"/>
                <a:gd name="T7" fmla="*/ 249 h 356"/>
                <a:gd name="T8" fmla="*/ 14 w 382"/>
                <a:gd name="T9" fmla="*/ 229 h 356"/>
                <a:gd name="T10" fmla="*/ 17 w 382"/>
                <a:gd name="T11" fmla="*/ 151 h 356"/>
                <a:gd name="T12" fmla="*/ 40 w 382"/>
                <a:gd name="T13" fmla="*/ 105 h 356"/>
                <a:gd name="T14" fmla="*/ 99 w 382"/>
                <a:gd name="T15" fmla="*/ 86 h 356"/>
                <a:gd name="T16" fmla="*/ 123 w 382"/>
                <a:gd name="T17" fmla="*/ 55 h 356"/>
                <a:gd name="T18" fmla="*/ 176 w 382"/>
                <a:gd name="T19" fmla="*/ 23 h 356"/>
                <a:gd name="T20" fmla="*/ 181 w 382"/>
                <a:gd name="T21" fmla="*/ 36 h 356"/>
                <a:gd name="T22" fmla="*/ 197 w 382"/>
                <a:gd name="T23" fmla="*/ 31 h 356"/>
                <a:gd name="T24" fmla="*/ 211 w 382"/>
                <a:gd name="T25" fmla="*/ 8 h 356"/>
                <a:gd name="T26" fmla="*/ 245 w 382"/>
                <a:gd name="T27" fmla="*/ 1 h 356"/>
                <a:gd name="T28" fmla="*/ 268 w 382"/>
                <a:gd name="T29" fmla="*/ 14 h 356"/>
                <a:gd name="T30" fmla="*/ 260 w 382"/>
                <a:gd name="T31" fmla="*/ 57 h 356"/>
                <a:gd name="T32" fmla="*/ 286 w 382"/>
                <a:gd name="T33" fmla="*/ 79 h 356"/>
                <a:gd name="T34" fmla="*/ 314 w 382"/>
                <a:gd name="T35" fmla="*/ 10 h 356"/>
                <a:gd name="T36" fmla="*/ 323 w 382"/>
                <a:gd name="T37" fmla="*/ 1 h 356"/>
                <a:gd name="T38" fmla="*/ 329 w 382"/>
                <a:gd name="T39" fmla="*/ 25 h 356"/>
                <a:gd name="T40" fmla="*/ 344 w 382"/>
                <a:gd name="T41" fmla="*/ 56 h 356"/>
                <a:gd name="T42" fmla="*/ 342 w 382"/>
                <a:gd name="T43" fmla="*/ 97 h 356"/>
                <a:gd name="T44" fmla="*/ 361 w 382"/>
                <a:gd name="T45" fmla="*/ 127 h 356"/>
                <a:gd name="T46" fmla="*/ 368 w 382"/>
                <a:gd name="T47" fmla="*/ 162 h 356"/>
                <a:gd name="T48" fmla="*/ 378 w 382"/>
                <a:gd name="T49" fmla="*/ 181 h 356"/>
                <a:gd name="T50" fmla="*/ 376 w 382"/>
                <a:gd name="T51" fmla="*/ 222 h 356"/>
                <a:gd name="T52" fmla="*/ 350 w 382"/>
                <a:gd name="T53" fmla="*/ 278 h 356"/>
                <a:gd name="T54" fmla="*/ 328 w 382"/>
                <a:gd name="T55" fmla="*/ 294 h 356"/>
                <a:gd name="T56" fmla="*/ 285 w 382"/>
                <a:gd name="T57" fmla="*/ 352 h 356"/>
                <a:gd name="T58" fmla="*/ 247 w 382"/>
                <a:gd name="T59" fmla="*/ 352 h 356"/>
                <a:gd name="T60" fmla="*/ 222 w 382"/>
                <a:gd name="T61" fmla="*/ 348 h 356"/>
                <a:gd name="T62" fmla="*/ 205 w 382"/>
                <a:gd name="T63" fmla="*/ 327 h 356"/>
                <a:gd name="T64" fmla="*/ 202 w 382"/>
                <a:gd name="T65" fmla="*/ 299 h 356"/>
                <a:gd name="T66" fmla="*/ 191 w 382"/>
                <a:gd name="T67" fmla="*/ 296 h 356"/>
                <a:gd name="T68" fmla="*/ 203 w 382"/>
                <a:gd name="T69" fmla="*/ 284 h 356"/>
                <a:gd name="T70" fmla="*/ 200 w 382"/>
                <a:gd name="T71" fmla="*/ 277 h 356"/>
                <a:gd name="T72" fmla="*/ 178 w 382"/>
                <a:gd name="T73" fmla="*/ 276 h 356"/>
                <a:gd name="T74" fmla="*/ 171 w 382"/>
                <a:gd name="T75" fmla="*/ 250 h 356"/>
                <a:gd name="T76" fmla="*/ 140 w 382"/>
                <a:gd name="T77" fmla="*/ 2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2" h="356">
                  <a:moveTo>
                    <a:pt x="140" y="242"/>
                  </a:moveTo>
                  <a:cubicBezTo>
                    <a:pt x="129" y="244"/>
                    <a:pt x="119" y="246"/>
                    <a:pt x="108" y="248"/>
                  </a:cubicBezTo>
                  <a:cubicBezTo>
                    <a:pt x="106" y="249"/>
                    <a:pt x="103" y="249"/>
                    <a:pt x="101" y="250"/>
                  </a:cubicBezTo>
                  <a:cubicBezTo>
                    <a:pt x="96" y="250"/>
                    <a:pt x="92" y="252"/>
                    <a:pt x="90" y="257"/>
                  </a:cubicBezTo>
                  <a:cubicBezTo>
                    <a:pt x="87" y="261"/>
                    <a:pt x="84" y="264"/>
                    <a:pt x="79" y="263"/>
                  </a:cubicBezTo>
                  <a:cubicBezTo>
                    <a:pt x="62" y="262"/>
                    <a:pt x="46" y="265"/>
                    <a:pt x="31" y="269"/>
                  </a:cubicBezTo>
                  <a:cubicBezTo>
                    <a:pt x="18" y="273"/>
                    <a:pt x="11" y="266"/>
                    <a:pt x="2" y="260"/>
                  </a:cubicBezTo>
                  <a:cubicBezTo>
                    <a:pt x="0" y="258"/>
                    <a:pt x="0" y="252"/>
                    <a:pt x="3" y="249"/>
                  </a:cubicBezTo>
                  <a:cubicBezTo>
                    <a:pt x="3" y="248"/>
                    <a:pt x="4" y="247"/>
                    <a:pt x="5" y="246"/>
                  </a:cubicBezTo>
                  <a:cubicBezTo>
                    <a:pt x="13" y="243"/>
                    <a:pt x="14" y="236"/>
                    <a:pt x="14" y="229"/>
                  </a:cubicBezTo>
                  <a:cubicBezTo>
                    <a:pt x="14" y="206"/>
                    <a:pt x="15" y="184"/>
                    <a:pt x="15" y="161"/>
                  </a:cubicBezTo>
                  <a:cubicBezTo>
                    <a:pt x="15" y="158"/>
                    <a:pt x="16" y="154"/>
                    <a:pt x="17" y="151"/>
                  </a:cubicBezTo>
                  <a:cubicBezTo>
                    <a:pt x="22" y="139"/>
                    <a:pt x="26" y="127"/>
                    <a:pt x="31" y="115"/>
                  </a:cubicBezTo>
                  <a:cubicBezTo>
                    <a:pt x="32" y="110"/>
                    <a:pt x="35" y="107"/>
                    <a:pt x="40" y="105"/>
                  </a:cubicBezTo>
                  <a:cubicBezTo>
                    <a:pt x="51" y="101"/>
                    <a:pt x="61" y="96"/>
                    <a:pt x="72" y="92"/>
                  </a:cubicBezTo>
                  <a:cubicBezTo>
                    <a:pt x="80" y="88"/>
                    <a:pt x="89" y="86"/>
                    <a:pt x="99" y="86"/>
                  </a:cubicBezTo>
                  <a:cubicBezTo>
                    <a:pt x="110" y="87"/>
                    <a:pt x="116" y="80"/>
                    <a:pt x="116" y="69"/>
                  </a:cubicBezTo>
                  <a:cubicBezTo>
                    <a:pt x="115" y="62"/>
                    <a:pt x="118" y="58"/>
                    <a:pt x="123" y="55"/>
                  </a:cubicBezTo>
                  <a:cubicBezTo>
                    <a:pt x="139" y="46"/>
                    <a:pt x="155" y="36"/>
                    <a:pt x="170" y="26"/>
                  </a:cubicBezTo>
                  <a:cubicBezTo>
                    <a:pt x="172" y="25"/>
                    <a:pt x="174" y="24"/>
                    <a:pt x="176" y="23"/>
                  </a:cubicBezTo>
                  <a:cubicBezTo>
                    <a:pt x="178" y="22"/>
                    <a:pt x="179" y="23"/>
                    <a:pt x="180" y="25"/>
                  </a:cubicBezTo>
                  <a:cubicBezTo>
                    <a:pt x="180" y="29"/>
                    <a:pt x="181" y="32"/>
                    <a:pt x="181" y="36"/>
                  </a:cubicBezTo>
                  <a:cubicBezTo>
                    <a:pt x="181" y="38"/>
                    <a:pt x="183" y="39"/>
                    <a:pt x="185" y="39"/>
                  </a:cubicBezTo>
                  <a:cubicBezTo>
                    <a:pt x="191" y="38"/>
                    <a:pt x="195" y="37"/>
                    <a:pt x="197" y="31"/>
                  </a:cubicBezTo>
                  <a:cubicBezTo>
                    <a:pt x="198" y="26"/>
                    <a:pt x="200" y="21"/>
                    <a:pt x="201" y="16"/>
                  </a:cubicBezTo>
                  <a:cubicBezTo>
                    <a:pt x="203" y="11"/>
                    <a:pt x="206" y="9"/>
                    <a:pt x="211" y="8"/>
                  </a:cubicBezTo>
                  <a:cubicBezTo>
                    <a:pt x="218" y="6"/>
                    <a:pt x="225" y="4"/>
                    <a:pt x="233" y="2"/>
                  </a:cubicBezTo>
                  <a:cubicBezTo>
                    <a:pt x="237" y="0"/>
                    <a:pt x="241" y="0"/>
                    <a:pt x="245" y="1"/>
                  </a:cubicBezTo>
                  <a:cubicBezTo>
                    <a:pt x="251" y="3"/>
                    <a:pt x="257" y="4"/>
                    <a:pt x="263" y="5"/>
                  </a:cubicBezTo>
                  <a:cubicBezTo>
                    <a:pt x="270" y="7"/>
                    <a:pt x="270" y="7"/>
                    <a:pt x="268" y="14"/>
                  </a:cubicBezTo>
                  <a:cubicBezTo>
                    <a:pt x="264" y="24"/>
                    <a:pt x="261" y="34"/>
                    <a:pt x="257" y="43"/>
                  </a:cubicBezTo>
                  <a:cubicBezTo>
                    <a:pt x="254" y="49"/>
                    <a:pt x="255" y="53"/>
                    <a:pt x="260" y="57"/>
                  </a:cubicBezTo>
                  <a:cubicBezTo>
                    <a:pt x="266" y="62"/>
                    <a:pt x="272" y="69"/>
                    <a:pt x="278" y="75"/>
                  </a:cubicBezTo>
                  <a:cubicBezTo>
                    <a:pt x="280" y="77"/>
                    <a:pt x="282" y="79"/>
                    <a:pt x="286" y="79"/>
                  </a:cubicBezTo>
                  <a:cubicBezTo>
                    <a:pt x="292" y="79"/>
                    <a:pt x="294" y="78"/>
                    <a:pt x="296" y="72"/>
                  </a:cubicBezTo>
                  <a:cubicBezTo>
                    <a:pt x="302" y="51"/>
                    <a:pt x="308" y="31"/>
                    <a:pt x="314" y="10"/>
                  </a:cubicBezTo>
                  <a:cubicBezTo>
                    <a:pt x="315" y="8"/>
                    <a:pt x="316" y="7"/>
                    <a:pt x="316" y="5"/>
                  </a:cubicBezTo>
                  <a:cubicBezTo>
                    <a:pt x="317" y="2"/>
                    <a:pt x="319" y="0"/>
                    <a:pt x="323" y="1"/>
                  </a:cubicBezTo>
                  <a:cubicBezTo>
                    <a:pt x="326" y="1"/>
                    <a:pt x="327" y="4"/>
                    <a:pt x="327" y="6"/>
                  </a:cubicBezTo>
                  <a:cubicBezTo>
                    <a:pt x="328" y="13"/>
                    <a:pt x="329" y="19"/>
                    <a:pt x="329" y="25"/>
                  </a:cubicBezTo>
                  <a:cubicBezTo>
                    <a:pt x="329" y="31"/>
                    <a:pt x="331" y="36"/>
                    <a:pt x="336" y="39"/>
                  </a:cubicBezTo>
                  <a:cubicBezTo>
                    <a:pt x="343" y="42"/>
                    <a:pt x="346" y="48"/>
                    <a:pt x="344" y="56"/>
                  </a:cubicBezTo>
                  <a:cubicBezTo>
                    <a:pt x="343" y="58"/>
                    <a:pt x="344" y="61"/>
                    <a:pt x="344" y="63"/>
                  </a:cubicBezTo>
                  <a:cubicBezTo>
                    <a:pt x="343" y="74"/>
                    <a:pt x="344" y="86"/>
                    <a:pt x="342" y="97"/>
                  </a:cubicBezTo>
                  <a:cubicBezTo>
                    <a:pt x="341" y="101"/>
                    <a:pt x="343" y="105"/>
                    <a:pt x="347" y="107"/>
                  </a:cubicBezTo>
                  <a:cubicBezTo>
                    <a:pt x="355" y="111"/>
                    <a:pt x="359" y="118"/>
                    <a:pt x="361" y="127"/>
                  </a:cubicBezTo>
                  <a:cubicBezTo>
                    <a:pt x="364" y="136"/>
                    <a:pt x="367" y="145"/>
                    <a:pt x="370" y="154"/>
                  </a:cubicBezTo>
                  <a:cubicBezTo>
                    <a:pt x="371" y="157"/>
                    <a:pt x="371" y="160"/>
                    <a:pt x="368" y="162"/>
                  </a:cubicBezTo>
                  <a:cubicBezTo>
                    <a:pt x="366" y="164"/>
                    <a:pt x="366" y="166"/>
                    <a:pt x="368" y="168"/>
                  </a:cubicBezTo>
                  <a:cubicBezTo>
                    <a:pt x="371" y="172"/>
                    <a:pt x="375" y="177"/>
                    <a:pt x="378" y="181"/>
                  </a:cubicBezTo>
                  <a:cubicBezTo>
                    <a:pt x="381" y="184"/>
                    <a:pt x="382" y="188"/>
                    <a:pt x="381" y="192"/>
                  </a:cubicBezTo>
                  <a:cubicBezTo>
                    <a:pt x="379" y="202"/>
                    <a:pt x="378" y="212"/>
                    <a:pt x="376" y="222"/>
                  </a:cubicBezTo>
                  <a:cubicBezTo>
                    <a:pt x="375" y="229"/>
                    <a:pt x="373" y="235"/>
                    <a:pt x="370" y="240"/>
                  </a:cubicBezTo>
                  <a:cubicBezTo>
                    <a:pt x="363" y="253"/>
                    <a:pt x="356" y="265"/>
                    <a:pt x="350" y="278"/>
                  </a:cubicBezTo>
                  <a:cubicBezTo>
                    <a:pt x="347" y="282"/>
                    <a:pt x="344" y="285"/>
                    <a:pt x="339" y="286"/>
                  </a:cubicBezTo>
                  <a:cubicBezTo>
                    <a:pt x="334" y="286"/>
                    <a:pt x="331" y="290"/>
                    <a:pt x="328" y="294"/>
                  </a:cubicBezTo>
                  <a:cubicBezTo>
                    <a:pt x="318" y="311"/>
                    <a:pt x="308" y="327"/>
                    <a:pt x="298" y="343"/>
                  </a:cubicBezTo>
                  <a:cubicBezTo>
                    <a:pt x="295" y="348"/>
                    <a:pt x="291" y="351"/>
                    <a:pt x="285" y="352"/>
                  </a:cubicBezTo>
                  <a:cubicBezTo>
                    <a:pt x="276" y="353"/>
                    <a:pt x="267" y="354"/>
                    <a:pt x="258" y="356"/>
                  </a:cubicBezTo>
                  <a:cubicBezTo>
                    <a:pt x="254" y="356"/>
                    <a:pt x="250" y="356"/>
                    <a:pt x="247" y="352"/>
                  </a:cubicBezTo>
                  <a:cubicBezTo>
                    <a:pt x="244" y="349"/>
                    <a:pt x="241" y="350"/>
                    <a:pt x="239" y="351"/>
                  </a:cubicBezTo>
                  <a:cubicBezTo>
                    <a:pt x="232" y="355"/>
                    <a:pt x="227" y="353"/>
                    <a:pt x="222" y="348"/>
                  </a:cubicBezTo>
                  <a:cubicBezTo>
                    <a:pt x="218" y="345"/>
                    <a:pt x="214" y="342"/>
                    <a:pt x="210" y="339"/>
                  </a:cubicBezTo>
                  <a:cubicBezTo>
                    <a:pt x="205" y="336"/>
                    <a:pt x="204" y="332"/>
                    <a:pt x="205" y="327"/>
                  </a:cubicBezTo>
                  <a:cubicBezTo>
                    <a:pt x="206" y="319"/>
                    <a:pt x="206" y="312"/>
                    <a:pt x="207" y="304"/>
                  </a:cubicBezTo>
                  <a:cubicBezTo>
                    <a:pt x="208" y="298"/>
                    <a:pt x="207" y="298"/>
                    <a:pt x="202" y="299"/>
                  </a:cubicBezTo>
                  <a:cubicBezTo>
                    <a:pt x="201" y="299"/>
                    <a:pt x="200" y="300"/>
                    <a:pt x="199" y="300"/>
                  </a:cubicBezTo>
                  <a:cubicBezTo>
                    <a:pt x="195" y="301"/>
                    <a:pt x="193" y="299"/>
                    <a:pt x="191" y="296"/>
                  </a:cubicBezTo>
                  <a:cubicBezTo>
                    <a:pt x="190" y="294"/>
                    <a:pt x="192" y="292"/>
                    <a:pt x="194" y="291"/>
                  </a:cubicBezTo>
                  <a:cubicBezTo>
                    <a:pt x="197" y="288"/>
                    <a:pt x="200" y="286"/>
                    <a:pt x="203" y="284"/>
                  </a:cubicBezTo>
                  <a:cubicBezTo>
                    <a:pt x="205" y="283"/>
                    <a:pt x="206" y="281"/>
                    <a:pt x="206" y="279"/>
                  </a:cubicBezTo>
                  <a:cubicBezTo>
                    <a:pt x="205" y="276"/>
                    <a:pt x="202" y="277"/>
                    <a:pt x="200" y="277"/>
                  </a:cubicBezTo>
                  <a:cubicBezTo>
                    <a:pt x="195" y="278"/>
                    <a:pt x="189" y="279"/>
                    <a:pt x="184" y="280"/>
                  </a:cubicBezTo>
                  <a:cubicBezTo>
                    <a:pt x="181" y="281"/>
                    <a:pt x="179" y="279"/>
                    <a:pt x="178" y="276"/>
                  </a:cubicBezTo>
                  <a:cubicBezTo>
                    <a:pt x="175" y="270"/>
                    <a:pt x="173" y="265"/>
                    <a:pt x="175" y="258"/>
                  </a:cubicBezTo>
                  <a:cubicBezTo>
                    <a:pt x="176" y="254"/>
                    <a:pt x="175" y="252"/>
                    <a:pt x="171" y="250"/>
                  </a:cubicBezTo>
                  <a:cubicBezTo>
                    <a:pt x="163" y="248"/>
                    <a:pt x="155" y="246"/>
                    <a:pt x="147" y="243"/>
                  </a:cubicBezTo>
                  <a:cubicBezTo>
                    <a:pt x="145" y="243"/>
                    <a:pt x="142" y="243"/>
                    <a:pt x="140" y="2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5" name="Freeform 8"/>
            <p:cNvSpPr/>
            <p:nvPr/>
          </p:nvSpPr>
          <p:spPr bwMode="auto">
            <a:xfrm>
              <a:off x="2157413" y="2630488"/>
              <a:ext cx="915987" cy="900113"/>
            </a:xfrm>
            <a:custGeom>
              <a:avLst/>
              <a:gdLst>
                <a:gd name="T0" fmla="*/ 192 w 391"/>
                <a:gd name="T1" fmla="*/ 17 h 383"/>
                <a:gd name="T2" fmla="*/ 192 w 391"/>
                <a:gd name="T3" fmla="*/ 3 h 383"/>
                <a:gd name="T4" fmla="*/ 208 w 391"/>
                <a:gd name="T5" fmla="*/ 5 h 383"/>
                <a:gd name="T6" fmla="*/ 227 w 391"/>
                <a:gd name="T7" fmla="*/ 14 h 383"/>
                <a:gd name="T8" fmla="*/ 272 w 391"/>
                <a:gd name="T9" fmla="*/ 4 h 383"/>
                <a:gd name="T10" fmla="*/ 315 w 391"/>
                <a:gd name="T11" fmla="*/ 17 h 383"/>
                <a:gd name="T12" fmla="*/ 320 w 391"/>
                <a:gd name="T13" fmla="*/ 32 h 383"/>
                <a:gd name="T14" fmla="*/ 280 w 391"/>
                <a:gd name="T15" fmla="*/ 33 h 383"/>
                <a:gd name="T16" fmla="*/ 283 w 391"/>
                <a:gd name="T17" fmla="*/ 43 h 383"/>
                <a:gd name="T18" fmla="*/ 308 w 391"/>
                <a:gd name="T19" fmla="*/ 46 h 383"/>
                <a:gd name="T20" fmla="*/ 325 w 391"/>
                <a:gd name="T21" fmla="*/ 40 h 383"/>
                <a:gd name="T22" fmla="*/ 325 w 391"/>
                <a:gd name="T23" fmla="*/ 53 h 383"/>
                <a:gd name="T24" fmla="*/ 332 w 391"/>
                <a:gd name="T25" fmla="*/ 52 h 383"/>
                <a:gd name="T26" fmla="*/ 370 w 391"/>
                <a:gd name="T27" fmla="*/ 44 h 383"/>
                <a:gd name="T28" fmla="*/ 387 w 391"/>
                <a:gd name="T29" fmla="*/ 60 h 383"/>
                <a:gd name="T30" fmla="*/ 341 w 391"/>
                <a:gd name="T31" fmla="*/ 96 h 383"/>
                <a:gd name="T32" fmla="*/ 336 w 391"/>
                <a:gd name="T33" fmla="*/ 112 h 383"/>
                <a:gd name="T34" fmla="*/ 344 w 391"/>
                <a:gd name="T35" fmla="*/ 141 h 383"/>
                <a:gd name="T36" fmla="*/ 326 w 391"/>
                <a:gd name="T37" fmla="*/ 177 h 383"/>
                <a:gd name="T38" fmla="*/ 320 w 391"/>
                <a:gd name="T39" fmla="*/ 191 h 383"/>
                <a:gd name="T40" fmla="*/ 290 w 391"/>
                <a:gd name="T41" fmla="*/ 183 h 383"/>
                <a:gd name="T42" fmla="*/ 283 w 391"/>
                <a:gd name="T43" fmla="*/ 191 h 383"/>
                <a:gd name="T44" fmla="*/ 315 w 391"/>
                <a:gd name="T45" fmla="*/ 222 h 383"/>
                <a:gd name="T46" fmla="*/ 315 w 391"/>
                <a:gd name="T47" fmla="*/ 237 h 383"/>
                <a:gd name="T48" fmla="*/ 273 w 391"/>
                <a:gd name="T49" fmla="*/ 266 h 383"/>
                <a:gd name="T50" fmla="*/ 239 w 391"/>
                <a:gd name="T51" fmla="*/ 268 h 383"/>
                <a:gd name="T52" fmla="*/ 213 w 391"/>
                <a:gd name="T53" fmla="*/ 291 h 383"/>
                <a:gd name="T54" fmla="*/ 174 w 391"/>
                <a:gd name="T55" fmla="*/ 310 h 383"/>
                <a:gd name="T56" fmla="*/ 144 w 391"/>
                <a:gd name="T57" fmla="*/ 342 h 383"/>
                <a:gd name="T58" fmla="*/ 134 w 391"/>
                <a:gd name="T59" fmla="*/ 373 h 383"/>
                <a:gd name="T60" fmla="*/ 111 w 391"/>
                <a:gd name="T61" fmla="*/ 365 h 383"/>
                <a:gd name="T62" fmla="*/ 93 w 391"/>
                <a:gd name="T63" fmla="*/ 355 h 383"/>
                <a:gd name="T64" fmla="*/ 75 w 391"/>
                <a:gd name="T65" fmla="*/ 312 h 383"/>
                <a:gd name="T66" fmla="*/ 75 w 391"/>
                <a:gd name="T67" fmla="*/ 263 h 383"/>
                <a:gd name="T68" fmla="*/ 100 w 391"/>
                <a:gd name="T69" fmla="*/ 228 h 383"/>
                <a:gd name="T70" fmla="*/ 83 w 391"/>
                <a:gd name="T71" fmla="*/ 211 h 383"/>
                <a:gd name="T72" fmla="*/ 94 w 391"/>
                <a:gd name="T73" fmla="*/ 206 h 383"/>
                <a:gd name="T74" fmla="*/ 98 w 391"/>
                <a:gd name="T75" fmla="*/ 195 h 383"/>
                <a:gd name="T76" fmla="*/ 77 w 391"/>
                <a:gd name="T77" fmla="*/ 192 h 383"/>
                <a:gd name="T78" fmla="*/ 80 w 391"/>
                <a:gd name="T79" fmla="*/ 153 h 383"/>
                <a:gd name="T80" fmla="*/ 55 w 391"/>
                <a:gd name="T81" fmla="*/ 111 h 383"/>
                <a:gd name="T82" fmla="*/ 25 w 391"/>
                <a:gd name="T83" fmla="*/ 112 h 383"/>
                <a:gd name="T84" fmla="*/ 7 w 391"/>
                <a:gd name="T85" fmla="*/ 100 h 383"/>
                <a:gd name="T86" fmla="*/ 4 w 391"/>
                <a:gd name="T87" fmla="*/ 85 h 383"/>
                <a:gd name="T88" fmla="*/ 12 w 391"/>
                <a:gd name="T89" fmla="*/ 75 h 383"/>
                <a:gd name="T90" fmla="*/ 34 w 391"/>
                <a:gd name="T91" fmla="*/ 73 h 383"/>
                <a:gd name="T92" fmla="*/ 32 w 391"/>
                <a:gd name="T93" fmla="*/ 68 h 383"/>
                <a:gd name="T94" fmla="*/ 4 w 391"/>
                <a:gd name="T95" fmla="*/ 57 h 383"/>
                <a:gd name="T96" fmla="*/ 15 w 391"/>
                <a:gd name="T97" fmla="*/ 47 h 383"/>
                <a:gd name="T98" fmla="*/ 43 w 391"/>
                <a:gd name="T99" fmla="*/ 43 h 383"/>
                <a:gd name="T100" fmla="*/ 45 w 391"/>
                <a:gd name="T101" fmla="*/ 28 h 383"/>
                <a:gd name="T102" fmla="*/ 66 w 391"/>
                <a:gd name="T103" fmla="*/ 23 h 383"/>
                <a:gd name="T104" fmla="*/ 77 w 391"/>
                <a:gd name="T105" fmla="*/ 17 h 383"/>
                <a:gd name="T106" fmla="*/ 101 w 391"/>
                <a:gd name="T107" fmla="*/ 7 h 383"/>
                <a:gd name="T108" fmla="*/ 129 w 391"/>
                <a:gd name="T109" fmla="*/ 18 h 383"/>
                <a:gd name="T110" fmla="*/ 150 w 391"/>
                <a:gd name="T111" fmla="*/ 21 h 383"/>
                <a:gd name="T112" fmla="*/ 156 w 391"/>
                <a:gd name="T113" fmla="*/ 12 h 383"/>
                <a:gd name="T114" fmla="*/ 180 w 391"/>
                <a:gd name="T115" fmla="*/ 25 h 383"/>
                <a:gd name="T116" fmla="*/ 199 w 391"/>
                <a:gd name="T117" fmla="*/ 2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1" h="383">
                  <a:moveTo>
                    <a:pt x="199" y="20"/>
                  </a:moveTo>
                  <a:cubicBezTo>
                    <a:pt x="197" y="18"/>
                    <a:pt x="194" y="18"/>
                    <a:pt x="192" y="17"/>
                  </a:cubicBezTo>
                  <a:cubicBezTo>
                    <a:pt x="189" y="16"/>
                    <a:pt x="186" y="15"/>
                    <a:pt x="186" y="12"/>
                  </a:cubicBezTo>
                  <a:cubicBezTo>
                    <a:pt x="186" y="9"/>
                    <a:pt x="189" y="4"/>
                    <a:pt x="192" y="3"/>
                  </a:cubicBezTo>
                  <a:cubicBezTo>
                    <a:pt x="195" y="2"/>
                    <a:pt x="198" y="2"/>
                    <a:pt x="202" y="1"/>
                  </a:cubicBezTo>
                  <a:cubicBezTo>
                    <a:pt x="205" y="0"/>
                    <a:pt x="208" y="0"/>
                    <a:pt x="208" y="5"/>
                  </a:cubicBezTo>
                  <a:cubicBezTo>
                    <a:pt x="208" y="7"/>
                    <a:pt x="209" y="8"/>
                    <a:pt x="210" y="9"/>
                  </a:cubicBezTo>
                  <a:cubicBezTo>
                    <a:pt x="216" y="11"/>
                    <a:pt x="221" y="14"/>
                    <a:pt x="227" y="14"/>
                  </a:cubicBezTo>
                  <a:cubicBezTo>
                    <a:pt x="230" y="4"/>
                    <a:pt x="230" y="5"/>
                    <a:pt x="240" y="2"/>
                  </a:cubicBezTo>
                  <a:cubicBezTo>
                    <a:pt x="251" y="0"/>
                    <a:pt x="262" y="2"/>
                    <a:pt x="272" y="4"/>
                  </a:cubicBezTo>
                  <a:cubicBezTo>
                    <a:pt x="283" y="6"/>
                    <a:pt x="294" y="8"/>
                    <a:pt x="304" y="10"/>
                  </a:cubicBezTo>
                  <a:cubicBezTo>
                    <a:pt x="309" y="11"/>
                    <a:pt x="313" y="13"/>
                    <a:pt x="315" y="17"/>
                  </a:cubicBezTo>
                  <a:cubicBezTo>
                    <a:pt x="318" y="20"/>
                    <a:pt x="320" y="23"/>
                    <a:pt x="322" y="27"/>
                  </a:cubicBezTo>
                  <a:cubicBezTo>
                    <a:pt x="325" y="30"/>
                    <a:pt x="324" y="32"/>
                    <a:pt x="320" y="32"/>
                  </a:cubicBezTo>
                  <a:cubicBezTo>
                    <a:pt x="311" y="32"/>
                    <a:pt x="301" y="33"/>
                    <a:pt x="292" y="33"/>
                  </a:cubicBezTo>
                  <a:cubicBezTo>
                    <a:pt x="288" y="33"/>
                    <a:pt x="284" y="34"/>
                    <a:pt x="280" y="33"/>
                  </a:cubicBezTo>
                  <a:cubicBezTo>
                    <a:pt x="272" y="33"/>
                    <a:pt x="268" y="37"/>
                    <a:pt x="265" y="45"/>
                  </a:cubicBezTo>
                  <a:cubicBezTo>
                    <a:pt x="272" y="44"/>
                    <a:pt x="278" y="44"/>
                    <a:pt x="283" y="43"/>
                  </a:cubicBezTo>
                  <a:cubicBezTo>
                    <a:pt x="290" y="42"/>
                    <a:pt x="296" y="42"/>
                    <a:pt x="301" y="47"/>
                  </a:cubicBezTo>
                  <a:cubicBezTo>
                    <a:pt x="304" y="50"/>
                    <a:pt x="307" y="50"/>
                    <a:pt x="308" y="46"/>
                  </a:cubicBezTo>
                  <a:cubicBezTo>
                    <a:pt x="308" y="46"/>
                    <a:pt x="308" y="46"/>
                    <a:pt x="309" y="46"/>
                  </a:cubicBezTo>
                  <a:cubicBezTo>
                    <a:pt x="314" y="37"/>
                    <a:pt x="316" y="37"/>
                    <a:pt x="325" y="40"/>
                  </a:cubicBezTo>
                  <a:cubicBezTo>
                    <a:pt x="329" y="42"/>
                    <a:pt x="329" y="43"/>
                    <a:pt x="328" y="46"/>
                  </a:cubicBezTo>
                  <a:cubicBezTo>
                    <a:pt x="327" y="49"/>
                    <a:pt x="326" y="51"/>
                    <a:pt x="325" y="53"/>
                  </a:cubicBezTo>
                  <a:cubicBezTo>
                    <a:pt x="324" y="55"/>
                    <a:pt x="323" y="57"/>
                    <a:pt x="323" y="60"/>
                  </a:cubicBezTo>
                  <a:cubicBezTo>
                    <a:pt x="327" y="58"/>
                    <a:pt x="329" y="55"/>
                    <a:pt x="332" y="52"/>
                  </a:cubicBezTo>
                  <a:cubicBezTo>
                    <a:pt x="335" y="49"/>
                    <a:pt x="338" y="47"/>
                    <a:pt x="342" y="47"/>
                  </a:cubicBezTo>
                  <a:cubicBezTo>
                    <a:pt x="352" y="46"/>
                    <a:pt x="361" y="46"/>
                    <a:pt x="370" y="44"/>
                  </a:cubicBezTo>
                  <a:cubicBezTo>
                    <a:pt x="380" y="42"/>
                    <a:pt x="384" y="48"/>
                    <a:pt x="389" y="54"/>
                  </a:cubicBezTo>
                  <a:cubicBezTo>
                    <a:pt x="391" y="57"/>
                    <a:pt x="389" y="59"/>
                    <a:pt x="387" y="60"/>
                  </a:cubicBezTo>
                  <a:cubicBezTo>
                    <a:pt x="380" y="66"/>
                    <a:pt x="373" y="73"/>
                    <a:pt x="367" y="79"/>
                  </a:cubicBezTo>
                  <a:cubicBezTo>
                    <a:pt x="359" y="86"/>
                    <a:pt x="351" y="92"/>
                    <a:pt x="341" y="96"/>
                  </a:cubicBezTo>
                  <a:cubicBezTo>
                    <a:pt x="335" y="98"/>
                    <a:pt x="334" y="104"/>
                    <a:pt x="333" y="109"/>
                  </a:cubicBezTo>
                  <a:cubicBezTo>
                    <a:pt x="332" y="112"/>
                    <a:pt x="334" y="112"/>
                    <a:pt x="336" y="112"/>
                  </a:cubicBezTo>
                  <a:cubicBezTo>
                    <a:pt x="343" y="112"/>
                    <a:pt x="346" y="116"/>
                    <a:pt x="348" y="122"/>
                  </a:cubicBezTo>
                  <a:cubicBezTo>
                    <a:pt x="350" y="130"/>
                    <a:pt x="349" y="135"/>
                    <a:pt x="344" y="141"/>
                  </a:cubicBezTo>
                  <a:cubicBezTo>
                    <a:pt x="337" y="150"/>
                    <a:pt x="331" y="159"/>
                    <a:pt x="325" y="167"/>
                  </a:cubicBezTo>
                  <a:cubicBezTo>
                    <a:pt x="321" y="173"/>
                    <a:pt x="321" y="173"/>
                    <a:pt x="326" y="177"/>
                  </a:cubicBezTo>
                  <a:cubicBezTo>
                    <a:pt x="334" y="182"/>
                    <a:pt x="334" y="184"/>
                    <a:pt x="327" y="190"/>
                  </a:cubicBezTo>
                  <a:cubicBezTo>
                    <a:pt x="325" y="192"/>
                    <a:pt x="322" y="192"/>
                    <a:pt x="320" y="191"/>
                  </a:cubicBezTo>
                  <a:cubicBezTo>
                    <a:pt x="315" y="188"/>
                    <a:pt x="309" y="186"/>
                    <a:pt x="304" y="183"/>
                  </a:cubicBezTo>
                  <a:cubicBezTo>
                    <a:pt x="299" y="179"/>
                    <a:pt x="295" y="179"/>
                    <a:pt x="290" y="183"/>
                  </a:cubicBezTo>
                  <a:cubicBezTo>
                    <a:pt x="288" y="184"/>
                    <a:pt x="286" y="185"/>
                    <a:pt x="284" y="186"/>
                  </a:cubicBezTo>
                  <a:cubicBezTo>
                    <a:pt x="283" y="187"/>
                    <a:pt x="282" y="189"/>
                    <a:pt x="283" y="191"/>
                  </a:cubicBezTo>
                  <a:cubicBezTo>
                    <a:pt x="285" y="199"/>
                    <a:pt x="287" y="206"/>
                    <a:pt x="297" y="208"/>
                  </a:cubicBezTo>
                  <a:cubicBezTo>
                    <a:pt x="305" y="210"/>
                    <a:pt x="309" y="217"/>
                    <a:pt x="315" y="222"/>
                  </a:cubicBezTo>
                  <a:cubicBezTo>
                    <a:pt x="317" y="223"/>
                    <a:pt x="317" y="225"/>
                    <a:pt x="317" y="227"/>
                  </a:cubicBezTo>
                  <a:cubicBezTo>
                    <a:pt x="316" y="230"/>
                    <a:pt x="315" y="234"/>
                    <a:pt x="315" y="237"/>
                  </a:cubicBezTo>
                  <a:cubicBezTo>
                    <a:pt x="314" y="240"/>
                    <a:pt x="312" y="242"/>
                    <a:pt x="309" y="242"/>
                  </a:cubicBezTo>
                  <a:cubicBezTo>
                    <a:pt x="295" y="246"/>
                    <a:pt x="283" y="255"/>
                    <a:pt x="273" y="266"/>
                  </a:cubicBezTo>
                  <a:cubicBezTo>
                    <a:pt x="272" y="268"/>
                    <a:pt x="270" y="270"/>
                    <a:pt x="268" y="270"/>
                  </a:cubicBezTo>
                  <a:cubicBezTo>
                    <a:pt x="258" y="270"/>
                    <a:pt x="248" y="272"/>
                    <a:pt x="239" y="268"/>
                  </a:cubicBezTo>
                  <a:cubicBezTo>
                    <a:pt x="234" y="265"/>
                    <a:pt x="232" y="267"/>
                    <a:pt x="229" y="270"/>
                  </a:cubicBezTo>
                  <a:cubicBezTo>
                    <a:pt x="224" y="277"/>
                    <a:pt x="218" y="284"/>
                    <a:pt x="213" y="291"/>
                  </a:cubicBezTo>
                  <a:cubicBezTo>
                    <a:pt x="210" y="295"/>
                    <a:pt x="207" y="297"/>
                    <a:pt x="203" y="299"/>
                  </a:cubicBezTo>
                  <a:cubicBezTo>
                    <a:pt x="193" y="302"/>
                    <a:pt x="183" y="306"/>
                    <a:pt x="174" y="310"/>
                  </a:cubicBezTo>
                  <a:cubicBezTo>
                    <a:pt x="170" y="311"/>
                    <a:pt x="167" y="314"/>
                    <a:pt x="164" y="317"/>
                  </a:cubicBezTo>
                  <a:cubicBezTo>
                    <a:pt x="158" y="325"/>
                    <a:pt x="151" y="333"/>
                    <a:pt x="144" y="342"/>
                  </a:cubicBezTo>
                  <a:cubicBezTo>
                    <a:pt x="142" y="344"/>
                    <a:pt x="141" y="347"/>
                    <a:pt x="140" y="350"/>
                  </a:cubicBezTo>
                  <a:cubicBezTo>
                    <a:pt x="138" y="358"/>
                    <a:pt x="136" y="365"/>
                    <a:pt x="134" y="373"/>
                  </a:cubicBezTo>
                  <a:cubicBezTo>
                    <a:pt x="132" y="380"/>
                    <a:pt x="122" y="383"/>
                    <a:pt x="117" y="377"/>
                  </a:cubicBezTo>
                  <a:cubicBezTo>
                    <a:pt x="114" y="374"/>
                    <a:pt x="112" y="370"/>
                    <a:pt x="111" y="365"/>
                  </a:cubicBezTo>
                  <a:cubicBezTo>
                    <a:pt x="111" y="358"/>
                    <a:pt x="110" y="358"/>
                    <a:pt x="104" y="359"/>
                  </a:cubicBezTo>
                  <a:cubicBezTo>
                    <a:pt x="99" y="360"/>
                    <a:pt x="96" y="359"/>
                    <a:pt x="93" y="355"/>
                  </a:cubicBezTo>
                  <a:cubicBezTo>
                    <a:pt x="82" y="346"/>
                    <a:pt x="78" y="333"/>
                    <a:pt x="74" y="320"/>
                  </a:cubicBezTo>
                  <a:cubicBezTo>
                    <a:pt x="74" y="317"/>
                    <a:pt x="74" y="314"/>
                    <a:pt x="75" y="312"/>
                  </a:cubicBezTo>
                  <a:cubicBezTo>
                    <a:pt x="78" y="307"/>
                    <a:pt x="78" y="302"/>
                    <a:pt x="76" y="298"/>
                  </a:cubicBezTo>
                  <a:cubicBezTo>
                    <a:pt x="70" y="286"/>
                    <a:pt x="73" y="275"/>
                    <a:pt x="75" y="263"/>
                  </a:cubicBezTo>
                  <a:cubicBezTo>
                    <a:pt x="75" y="260"/>
                    <a:pt x="78" y="257"/>
                    <a:pt x="80" y="255"/>
                  </a:cubicBezTo>
                  <a:cubicBezTo>
                    <a:pt x="86" y="246"/>
                    <a:pt x="93" y="237"/>
                    <a:pt x="100" y="228"/>
                  </a:cubicBezTo>
                  <a:cubicBezTo>
                    <a:pt x="103" y="223"/>
                    <a:pt x="103" y="222"/>
                    <a:pt x="97" y="221"/>
                  </a:cubicBezTo>
                  <a:cubicBezTo>
                    <a:pt x="91" y="220"/>
                    <a:pt x="87" y="215"/>
                    <a:pt x="83" y="211"/>
                  </a:cubicBezTo>
                  <a:cubicBezTo>
                    <a:pt x="81" y="208"/>
                    <a:pt x="83" y="207"/>
                    <a:pt x="85" y="206"/>
                  </a:cubicBezTo>
                  <a:cubicBezTo>
                    <a:pt x="88" y="206"/>
                    <a:pt x="91" y="206"/>
                    <a:pt x="94" y="206"/>
                  </a:cubicBezTo>
                  <a:cubicBezTo>
                    <a:pt x="96" y="206"/>
                    <a:pt x="99" y="206"/>
                    <a:pt x="99" y="203"/>
                  </a:cubicBezTo>
                  <a:cubicBezTo>
                    <a:pt x="100" y="201"/>
                    <a:pt x="101" y="198"/>
                    <a:pt x="98" y="195"/>
                  </a:cubicBezTo>
                  <a:cubicBezTo>
                    <a:pt x="95" y="193"/>
                    <a:pt x="92" y="191"/>
                    <a:pt x="87" y="192"/>
                  </a:cubicBezTo>
                  <a:cubicBezTo>
                    <a:pt x="84" y="193"/>
                    <a:pt x="79" y="195"/>
                    <a:pt x="77" y="192"/>
                  </a:cubicBezTo>
                  <a:cubicBezTo>
                    <a:pt x="74" y="189"/>
                    <a:pt x="78" y="185"/>
                    <a:pt x="80" y="182"/>
                  </a:cubicBezTo>
                  <a:cubicBezTo>
                    <a:pt x="86" y="172"/>
                    <a:pt x="86" y="163"/>
                    <a:pt x="80" y="153"/>
                  </a:cubicBezTo>
                  <a:cubicBezTo>
                    <a:pt x="80" y="152"/>
                    <a:pt x="80" y="151"/>
                    <a:pt x="79" y="150"/>
                  </a:cubicBezTo>
                  <a:cubicBezTo>
                    <a:pt x="71" y="128"/>
                    <a:pt x="71" y="128"/>
                    <a:pt x="55" y="111"/>
                  </a:cubicBezTo>
                  <a:cubicBezTo>
                    <a:pt x="52" y="109"/>
                    <a:pt x="50" y="108"/>
                    <a:pt x="46" y="108"/>
                  </a:cubicBezTo>
                  <a:cubicBezTo>
                    <a:pt x="39" y="108"/>
                    <a:pt x="32" y="109"/>
                    <a:pt x="25" y="112"/>
                  </a:cubicBezTo>
                  <a:cubicBezTo>
                    <a:pt x="18" y="114"/>
                    <a:pt x="17" y="114"/>
                    <a:pt x="12" y="107"/>
                  </a:cubicBezTo>
                  <a:cubicBezTo>
                    <a:pt x="11" y="105"/>
                    <a:pt x="9" y="103"/>
                    <a:pt x="7" y="100"/>
                  </a:cubicBezTo>
                  <a:cubicBezTo>
                    <a:pt x="6" y="99"/>
                    <a:pt x="5" y="97"/>
                    <a:pt x="6" y="95"/>
                  </a:cubicBezTo>
                  <a:cubicBezTo>
                    <a:pt x="8" y="91"/>
                    <a:pt x="7" y="88"/>
                    <a:pt x="4" y="85"/>
                  </a:cubicBezTo>
                  <a:cubicBezTo>
                    <a:pt x="0" y="82"/>
                    <a:pt x="2" y="78"/>
                    <a:pt x="4" y="75"/>
                  </a:cubicBezTo>
                  <a:cubicBezTo>
                    <a:pt x="6" y="72"/>
                    <a:pt x="9" y="74"/>
                    <a:pt x="12" y="75"/>
                  </a:cubicBezTo>
                  <a:cubicBezTo>
                    <a:pt x="12" y="75"/>
                    <a:pt x="13" y="75"/>
                    <a:pt x="13" y="76"/>
                  </a:cubicBezTo>
                  <a:cubicBezTo>
                    <a:pt x="21" y="81"/>
                    <a:pt x="28" y="77"/>
                    <a:pt x="34" y="73"/>
                  </a:cubicBezTo>
                  <a:cubicBezTo>
                    <a:pt x="36" y="72"/>
                    <a:pt x="37" y="71"/>
                    <a:pt x="36" y="69"/>
                  </a:cubicBezTo>
                  <a:cubicBezTo>
                    <a:pt x="35" y="67"/>
                    <a:pt x="34" y="67"/>
                    <a:pt x="32" y="68"/>
                  </a:cubicBezTo>
                  <a:cubicBezTo>
                    <a:pt x="28" y="68"/>
                    <a:pt x="24" y="68"/>
                    <a:pt x="20" y="69"/>
                  </a:cubicBezTo>
                  <a:cubicBezTo>
                    <a:pt x="14" y="70"/>
                    <a:pt x="5" y="63"/>
                    <a:pt x="4" y="57"/>
                  </a:cubicBezTo>
                  <a:cubicBezTo>
                    <a:pt x="3" y="55"/>
                    <a:pt x="8" y="46"/>
                    <a:pt x="10" y="45"/>
                  </a:cubicBezTo>
                  <a:cubicBezTo>
                    <a:pt x="12" y="44"/>
                    <a:pt x="14" y="46"/>
                    <a:pt x="15" y="47"/>
                  </a:cubicBezTo>
                  <a:cubicBezTo>
                    <a:pt x="24" y="53"/>
                    <a:pt x="32" y="48"/>
                    <a:pt x="40" y="47"/>
                  </a:cubicBezTo>
                  <a:cubicBezTo>
                    <a:pt x="42" y="47"/>
                    <a:pt x="43" y="45"/>
                    <a:pt x="43" y="43"/>
                  </a:cubicBezTo>
                  <a:cubicBezTo>
                    <a:pt x="43" y="41"/>
                    <a:pt x="43" y="40"/>
                    <a:pt x="43" y="38"/>
                  </a:cubicBezTo>
                  <a:cubicBezTo>
                    <a:pt x="43" y="34"/>
                    <a:pt x="42" y="30"/>
                    <a:pt x="45" y="28"/>
                  </a:cubicBezTo>
                  <a:cubicBezTo>
                    <a:pt x="49" y="25"/>
                    <a:pt x="54" y="22"/>
                    <a:pt x="59" y="23"/>
                  </a:cubicBezTo>
                  <a:cubicBezTo>
                    <a:pt x="62" y="23"/>
                    <a:pt x="64" y="23"/>
                    <a:pt x="66" y="23"/>
                  </a:cubicBezTo>
                  <a:cubicBezTo>
                    <a:pt x="69" y="24"/>
                    <a:pt x="72" y="24"/>
                    <a:pt x="74" y="24"/>
                  </a:cubicBezTo>
                  <a:cubicBezTo>
                    <a:pt x="77" y="23"/>
                    <a:pt x="76" y="19"/>
                    <a:pt x="77" y="17"/>
                  </a:cubicBezTo>
                  <a:cubicBezTo>
                    <a:pt x="78" y="16"/>
                    <a:pt x="78" y="15"/>
                    <a:pt x="79" y="14"/>
                  </a:cubicBezTo>
                  <a:cubicBezTo>
                    <a:pt x="86" y="11"/>
                    <a:pt x="92" y="5"/>
                    <a:pt x="101" y="7"/>
                  </a:cubicBezTo>
                  <a:cubicBezTo>
                    <a:pt x="106" y="8"/>
                    <a:pt x="112" y="9"/>
                    <a:pt x="117" y="9"/>
                  </a:cubicBezTo>
                  <a:cubicBezTo>
                    <a:pt x="123" y="10"/>
                    <a:pt x="126" y="12"/>
                    <a:pt x="129" y="18"/>
                  </a:cubicBezTo>
                  <a:cubicBezTo>
                    <a:pt x="133" y="27"/>
                    <a:pt x="133" y="27"/>
                    <a:pt x="144" y="26"/>
                  </a:cubicBezTo>
                  <a:cubicBezTo>
                    <a:pt x="147" y="26"/>
                    <a:pt x="149" y="25"/>
                    <a:pt x="150" y="21"/>
                  </a:cubicBezTo>
                  <a:cubicBezTo>
                    <a:pt x="150" y="20"/>
                    <a:pt x="151" y="18"/>
                    <a:pt x="151" y="16"/>
                  </a:cubicBezTo>
                  <a:cubicBezTo>
                    <a:pt x="152" y="13"/>
                    <a:pt x="153" y="12"/>
                    <a:pt x="156" y="12"/>
                  </a:cubicBezTo>
                  <a:cubicBezTo>
                    <a:pt x="165" y="15"/>
                    <a:pt x="174" y="16"/>
                    <a:pt x="179" y="24"/>
                  </a:cubicBezTo>
                  <a:cubicBezTo>
                    <a:pt x="179" y="25"/>
                    <a:pt x="180" y="25"/>
                    <a:pt x="180" y="25"/>
                  </a:cubicBezTo>
                  <a:cubicBezTo>
                    <a:pt x="185" y="32"/>
                    <a:pt x="185" y="32"/>
                    <a:pt x="192" y="27"/>
                  </a:cubicBezTo>
                  <a:cubicBezTo>
                    <a:pt x="194" y="25"/>
                    <a:pt x="198" y="24"/>
                    <a:pt x="19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6" name="Freeform 9"/>
            <p:cNvSpPr/>
            <p:nvPr/>
          </p:nvSpPr>
          <p:spPr bwMode="auto">
            <a:xfrm>
              <a:off x="1762125" y="2881313"/>
              <a:ext cx="425450" cy="527050"/>
            </a:xfrm>
            <a:custGeom>
              <a:avLst/>
              <a:gdLst>
                <a:gd name="T0" fmla="*/ 94 w 181"/>
                <a:gd name="T1" fmla="*/ 105 h 224"/>
                <a:gd name="T2" fmla="*/ 82 w 181"/>
                <a:gd name="T3" fmla="*/ 100 h 224"/>
                <a:gd name="T4" fmla="*/ 41 w 181"/>
                <a:gd name="T5" fmla="*/ 68 h 224"/>
                <a:gd name="T6" fmla="*/ 17 w 181"/>
                <a:gd name="T7" fmla="*/ 65 h 224"/>
                <a:gd name="T8" fmla="*/ 3 w 181"/>
                <a:gd name="T9" fmla="*/ 51 h 224"/>
                <a:gd name="T10" fmla="*/ 1 w 181"/>
                <a:gd name="T11" fmla="*/ 34 h 224"/>
                <a:gd name="T12" fmla="*/ 12 w 181"/>
                <a:gd name="T13" fmla="*/ 11 h 224"/>
                <a:gd name="T14" fmla="*/ 42 w 181"/>
                <a:gd name="T15" fmla="*/ 3 h 224"/>
                <a:gd name="T16" fmla="*/ 45 w 181"/>
                <a:gd name="T17" fmla="*/ 11 h 224"/>
                <a:gd name="T18" fmla="*/ 35 w 181"/>
                <a:gd name="T19" fmla="*/ 26 h 224"/>
                <a:gd name="T20" fmla="*/ 31 w 181"/>
                <a:gd name="T21" fmla="*/ 41 h 224"/>
                <a:gd name="T22" fmla="*/ 34 w 181"/>
                <a:gd name="T23" fmla="*/ 46 h 224"/>
                <a:gd name="T24" fmla="*/ 41 w 181"/>
                <a:gd name="T25" fmla="*/ 41 h 224"/>
                <a:gd name="T26" fmla="*/ 63 w 181"/>
                <a:gd name="T27" fmla="*/ 14 h 224"/>
                <a:gd name="T28" fmla="*/ 68 w 181"/>
                <a:gd name="T29" fmla="*/ 17 h 224"/>
                <a:gd name="T30" fmla="*/ 73 w 181"/>
                <a:gd name="T31" fmla="*/ 39 h 224"/>
                <a:gd name="T32" fmla="*/ 81 w 181"/>
                <a:gd name="T33" fmla="*/ 45 h 224"/>
                <a:gd name="T34" fmla="*/ 95 w 181"/>
                <a:gd name="T35" fmla="*/ 44 h 224"/>
                <a:gd name="T36" fmla="*/ 105 w 181"/>
                <a:gd name="T37" fmla="*/ 49 h 224"/>
                <a:gd name="T38" fmla="*/ 113 w 181"/>
                <a:gd name="T39" fmla="*/ 65 h 224"/>
                <a:gd name="T40" fmla="*/ 120 w 181"/>
                <a:gd name="T41" fmla="*/ 67 h 224"/>
                <a:gd name="T42" fmla="*/ 136 w 181"/>
                <a:gd name="T43" fmla="*/ 70 h 224"/>
                <a:gd name="T44" fmla="*/ 151 w 181"/>
                <a:gd name="T45" fmla="*/ 86 h 224"/>
                <a:gd name="T46" fmla="*/ 152 w 181"/>
                <a:gd name="T47" fmla="*/ 94 h 224"/>
                <a:gd name="T48" fmla="*/ 146 w 181"/>
                <a:gd name="T49" fmla="*/ 105 h 224"/>
                <a:gd name="T50" fmla="*/ 144 w 181"/>
                <a:gd name="T51" fmla="*/ 116 h 224"/>
                <a:gd name="T52" fmla="*/ 153 w 181"/>
                <a:gd name="T53" fmla="*/ 140 h 224"/>
                <a:gd name="T54" fmla="*/ 160 w 181"/>
                <a:gd name="T55" fmla="*/ 144 h 224"/>
                <a:gd name="T56" fmla="*/ 169 w 181"/>
                <a:gd name="T57" fmla="*/ 141 h 224"/>
                <a:gd name="T58" fmla="*/ 176 w 181"/>
                <a:gd name="T59" fmla="*/ 144 h 224"/>
                <a:gd name="T60" fmla="*/ 177 w 181"/>
                <a:gd name="T61" fmla="*/ 155 h 224"/>
                <a:gd name="T62" fmla="*/ 154 w 181"/>
                <a:gd name="T63" fmla="*/ 175 h 224"/>
                <a:gd name="T64" fmla="*/ 147 w 181"/>
                <a:gd name="T65" fmla="*/ 173 h 224"/>
                <a:gd name="T66" fmla="*/ 138 w 181"/>
                <a:gd name="T67" fmla="*/ 158 h 224"/>
                <a:gd name="T68" fmla="*/ 131 w 181"/>
                <a:gd name="T69" fmla="*/ 157 h 224"/>
                <a:gd name="T70" fmla="*/ 130 w 181"/>
                <a:gd name="T71" fmla="*/ 170 h 224"/>
                <a:gd name="T72" fmla="*/ 141 w 181"/>
                <a:gd name="T73" fmla="*/ 188 h 224"/>
                <a:gd name="T74" fmla="*/ 141 w 181"/>
                <a:gd name="T75" fmla="*/ 199 h 224"/>
                <a:gd name="T76" fmla="*/ 125 w 181"/>
                <a:gd name="T77" fmla="*/ 219 h 224"/>
                <a:gd name="T78" fmla="*/ 115 w 181"/>
                <a:gd name="T79" fmla="*/ 221 h 224"/>
                <a:gd name="T80" fmla="*/ 91 w 181"/>
                <a:gd name="T81" fmla="*/ 205 h 224"/>
                <a:gd name="T82" fmla="*/ 84 w 181"/>
                <a:gd name="T83" fmla="*/ 197 h 224"/>
                <a:gd name="T84" fmla="*/ 76 w 181"/>
                <a:gd name="T85" fmla="*/ 175 h 224"/>
                <a:gd name="T86" fmla="*/ 68 w 181"/>
                <a:gd name="T87" fmla="*/ 172 h 224"/>
                <a:gd name="T88" fmla="*/ 52 w 181"/>
                <a:gd name="T89" fmla="*/ 176 h 224"/>
                <a:gd name="T90" fmla="*/ 43 w 181"/>
                <a:gd name="T91" fmla="*/ 160 h 224"/>
                <a:gd name="T92" fmla="*/ 46 w 181"/>
                <a:gd name="T93" fmla="*/ 155 h 224"/>
                <a:gd name="T94" fmla="*/ 57 w 181"/>
                <a:gd name="T95" fmla="*/ 153 h 224"/>
                <a:gd name="T96" fmla="*/ 85 w 181"/>
                <a:gd name="T97" fmla="*/ 147 h 224"/>
                <a:gd name="T98" fmla="*/ 101 w 181"/>
                <a:gd name="T99" fmla="*/ 111 h 224"/>
                <a:gd name="T100" fmla="*/ 95 w 181"/>
                <a:gd name="T101" fmla="*/ 105 h 224"/>
                <a:gd name="T102" fmla="*/ 94 w 181"/>
                <a:gd name="T103" fmla="*/ 10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1" h="224">
                  <a:moveTo>
                    <a:pt x="94" y="105"/>
                  </a:moveTo>
                  <a:cubicBezTo>
                    <a:pt x="89" y="106"/>
                    <a:pt x="86" y="103"/>
                    <a:pt x="82" y="100"/>
                  </a:cubicBezTo>
                  <a:cubicBezTo>
                    <a:pt x="65" y="79"/>
                    <a:pt x="65" y="79"/>
                    <a:pt x="41" y="68"/>
                  </a:cubicBezTo>
                  <a:cubicBezTo>
                    <a:pt x="33" y="65"/>
                    <a:pt x="25" y="66"/>
                    <a:pt x="17" y="65"/>
                  </a:cubicBezTo>
                  <a:cubicBezTo>
                    <a:pt x="3" y="64"/>
                    <a:pt x="3" y="64"/>
                    <a:pt x="3" y="51"/>
                  </a:cubicBezTo>
                  <a:cubicBezTo>
                    <a:pt x="2" y="45"/>
                    <a:pt x="2" y="40"/>
                    <a:pt x="1" y="34"/>
                  </a:cubicBezTo>
                  <a:cubicBezTo>
                    <a:pt x="0" y="24"/>
                    <a:pt x="5" y="16"/>
                    <a:pt x="12" y="11"/>
                  </a:cubicBezTo>
                  <a:cubicBezTo>
                    <a:pt x="20" y="5"/>
                    <a:pt x="30" y="0"/>
                    <a:pt x="42" y="3"/>
                  </a:cubicBezTo>
                  <a:cubicBezTo>
                    <a:pt x="48" y="5"/>
                    <a:pt x="49" y="5"/>
                    <a:pt x="45" y="11"/>
                  </a:cubicBezTo>
                  <a:cubicBezTo>
                    <a:pt x="42" y="16"/>
                    <a:pt x="38" y="21"/>
                    <a:pt x="35" y="26"/>
                  </a:cubicBezTo>
                  <a:cubicBezTo>
                    <a:pt x="32" y="30"/>
                    <a:pt x="31" y="35"/>
                    <a:pt x="31" y="41"/>
                  </a:cubicBezTo>
                  <a:cubicBezTo>
                    <a:pt x="30" y="43"/>
                    <a:pt x="31" y="46"/>
                    <a:pt x="34" y="46"/>
                  </a:cubicBezTo>
                  <a:cubicBezTo>
                    <a:pt x="38" y="47"/>
                    <a:pt x="41" y="45"/>
                    <a:pt x="41" y="41"/>
                  </a:cubicBezTo>
                  <a:cubicBezTo>
                    <a:pt x="39" y="24"/>
                    <a:pt x="53" y="21"/>
                    <a:pt x="63" y="14"/>
                  </a:cubicBezTo>
                  <a:cubicBezTo>
                    <a:pt x="66" y="12"/>
                    <a:pt x="68" y="14"/>
                    <a:pt x="68" y="17"/>
                  </a:cubicBezTo>
                  <a:cubicBezTo>
                    <a:pt x="70" y="24"/>
                    <a:pt x="71" y="32"/>
                    <a:pt x="73" y="39"/>
                  </a:cubicBezTo>
                  <a:cubicBezTo>
                    <a:pt x="75" y="46"/>
                    <a:pt x="75" y="46"/>
                    <a:pt x="81" y="45"/>
                  </a:cubicBezTo>
                  <a:cubicBezTo>
                    <a:pt x="86" y="45"/>
                    <a:pt x="90" y="44"/>
                    <a:pt x="95" y="44"/>
                  </a:cubicBezTo>
                  <a:cubicBezTo>
                    <a:pt x="101" y="43"/>
                    <a:pt x="102" y="43"/>
                    <a:pt x="105" y="49"/>
                  </a:cubicBezTo>
                  <a:cubicBezTo>
                    <a:pt x="108" y="55"/>
                    <a:pt x="110" y="60"/>
                    <a:pt x="113" y="65"/>
                  </a:cubicBezTo>
                  <a:cubicBezTo>
                    <a:pt x="115" y="70"/>
                    <a:pt x="116" y="71"/>
                    <a:pt x="120" y="67"/>
                  </a:cubicBezTo>
                  <a:cubicBezTo>
                    <a:pt x="129" y="61"/>
                    <a:pt x="129" y="62"/>
                    <a:pt x="136" y="70"/>
                  </a:cubicBezTo>
                  <a:cubicBezTo>
                    <a:pt x="141" y="75"/>
                    <a:pt x="146" y="81"/>
                    <a:pt x="151" y="86"/>
                  </a:cubicBezTo>
                  <a:cubicBezTo>
                    <a:pt x="154" y="89"/>
                    <a:pt x="154" y="91"/>
                    <a:pt x="152" y="94"/>
                  </a:cubicBezTo>
                  <a:cubicBezTo>
                    <a:pt x="150" y="98"/>
                    <a:pt x="148" y="102"/>
                    <a:pt x="146" y="105"/>
                  </a:cubicBezTo>
                  <a:cubicBezTo>
                    <a:pt x="143" y="109"/>
                    <a:pt x="143" y="112"/>
                    <a:pt x="144" y="116"/>
                  </a:cubicBezTo>
                  <a:cubicBezTo>
                    <a:pt x="148" y="124"/>
                    <a:pt x="150" y="132"/>
                    <a:pt x="153" y="140"/>
                  </a:cubicBezTo>
                  <a:cubicBezTo>
                    <a:pt x="154" y="144"/>
                    <a:pt x="156" y="145"/>
                    <a:pt x="160" y="144"/>
                  </a:cubicBezTo>
                  <a:cubicBezTo>
                    <a:pt x="163" y="143"/>
                    <a:pt x="166" y="142"/>
                    <a:pt x="169" y="141"/>
                  </a:cubicBezTo>
                  <a:cubicBezTo>
                    <a:pt x="172" y="140"/>
                    <a:pt x="175" y="141"/>
                    <a:pt x="176" y="144"/>
                  </a:cubicBezTo>
                  <a:cubicBezTo>
                    <a:pt x="177" y="148"/>
                    <a:pt x="181" y="151"/>
                    <a:pt x="177" y="155"/>
                  </a:cubicBezTo>
                  <a:cubicBezTo>
                    <a:pt x="169" y="162"/>
                    <a:pt x="161" y="168"/>
                    <a:pt x="154" y="175"/>
                  </a:cubicBezTo>
                  <a:cubicBezTo>
                    <a:pt x="151" y="178"/>
                    <a:pt x="149" y="176"/>
                    <a:pt x="147" y="173"/>
                  </a:cubicBezTo>
                  <a:cubicBezTo>
                    <a:pt x="144" y="168"/>
                    <a:pt x="141" y="163"/>
                    <a:pt x="138" y="158"/>
                  </a:cubicBezTo>
                  <a:cubicBezTo>
                    <a:pt x="135" y="154"/>
                    <a:pt x="134" y="154"/>
                    <a:pt x="131" y="157"/>
                  </a:cubicBezTo>
                  <a:cubicBezTo>
                    <a:pt x="126" y="162"/>
                    <a:pt x="126" y="163"/>
                    <a:pt x="130" y="170"/>
                  </a:cubicBezTo>
                  <a:cubicBezTo>
                    <a:pt x="133" y="176"/>
                    <a:pt x="137" y="182"/>
                    <a:pt x="141" y="188"/>
                  </a:cubicBezTo>
                  <a:cubicBezTo>
                    <a:pt x="144" y="192"/>
                    <a:pt x="144" y="195"/>
                    <a:pt x="141" y="199"/>
                  </a:cubicBezTo>
                  <a:cubicBezTo>
                    <a:pt x="135" y="206"/>
                    <a:pt x="130" y="212"/>
                    <a:pt x="125" y="219"/>
                  </a:cubicBezTo>
                  <a:cubicBezTo>
                    <a:pt x="121" y="224"/>
                    <a:pt x="120" y="224"/>
                    <a:pt x="115" y="221"/>
                  </a:cubicBezTo>
                  <a:cubicBezTo>
                    <a:pt x="107" y="216"/>
                    <a:pt x="99" y="210"/>
                    <a:pt x="91" y="205"/>
                  </a:cubicBezTo>
                  <a:cubicBezTo>
                    <a:pt x="87" y="203"/>
                    <a:pt x="85" y="200"/>
                    <a:pt x="84" y="197"/>
                  </a:cubicBezTo>
                  <a:cubicBezTo>
                    <a:pt x="81" y="189"/>
                    <a:pt x="79" y="182"/>
                    <a:pt x="76" y="175"/>
                  </a:cubicBezTo>
                  <a:cubicBezTo>
                    <a:pt x="73" y="170"/>
                    <a:pt x="73" y="169"/>
                    <a:pt x="68" y="172"/>
                  </a:cubicBezTo>
                  <a:cubicBezTo>
                    <a:pt x="63" y="175"/>
                    <a:pt x="57" y="177"/>
                    <a:pt x="52" y="176"/>
                  </a:cubicBezTo>
                  <a:cubicBezTo>
                    <a:pt x="45" y="175"/>
                    <a:pt x="40" y="166"/>
                    <a:pt x="43" y="160"/>
                  </a:cubicBezTo>
                  <a:cubicBezTo>
                    <a:pt x="44" y="158"/>
                    <a:pt x="45" y="157"/>
                    <a:pt x="46" y="155"/>
                  </a:cubicBezTo>
                  <a:cubicBezTo>
                    <a:pt x="50" y="150"/>
                    <a:pt x="51" y="150"/>
                    <a:pt x="57" y="153"/>
                  </a:cubicBezTo>
                  <a:cubicBezTo>
                    <a:pt x="67" y="159"/>
                    <a:pt x="79" y="155"/>
                    <a:pt x="85" y="147"/>
                  </a:cubicBezTo>
                  <a:cubicBezTo>
                    <a:pt x="94" y="137"/>
                    <a:pt x="100" y="125"/>
                    <a:pt x="101" y="111"/>
                  </a:cubicBezTo>
                  <a:cubicBezTo>
                    <a:pt x="102" y="105"/>
                    <a:pt x="102" y="105"/>
                    <a:pt x="95" y="105"/>
                  </a:cubicBezTo>
                  <a:cubicBezTo>
                    <a:pt x="95" y="105"/>
                    <a:pt x="94" y="105"/>
                    <a:pt x="94"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7" name="Freeform 10"/>
            <p:cNvSpPr/>
            <p:nvPr/>
          </p:nvSpPr>
          <p:spPr bwMode="auto">
            <a:xfrm>
              <a:off x="1858963" y="2536825"/>
              <a:ext cx="468312" cy="284163"/>
            </a:xfrm>
            <a:custGeom>
              <a:avLst/>
              <a:gdLst>
                <a:gd name="T0" fmla="*/ 58 w 200"/>
                <a:gd name="T1" fmla="*/ 12 h 121"/>
                <a:gd name="T2" fmla="*/ 87 w 200"/>
                <a:gd name="T3" fmla="*/ 16 h 121"/>
                <a:gd name="T4" fmla="*/ 126 w 200"/>
                <a:gd name="T5" fmla="*/ 12 h 121"/>
                <a:gd name="T6" fmla="*/ 194 w 200"/>
                <a:gd name="T7" fmla="*/ 36 h 121"/>
                <a:gd name="T8" fmla="*/ 187 w 200"/>
                <a:gd name="T9" fmla="*/ 47 h 121"/>
                <a:gd name="T10" fmla="*/ 160 w 200"/>
                <a:gd name="T11" fmla="*/ 47 h 121"/>
                <a:gd name="T12" fmla="*/ 159 w 200"/>
                <a:gd name="T13" fmla="*/ 52 h 121"/>
                <a:gd name="T14" fmla="*/ 169 w 200"/>
                <a:gd name="T15" fmla="*/ 56 h 121"/>
                <a:gd name="T16" fmla="*/ 131 w 200"/>
                <a:gd name="T17" fmla="*/ 73 h 121"/>
                <a:gd name="T18" fmla="*/ 99 w 200"/>
                <a:gd name="T19" fmla="*/ 71 h 121"/>
                <a:gd name="T20" fmla="*/ 97 w 200"/>
                <a:gd name="T21" fmla="*/ 78 h 121"/>
                <a:gd name="T22" fmla="*/ 104 w 200"/>
                <a:gd name="T23" fmla="*/ 87 h 121"/>
                <a:gd name="T24" fmla="*/ 95 w 200"/>
                <a:gd name="T25" fmla="*/ 91 h 121"/>
                <a:gd name="T26" fmla="*/ 68 w 200"/>
                <a:gd name="T27" fmla="*/ 103 h 121"/>
                <a:gd name="T28" fmla="*/ 65 w 200"/>
                <a:gd name="T29" fmla="*/ 117 h 121"/>
                <a:gd name="T30" fmla="*/ 29 w 200"/>
                <a:gd name="T31" fmla="*/ 109 h 121"/>
                <a:gd name="T32" fmla="*/ 1 w 200"/>
                <a:gd name="T33" fmla="*/ 96 h 121"/>
                <a:gd name="T34" fmla="*/ 16 w 200"/>
                <a:gd name="T35" fmla="*/ 82 h 121"/>
                <a:gd name="T36" fmla="*/ 36 w 200"/>
                <a:gd name="T37" fmla="*/ 90 h 121"/>
                <a:gd name="T38" fmla="*/ 49 w 200"/>
                <a:gd name="T39" fmla="*/ 88 h 121"/>
                <a:gd name="T40" fmla="*/ 37 w 200"/>
                <a:gd name="T41" fmla="*/ 81 h 121"/>
                <a:gd name="T42" fmla="*/ 42 w 200"/>
                <a:gd name="T43" fmla="*/ 64 h 121"/>
                <a:gd name="T44" fmla="*/ 53 w 200"/>
                <a:gd name="T45" fmla="*/ 70 h 121"/>
                <a:gd name="T46" fmla="*/ 45 w 200"/>
                <a:gd name="T47" fmla="*/ 52 h 121"/>
                <a:gd name="T48" fmla="*/ 64 w 200"/>
                <a:gd name="T49" fmla="*/ 50 h 121"/>
                <a:gd name="T50" fmla="*/ 95 w 200"/>
                <a:gd name="T51" fmla="*/ 48 h 121"/>
                <a:gd name="T52" fmla="*/ 94 w 200"/>
                <a:gd name="T53" fmla="*/ 39 h 121"/>
                <a:gd name="T54" fmla="*/ 56 w 200"/>
                <a:gd name="T55" fmla="*/ 38 h 121"/>
                <a:gd name="T56" fmla="*/ 47 w 200"/>
                <a:gd name="T57" fmla="*/ 23 h 121"/>
                <a:gd name="T58" fmla="*/ 29 w 200"/>
                <a:gd name="T59" fmla="*/ 16 h 121"/>
                <a:gd name="T60" fmla="*/ 38 w 200"/>
                <a:gd name="T61" fmla="*/ 6 h 121"/>
                <a:gd name="T62" fmla="*/ 57 w 200"/>
                <a:gd name="T63" fmla="*/ 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0" h="121">
                  <a:moveTo>
                    <a:pt x="57" y="13"/>
                  </a:moveTo>
                  <a:cubicBezTo>
                    <a:pt x="58" y="12"/>
                    <a:pt x="58" y="12"/>
                    <a:pt x="58" y="12"/>
                  </a:cubicBezTo>
                  <a:cubicBezTo>
                    <a:pt x="61" y="2"/>
                    <a:pt x="67" y="0"/>
                    <a:pt x="75" y="6"/>
                  </a:cubicBezTo>
                  <a:cubicBezTo>
                    <a:pt x="79" y="9"/>
                    <a:pt x="83" y="12"/>
                    <a:pt x="87" y="16"/>
                  </a:cubicBezTo>
                  <a:cubicBezTo>
                    <a:pt x="92" y="20"/>
                    <a:pt x="94" y="20"/>
                    <a:pt x="98" y="16"/>
                  </a:cubicBezTo>
                  <a:cubicBezTo>
                    <a:pt x="107" y="7"/>
                    <a:pt x="115" y="8"/>
                    <a:pt x="126" y="12"/>
                  </a:cubicBezTo>
                  <a:cubicBezTo>
                    <a:pt x="147" y="20"/>
                    <a:pt x="168" y="27"/>
                    <a:pt x="190" y="35"/>
                  </a:cubicBezTo>
                  <a:cubicBezTo>
                    <a:pt x="191" y="35"/>
                    <a:pt x="193" y="36"/>
                    <a:pt x="194" y="36"/>
                  </a:cubicBezTo>
                  <a:cubicBezTo>
                    <a:pt x="199" y="39"/>
                    <a:pt x="200" y="41"/>
                    <a:pt x="195" y="45"/>
                  </a:cubicBezTo>
                  <a:cubicBezTo>
                    <a:pt x="193" y="47"/>
                    <a:pt x="190" y="47"/>
                    <a:pt x="187" y="47"/>
                  </a:cubicBezTo>
                  <a:cubicBezTo>
                    <a:pt x="180" y="47"/>
                    <a:pt x="173" y="47"/>
                    <a:pt x="165" y="47"/>
                  </a:cubicBezTo>
                  <a:cubicBezTo>
                    <a:pt x="163" y="47"/>
                    <a:pt x="162" y="47"/>
                    <a:pt x="160" y="47"/>
                  </a:cubicBezTo>
                  <a:cubicBezTo>
                    <a:pt x="159" y="47"/>
                    <a:pt x="158" y="48"/>
                    <a:pt x="158" y="49"/>
                  </a:cubicBezTo>
                  <a:cubicBezTo>
                    <a:pt x="158" y="50"/>
                    <a:pt x="158" y="51"/>
                    <a:pt x="159" y="52"/>
                  </a:cubicBezTo>
                  <a:cubicBezTo>
                    <a:pt x="162" y="53"/>
                    <a:pt x="165" y="53"/>
                    <a:pt x="167" y="54"/>
                  </a:cubicBezTo>
                  <a:cubicBezTo>
                    <a:pt x="168" y="55"/>
                    <a:pt x="169" y="55"/>
                    <a:pt x="169" y="56"/>
                  </a:cubicBezTo>
                  <a:cubicBezTo>
                    <a:pt x="168" y="59"/>
                    <a:pt x="165" y="60"/>
                    <a:pt x="163" y="61"/>
                  </a:cubicBezTo>
                  <a:cubicBezTo>
                    <a:pt x="153" y="65"/>
                    <a:pt x="142" y="69"/>
                    <a:pt x="131" y="73"/>
                  </a:cubicBezTo>
                  <a:cubicBezTo>
                    <a:pt x="127" y="75"/>
                    <a:pt x="122" y="75"/>
                    <a:pt x="117" y="74"/>
                  </a:cubicBezTo>
                  <a:cubicBezTo>
                    <a:pt x="111" y="73"/>
                    <a:pt x="105" y="72"/>
                    <a:pt x="99" y="71"/>
                  </a:cubicBezTo>
                  <a:cubicBezTo>
                    <a:pt x="97" y="71"/>
                    <a:pt x="95" y="71"/>
                    <a:pt x="95" y="73"/>
                  </a:cubicBezTo>
                  <a:cubicBezTo>
                    <a:pt x="94" y="75"/>
                    <a:pt x="95" y="77"/>
                    <a:pt x="97" y="78"/>
                  </a:cubicBezTo>
                  <a:cubicBezTo>
                    <a:pt x="98" y="79"/>
                    <a:pt x="100" y="81"/>
                    <a:pt x="102" y="82"/>
                  </a:cubicBezTo>
                  <a:cubicBezTo>
                    <a:pt x="104" y="83"/>
                    <a:pt x="105" y="85"/>
                    <a:pt x="104" y="87"/>
                  </a:cubicBezTo>
                  <a:cubicBezTo>
                    <a:pt x="104" y="90"/>
                    <a:pt x="102" y="90"/>
                    <a:pt x="100" y="91"/>
                  </a:cubicBezTo>
                  <a:cubicBezTo>
                    <a:pt x="98" y="91"/>
                    <a:pt x="97" y="91"/>
                    <a:pt x="95" y="91"/>
                  </a:cubicBezTo>
                  <a:cubicBezTo>
                    <a:pt x="89" y="92"/>
                    <a:pt x="82" y="93"/>
                    <a:pt x="78" y="99"/>
                  </a:cubicBezTo>
                  <a:cubicBezTo>
                    <a:pt x="76" y="103"/>
                    <a:pt x="71" y="102"/>
                    <a:pt x="68" y="103"/>
                  </a:cubicBezTo>
                  <a:cubicBezTo>
                    <a:pt x="68" y="104"/>
                    <a:pt x="68" y="104"/>
                    <a:pt x="68" y="105"/>
                  </a:cubicBezTo>
                  <a:cubicBezTo>
                    <a:pt x="74" y="112"/>
                    <a:pt x="74" y="112"/>
                    <a:pt x="65" y="117"/>
                  </a:cubicBezTo>
                  <a:cubicBezTo>
                    <a:pt x="60" y="120"/>
                    <a:pt x="56" y="121"/>
                    <a:pt x="51" y="116"/>
                  </a:cubicBezTo>
                  <a:cubicBezTo>
                    <a:pt x="45" y="110"/>
                    <a:pt x="37" y="109"/>
                    <a:pt x="29" y="109"/>
                  </a:cubicBezTo>
                  <a:cubicBezTo>
                    <a:pt x="21" y="108"/>
                    <a:pt x="14" y="104"/>
                    <a:pt x="6" y="101"/>
                  </a:cubicBezTo>
                  <a:cubicBezTo>
                    <a:pt x="4" y="100"/>
                    <a:pt x="2" y="98"/>
                    <a:pt x="1" y="96"/>
                  </a:cubicBezTo>
                  <a:cubicBezTo>
                    <a:pt x="0" y="93"/>
                    <a:pt x="0" y="91"/>
                    <a:pt x="4" y="90"/>
                  </a:cubicBezTo>
                  <a:cubicBezTo>
                    <a:pt x="9" y="89"/>
                    <a:pt x="14" y="88"/>
                    <a:pt x="16" y="82"/>
                  </a:cubicBezTo>
                  <a:cubicBezTo>
                    <a:pt x="18" y="78"/>
                    <a:pt x="25" y="78"/>
                    <a:pt x="28" y="82"/>
                  </a:cubicBezTo>
                  <a:cubicBezTo>
                    <a:pt x="31" y="84"/>
                    <a:pt x="33" y="87"/>
                    <a:pt x="36" y="90"/>
                  </a:cubicBezTo>
                  <a:cubicBezTo>
                    <a:pt x="38" y="92"/>
                    <a:pt x="40" y="93"/>
                    <a:pt x="42" y="93"/>
                  </a:cubicBezTo>
                  <a:cubicBezTo>
                    <a:pt x="46" y="93"/>
                    <a:pt x="48" y="92"/>
                    <a:pt x="49" y="88"/>
                  </a:cubicBezTo>
                  <a:cubicBezTo>
                    <a:pt x="49" y="84"/>
                    <a:pt x="47" y="83"/>
                    <a:pt x="44" y="83"/>
                  </a:cubicBezTo>
                  <a:cubicBezTo>
                    <a:pt x="41" y="83"/>
                    <a:pt x="38" y="83"/>
                    <a:pt x="37" y="81"/>
                  </a:cubicBezTo>
                  <a:cubicBezTo>
                    <a:pt x="35" y="77"/>
                    <a:pt x="32" y="73"/>
                    <a:pt x="31" y="69"/>
                  </a:cubicBezTo>
                  <a:cubicBezTo>
                    <a:pt x="31" y="65"/>
                    <a:pt x="39" y="62"/>
                    <a:pt x="42" y="64"/>
                  </a:cubicBezTo>
                  <a:cubicBezTo>
                    <a:pt x="44" y="65"/>
                    <a:pt x="46" y="67"/>
                    <a:pt x="47" y="68"/>
                  </a:cubicBezTo>
                  <a:cubicBezTo>
                    <a:pt x="49" y="70"/>
                    <a:pt x="51" y="72"/>
                    <a:pt x="53" y="70"/>
                  </a:cubicBezTo>
                  <a:cubicBezTo>
                    <a:pt x="56" y="67"/>
                    <a:pt x="54" y="65"/>
                    <a:pt x="53" y="64"/>
                  </a:cubicBezTo>
                  <a:cubicBezTo>
                    <a:pt x="50" y="60"/>
                    <a:pt x="47" y="56"/>
                    <a:pt x="45" y="52"/>
                  </a:cubicBezTo>
                  <a:cubicBezTo>
                    <a:pt x="43" y="49"/>
                    <a:pt x="43" y="48"/>
                    <a:pt x="47" y="47"/>
                  </a:cubicBezTo>
                  <a:cubicBezTo>
                    <a:pt x="53" y="45"/>
                    <a:pt x="59" y="45"/>
                    <a:pt x="64" y="50"/>
                  </a:cubicBezTo>
                  <a:cubicBezTo>
                    <a:pt x="75" y="59"/>
                    <a:pt x="73" y="59"/>
                    <a:pt x="86" y="52"/>
                  </a:cubicBezTo>
                  <a:cubicBezTo>
                    <a:pt x="89" y="51"/>
                    <a:pt x="92" y="49"/>
                    <a:pt x="95" y="48"/>
                  </a:cubicBezTo>
                  <a:cubicBezTo>
                    <a:pt x="97" y="47"/>
                    <a:pt x="98" y="45"/>
                    <a:pt x="98" y="43"/>
                  </a:cubicBezTo>
                  <a:cubicBezTo>
                    <a:pt x="99" y="40"/>
                    <a:pt x="98" y="38"/>
                    <a:pt x="94" y="39"/>
                  </a:cubicBezTo>
                  <a:cubicBezTo>
                    <a:pt x="88" y="40"/>
                    <a:pt x="82" y="41"/>
                    <a:pt x="76" y="43"/>
                  </a:cubicBezTo>
                  <a:cubicBezTo>
                    <a:pt x="68" y="46"/>
                    <a:pt x="62" y="42"/>
                    <a:pt x="56" y="38"/>
                  </a:cubicBezTo>
                  <a:cubicBezTo>
                    <a:pt x="54" y="36"/>
                    <a:pt x="54" y="34"/>
                    <a:pt x="54" y="32"/>
                  </a:cubicBezTo>
                  <a:cubicBezTo>
                    <a:pt x="53" y="25"/>
                    <a:pt x="53" y="25"/>
                    <a:pt x="47" y="23"/>
                  </a:cubicBezTo>
                  <a:cubicBezTo>
                    <a:pt x="43" y="22"/>
                    <a:pt x="39" y="22"/>
                    <a:pt x="35" y="21"/>
                  </a:cubicBezTo>
                  <a:cubicBezTo>
                    <a:pt x="32" y="20"/>
                    <a:pt x="30" y="19"/>
                    <a:pt x="29" y="16"/>
                  </a:cubicBezTo>
                  <a:cubicBezTo>
                    <a:pt x="27" y="12"/>
                    <a:pt x="28" y="10"/>
                    <a:pt x="32" y="8"/>
                  </a:cubicBezTo>
                  <a:cubicBezTo>
                    <a:pt x="34" y="7"/>
                    <a:pt x="36" y="7"/>
                    <a:pt x="38" y="6"/>
                  </a:cubicBezTo>
                  <a:cubicBezTo>
                    <a:pt x="42" y="4"/>
                    <a:pt x="47" y="5"/>
                    <a:pt x="50" y="9"/>
                  </a:cubicBezTo>
                  <a:cubicBezTo>
                    <a:pt x="52" y="11"/>
                    <a:pt x="54" y="13"/>
                    <a:pt x="57"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8" name="Freeform 11"/>
            <p:cNvSpPr/>
            <p:nvPr/>
          </p:nvSpPr>
          <p:spPr bwMode="auto">
            <a:xfrm>
              <a:off x="6081713" y="5046663"/>
              <a:ext cx="415925" cy="328613"/>
            </a:xfrm>
            <a:custGeom>
              <a:avLst/>
              <a:gdLst>
                <a:gd name="T0" fmla="*/ 88 w 177"/>
                <a:gd name="T1" fmla="*/ 104 h 140"/>
                <a:gd name="T2" fmla="*/ 88 w 177"/>
                <a:gd name="T3" fmla="*/ 109 h 140"/>
                <a:gd name="T4" fmla="*/ 81 w 177"/>
                <a:gd name="T5" fmla="*/ 113 h 140"/>
                <a:gd name="T6" fmla="*/ 68 w 177"/>
                <a:gd name="T7" fmla="*/ 93 h 140"/>
                <a:gd name="T8" fmla="*/ 54 w 177"/>
                <a:gd name="T9" fmla="*/ 66 h 140"/>
                <a:gd name="T10" fmla="*/ 37 w 177"/>
                <a:gd name="T11" fmla="*/ 52 h 140"/>
                <a:gd name="T12" fmla="*/ 30 w 177"/>
                <a:gd name="T13" fmla="*/ 41 h 140"/>
                <a:gd name="T14" fmla="*/ 29 w 177"/>
                <a:gd name="T15" fmla="*/ 35 h 140"/>
                <a:gd name="T16" fmla="*/ 26 w 177"/>
                <a:gd name="T17" fmla="*/ 33 h 140"/>
                <a:gd name="T18" fmla="*/ 23 w 177"/>
                <a:gd name="T19" fmla="*/ 35 h 140"/>
                <a:gd name="T20" fmla="*/ 20 w 177"/>
                <a:gd name="T21" fmla="*/ 44 h 140"/>
                <a:gd name="T22" fmla="*/ 17 w 177"/>
                <a:gd name="T23" fmla="*/ 48 h 140"/>
                <a:gd name="T24" fmla="*/ 12 w 177"/>
                <a:gd name="T25" fmla="*/ 44 h 140"/>
                <a:gd name="T26" fmla="*/ 9 w 177"/>
                <a:gd name="T27" fmla="*/ 34 h 140"/>
                <a:gd name="T28" fmla="*/ 11 w 177"/>
                <a:gd name="T29" fmla="*/ 28 h 140"/>
                <a:gd name="T30" fmla="*/ 16 w 177"/>
                <a:gd name="T31" fmla="*/ 22 h 140"/>
                <a:gd name="T32" fmla="*/ 8 w 177"/>
                <a:gd name="T33" fmla="*/ 20 h 140"/>
                <a:gd name="T34" fmla="*/ 1 w 177"/>
                <a:gd name="T35" fmla="*/ 14 h 140"/>
                <a:gd name="T36" fmla="*/ 2 w 177"/>
                <a:gd name="T37" fmla="*/ 7 h 140"/>
                <a:gd name="T38" fmla="*/ 27 w 177"/>
                <a:gd name="T39" fmla="*/ 2 h 140"/>
                <a:gd name="T40" fmla="*/ 31 w 177"/>
                <a:gd name="T41" fmla="*/ 8 h 140"/>
                <a:gd name="T42" fmla="*/ 31 w 177"/>
                <a:gd name="T43" fmla="*/ 21 h 140"/>
                <a:gd name="T44" fmla="*/ 47 w 177"/>
                <a:gd name="T45" fmla="*/ 29 h 140"/>
                <a:gd name="T46" fmla="*/ 63 w 177"/>
                <a:gd name="T47" fmla="*/ 18 h 140"/>
                <a:gd name="T48" fmla="*/ 73 w 177"/>
                <a:gd name="T49" fmla="*/ 18 h 140"/>
                <a:gd name="T50" fmla="*/ 83 w 177"/>
                <a:gd name="T51" fmla="*/ 25 h 140"/>
                <a:gd name="T52" fmla="*/ 90 w 177"/>
                <a:gd name="T53" fmla="*/ 38 h 140"/>
                <a:gd name="T54" fmla="*/ 100 w 177"/>
                <a:gd name="T55" fmla="*/ 33 h 140"/>
                <a:gd name="T56" fmla="*/ 128 w 177"/>
                <a:gd name="T57" fmla="*/ 52 h 140"/>
                <a:gd name="T58" fmla="*/ 132 w 177"/>
                <a:gd name="T59" fmla="*/ 61 h 140"/>
                <a:gd name="T60" fmla="*/ 141 w 177"/>
                <a:gd name="T61" fmla="*/ 68 h 140"/>
                <a:gd name="T62" fmla="*/ 151 w 177"/>
                <a:gd name="T63" fmla="*/ 81 h 140"/>
                <a:gd name="T64" fmla="*/ 149 w 177"/>
                <a:gd name="T65" fmla="*/ 85 h 140"/>
                <a:gd name="T66" fmla="*/ 147 w 177"/>
                <a:gd name="T67" fmla="*/ 93 h 140"/>
                <a:gd name="T68" fmla="*/ 166 w 177"/>
                <a:gd name="T69" fmla="*/ 120 h 140"/>
                <a:gd name="T70" fmla="*/ 173 w 177"/>
                <a:gd name="T71" fmla="*/ 125 h 140"/>
                <a:gd name="T72" fmla="*/ 175 w 177"/>
                <a:gd name="T73" fmla="*/ 136 h 140"/>
                <a:gd name="T74" fmla="*/ 164 w 177"/>
                <a:gd name="T75" fmla="*/ 138 h 140"/>
                <a:gd name="T76" fmla="*/ 144 w 177"/>
                <a:gd name="T77" fmla="*/ 128 h 140"/>
                <a:gd name="T78" fmla="*/ 140 w 177"/>
                <a:gd name="T79" fmla="*/ 122 h 140"/>
                <a:gd name="T80" fmla="*/ 138 w 177"/>
                <a:gd name="T81" fmla="*/ 109 h 140"/>
                <a:gd name="T82" fmla="*/ 122 w 177"/>
                <a:gd name="T83" fmla="*/ 96 h 140"/>
                <a:gd name="T84" fmla="*/ 115 w 177"/>
                <a:gd name="T85" fmla="*/ 99 h 140"/>
                <a:gd name="T86" fmla="*/ 106 w 177"/>
                <a:gd name="T87" fmla="*/ 109 h 140"/>
                <a:gd name="T88" fmla="*/ 96 w 177"/>
                <a:gd name="T89" fmla="*/ 113 h 140"/>
                <a:gd name="T90" fmla="*/ 89 w 177"/>
                <a:gd name="T91" fmla="*/ 107 h 140"/>
                <a:gd name="T92" fmla="*/ 89 w 177"/>
                <a:gd name="T93" fmla="*/ 104 h 140"/>
                <a:gd name="T94" fmla="*/ 88 w 177"/>
                <a:gd name="T95" fmla="*/ 10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7" h="140">
                  <a:moveTo>
                    <a:pt x="88" y="104"/>
                  </a:moveTo>
                  <a:cubicBezTo>
                    <a:pt x="88" y="106"/>
                    <a:pt x="89" y="107"/>
                    <a:pt x="88" y="109"/>
                  </a:cubicBezTo>
                  <a:cubicBezTo>
                    <a:pt x="88" y="114"/>
                    <a:pt x="84" y="116"/>
                    <a:pt x="81" y="113"/>
                  </a:cubicBezTo>
                  <a:cubicBezTo>
                    <a:pt x="75" y="107"/>
                    <a:pt x="67" y="103"/>
                    <a:pt x="68" y="93"/>
                  </a:cubicBezTo>
                  <a:cubicBezTo>
                    <a:pt x="69" y="81"/>
                    <a:pt x="64" y="72"/>
                    <a:pt x="54" y="66"/>
                  </a:cubicBezTo>
                  <a:cubicBezTo>
                    <a:pt x="48" y="62"/>
                    <a:pt x="43" y="56"/>
                    <a:pt x="37" y="52"/>
                  </a:cubicBezTo>
                  <a:cubicBezTo>
                    <a:pt x="33" y="49"/>
                    <a:pt x="31" y="45"/>
                    <a:pt x="30" y="41"/>
                  </a:cubicBezTo>
                  <a:cubicBezTo>
                    <a:pt x="30" y="39"/>
                    <a:pt x="29" y="37"/>
                    <a:pt x="29" y="35"/>
                  </a:cubicBezTo>
                  <a:cubicBezTo>
                    <a:pt x="28" y="34"/>
                    <a:pt x="28" y="33"/>
                    <a:pt x="26" y="33"/>
                  </a:cubicBezTo>
                  <a:cubicBezTo>
                    <a:pt x="25" y="33"/>
                    <a:pt x="24" y="34"/>
                    <a:pt x="23" y="35"/>
                  </a:cubicBezTo>
                  <a:cubicBezTo>
                    <a:pt x="22" y="38"/>
                    <a:pt x="21" y="41"/>
                    <a:pt x="20" y="44"/>
                  </a:cubicBezTo>
                  <a:cubicBezTo>
                    <a:pt x="20" y="46"/>
                    <a:pt x="19" y="48"/>
                    <a:pt x="17" y="48"/>
                  </a:cubicBezTo>
                  <a:cubicBezTo>
                    <a:pt x="14" y="48"/>
                    <a:pt x="13" y="46"/>
                    <a:pt x="12" y="44"/>
                  </a:cubicBezTo>
                  <a:cubicBezTo>
                    <a:pt x="11" y="41"/>
                    <a:pt x="10" y="37"/>
                    <a:pt x="9" y="34"/>
                  </a:cubicBezTo>
                  <a:cubicBezTo>
                    <a:pt x="8" y="31"/>
                    <a:pt x="9" y="30"/>
                    <a:pt x="11" y="28"/>
                  </a:cubicBezTo>
                  <a:cubicBezTo>
                    <a:pt x="13" y="26"/>
                    <a:pt x="15" y="25"/>
                    <a:pt x="16" y="22"/>
                  </a:cubicBezTo>
                  <a:cubicBezTo>
                    <a:pt x="14" y="20"/>
                    <a:pt x="11" y="20"/>
                    <a:pt x="8" y="20"/>
                  </a:cubicBezTo>
                  <a:cubicBezTo>
                    <a:pt x="4" y="19"/>
                    <a:pt x="2" y="17"/>
                    <a:pt x="1" y="14"/>
                  </a:cubicBezTo>
                  <a:cubicBezTo>
                    <a:pt x="0" y="11"/>
                    <a:pt x="0" y="9"/>
                    <a:pt x="2" y="7"/>
                  </a:cubicBezTo>
                  <a:cubicBezTo>
                    <a:pt x="10" y="0"/>
                    <a:pt x="18" y="1"/>
                    <a:pt x="27" y="2"/>
                  </a:cubicBezTo>
                  <a:cubicBezTo>
                    <a:pt x="30" y="2"/>
                    <a:pt x="31" y="5"/>
                    <a:pt x="31" y="8"/>
                  </a:cubicBezTo>
                  <a:cubicBezTo>
                    <a:pt x="31" y="12"/>
                    <a:pt x="31" y="17"/>
                    <a:pt x="31" y="21"/>
                  </a:cubicBezTo>
                  <a:cubicBezTo>
                    <a:pt x="32" y="29"/>
                    <a:pt x="39" y="34"/>
                    <a:pt x="47" y="29"/>
                  </a:cubicBezTo>
                  <a:cubicBezTo>
                    <a:pt x="52" y="26"/>
                    <a:pt x="58" y="22"/>
                    <a:pt x="63" y="18"/>
                  </a:cubicBezTo>
                  <a:cubicBezTo>
                    <a:pt x="66" y="16"/>
                    <a:pt x="69" y="16"/>
                    <a:pt x="73" y="18"/>
                  </a:cubicBezTo>
                  <a:cubicBezTo>
                    <a:pt x="76" y="21"/>
                    <a:pt x="79" y="23"/>
                    <a:pt x="83" y="25"/>
                  </a:cubicBezTo>
                  <a:cubicBezTo>
                    <a:pt x="88" y="28"/>
                    <a:pt x="91" y="32"/>
                    <a:pt x="90" y="38"/>
                  </a:cubicBezTo>
                  <a:cubicBezTo>
                    <a:pt x="92" y="30"/>
                    <a:pt x="94" y="29"/>
                    <a:pt x="100" y="33"/>
                  </a:cubicBezTo>
                  <a:cubicBezTo>
                    <a:pt x="109" y="39"/>
                    <a:pt x="118" y="46"/>
                    <a:pt x="128" y="52"/>
                  </a:cubicBezTo>
                  <a:cubicBezTo>
                    <a:pt x="131" y="54"/>
                    <a:pt x="131" y="57"/>
                    <a:pt x="132" y="61"/>
                  </a:cubicBezTo>
                  <a:cubicBezTo>
                    <a:pt x="134" y="67"/>
                    <a:pt x="134" y="67"/>
                    <a:pt x="141" y="68"/>
                  </a:cubicBezTo>
                  <a:cubicBezTo>
                    <a:pt x="146" y="69"/>
                    <a:pt x="152" y="76"/>
                    <a:pt x="151" y="81"/>
                  </a:cubicBezTo>
                  <a:cubicBezTo>
                    <a:pt x="151" y="83"/>
                    <a:pt x="150" y="84"/>
                    <a:pt x="149" y="85"/>
                  </a:cubicBezTo>
                  <a:cubicBezTo>
                    <a:pt x="145" y="87"/>
                    <a:pt x="146" y="89"/>
                    <a:pt x="147" y="93"/>
                  </a:cubicBezTo>
                  <a:cubicBezTo>
                    <a:pt x="151" y="103"/>
                    <a:pt x="156" y="113"/>
                    <a:pt x="166" y="120"/>
                  </a:cubicBezTo>
                  <a:cubicBezTo>
                    <a:pt x="169" y="121"/>
                    <a:pt x="171" y="123"/>
                    <a:pt x="173" y="125"/>
                  </a:cubicBezTo>
                  <a:cubicBezTo>
                    <a:pt x="176" y="128"/>
                    <a:pt x="177" y="133"/>
                    <a:pt x="175" y="136"/>
                  </a:cubicBezTo>
                  <a:cubicBezTo>
                    <a:pt x="173" y="139"/>
                    <a:pt x="168" y="140"/>
                    <a:pt x="164" y="138"/>
                  </a:cubicBezTo>
                  <a:cubicBezTo>
                    <a:pt x="157" y="135"/>
                    <a:pt x="151" y="131"/>
                    <a:pt x="144" y="128"/>
                  </a:cubicBezTo>
                  <a:cubicBezTo>
                    <a:pt x="142" y="126"/>
                    <a:pt x="140" y="125"/>
                    <a:pt x="140" y="122"/>
                  </a:cubicBezTo>
                  <a:cubicBezTo>
                    <a:pt x="139" y="118"/>
                    <a:pt x="139" y="114"/>
                    <a:pt x="138" y="109"/>
                  </a:cubicBezTo>
                  <a:cubicBezTo>
                    <a:pt x="137" y="100"/>
                    <a:pt x="132" y="95"/>
                    <a:pt x="122" y="96"/>
                  </a:cubicBezTo>
                  <a:cubicBezTo>
                    <a:pt x="119" y="96"/>
                    <a:pt x="117" y="97"/>
                    <a:pt x="115" y="99"/>
                  </a:cubicBezTo>
                  <a:cubicBezTo>
                    <a:pt x="112" y="103"/>
                    <a:pt x="109" y="106"/>
                    <a:pt x="106" y="109"/>
                  </a:cubicBezTo>
                  <a:cubicBezTo>
                    <a:pt x="104" y="113"/>
                    <a:pt x="100" y="114"/>
                    <a:pt x="96" y="113"/>
                  </a:cubicBezTo>
                  <a:cubicBezTo>
                    <a:pt x="90" y="113"/>
                    <a:pt x="90" y="113"/>
                    <a:pt x="89" y="107"/>
                  </a:cubicBezTo>
                  <a:cubicBezTo>
                    <a:pt x="89" y="106"/>
                    <a:pt x="89" y="105"/>
                    <a:pt x="89" y="104"/>
                  </a:cubicBezTo>
                  <a:cubicBezTo>
                    <a:pt x="89" y="104"/>
                    <a:pt x="89" y="104"/>
                    <a:pt x="8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9" name="Freeform 12"/>
            <p:cNvSpPr/>
            <p:nvPr/>
          </p:nvSpPr>
          <p:spPr bwMode="auto">
            <a:xfrm>
              <a:off x="1293813" y="2786063"/>
              <a:ext cx="261937" cy="244475"/>
            </a:xfrm>
            <a:custGeom>
              <a:avLst/>
              <a:gdLst>
                <a:gd name="T0" fmla="*/ 101 w 112"/>
                <a:gd name="T1" fmla="*/ 44 h 104"/>
                <a:gd name="T2" fmla="*/ 101 w 112"/>
                <a:gd name="T3" fmla="*/ 59 h 104"/>
                <a:gd name="T4" fmla="*/ 107 w 112"/>
                <a:gd name="T5" fmla="*/ 71 h 104"/>
                <a:gd name="T6" fmla="*/ 112 w 112"/>
                <a:gd name="T7" fmla="*/ 76 h 104"/>
                <a:gd name="T8" fmla="*/ 110 w 112"/>
                <a:gd name="T9" fmla="*/ 88 h 104"/>
                <a:gd name="T10" fmla="*/ 106 w 112"/>
                <a:gd name="T11" fmla="*/ 88 h 104"/>
                <a:gd name="T12" fmla="*/ 100 w 112"/>
                <a:gd name="T13" fmla="*/ 92 h 104"/>
                <a:gd name="T14" fmla="*/ 85 w 112"/>
                <a:gd name="T15" fmla="*/ 102 h 104"/>
                <a:gd name="T16" fmla="*/ 80 w 112"/>
                <a:gd name="T17" fmla="*/ 99 h 104"/>
                <a:gd name="T18" fmla="*/ 70 w 112"/>
                <a:gd name="T19" fmla="*/ 88 h 104"/>
                <a:gd name="T20" fmla="*/ 63 w 112"/>
                <a:gd name="T21" fmla="*/ 88 h 104"/>
                <a:gd name="T22" fmla="*/ 60 w 112"/>
                <a:gd name="T23" fmla="*/ 90 h 104"/>
                <a:gd name="T24" fmla="*/ 17 w 112"/>
                <a:gd name="T25" fmla="*/ 86 h 104"/>
                <a:gd name="T26" fmla="*/ 14 w 112"/>
                <a:gd name="T27" fmla="*/ 81 h 104"/>
                <a:gd name="T28" fmla="*/ 14 w 112"/>
                <a:gd name="T29" fmla="*/ 76 h 104"/>
                <a:gd name="T30" fmla="*/ 8 w 112"/>
                <a:gd name="T31" fmla="*/ 65 h 104"/>
                <a:gd name="T32" fmla="*/ 4 w 112"/>
                <a:gd name="T33" fmla="*/ 63 h 104"/>
                <a:gd name="T34" fmla="*/ 2 w 112"/>
                <a:gd name="T35" fmla="*/ 55 h 104"/>
                <a:gd name="T36" fmla="*/ 14 w 112"/>
                <a:gd name="T37" fmla="*/ 51 h 104"/>
                <a:gd name="T38" fmla="*/ 24 w 112"/>
                <a:gd name="T39" fmla="*/ 57 h 104"/>
                <a:gd name="T40" fmla="*/ 29 w 112"/>
                <a:gd name="T41" fmla="*/ 56 h 104"/>
                <a:gd name="T42" fmla="*/ 25 w 112"/>
                <a:gd name="T43" fmla="*/ 45 h 104"/>
                <a:gd name="T44" fmla="*/ 20 w 112"/>
                <a:gd name="T45" fmla="*/ 44 h 104"/>
                <a:gd name="T46" fmla="*/ 14 w 112"/>
                <a:gd name="T47" fmla="*/ 42 h 104"/>
                <a:gd name="T48" fmla="*/ 3 w 112"/>
                <a:gd name="T49" fmla="*/ 24 h 104"/>
                <a:gd name="T50" fmla="*/ 5 w 112"/>
                <a:gd name="T51" fmla="*/ 20 h 104"/>
                <a:gd name="T52" fmla="*/ 26 w 112"/>
                <a:gd name="T53" fmla="*/ 5 h 104"/>
                <a:gd name="T54" fmla="*/ 42 w 112"/>
                <a:gd name="T55" fmla="*/ 1 h 104"/>
                <a:gd name="T56" fmla="*/ 53 w 112"/>
                <a:gd name="T57" fmla="*/ 4 h 104"/>
                <a:gd name="T58" fmla="*/ 75 w 112"/>
                <a:gd name="T59" fmla="*/ 22 h 104"/>
                <a:gd name="T60" fmla="*/ 82 w 112"/>
                <a:gd name="T61" fmla="*/ 21 h 104"/>
                <a:gd name="T62" fmla="*/ 84 w 112"/>
                <a:gd name="T63" fmla="*/ 19 h 104"/>
                <a:gd name="T64" fmla="*/ 91 w 112"/>
                <a:gd name="T65" fmla="*/ 13 h 104"/>
                <a:gd name="T66" fmla="*/ 102 w 112"/>
                <a:gd name="T67" fmla="*/ 25 h 104"/>
                <a:gd name="T68" fmla="*/ 102 w 112"/>
                <a:gd name="T69" fmla="*/ 26 h 104"/>
                <a:gd name="T70" fmla="*/ 102 w 112"/>
                <a:gd name="T71" fmla="*/ 44 h 104"/>
                <a:gd name="T72" fmla="*/ 101 w 112"/>
                <a:gd name="T73" fmla="*/ 4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 h="104">
                  <a:moveTo>
                    <a:pt x="101" y="44"/>
                  </a:moveTo>
                  <a:cubicBezTo>
                    <a:pt x="101" y="49"/>
                    <a:pt x="101" y="54"/>
                    <a:pt x="101" y="59"/>
                  </a:cubicBezTo>
                  <a:cubicBezTo>
                    <a:pt x="101" y="64"/>
                    <a:pt x="102" y="68"/>
                    <a:pt x="107" y="71"/>
                  </a:cubicBezTo>
                  <a:cubicBezTo>
                    <a:pt x="109" y="72"/>
                    <a:pt x="112" y="73"/>
                    <a:pt x="112" y="76"/>
                  </a:cubicBezTo>
                  <a:cubicBezTo>
                    <a:pt x="112" y="80"/>
                    <a:pt x="112" y="84"/>
                    <a:pt x="110" y="88"/>
                  </a:cubicBezTo>
                  <a:cubicBezTo>
                    <a:pt x="110" y="90"/>
                    <a:pt x="108" y="89"/>
                    <a:pt x="106" y="88"/>
                  </a:cubicBezTo>
                  <a:cubicBezTo>
                    <a:pt x="101" y="87"/>
                    <a:pt x="101" y="87"/>
                    <a:pt x="100" y="92"/>
                  </a:cubicBezTo>
                  <a:cubicBezTo>
                    <a:pt x="99" y="98"/>
                    <a:pt x="91" y="104"/>
                    <a:pt x="85" y="102"/>
                  </a:cubicBezTo>
                  <a:cubicBezTo>
                    <a:pt x="83" y="102"/>
                    <a:pt x="81" y="100"/>
                    <a:pt x="80" y="99"/>
                  </a:cubicBezTo>
                  <a:cubicBezTo>
                    <a:pt x="77" y="95"/>
                    <a:pt x="74" y="91"/>
                    <a:pt x="70" y="88"/>
                  </a:cubicBezTo>
                  <a:cubicBezTo>
                    <a:pt x="68" y="85"/>
                    <a:pt x="66" y="83"/>
                    <a:pt x="63" y="88"/>
                  </a:cubicBezTo>
                  <a:cubicBezTo>
                    <a:pt x="62" y="89"/>
                    <a:pt x="61" y="89"/>
                    <a:pt x="60" y="90"/>
                  </a:cubicBezTo>
                  <a:cubicBezTo>
                    <a:pt x="45" y="92"/>
                    <a:pt x="31" y="92"/>
                    <a:pt x="17" y="86"/>
                  </a:cubicBezTo>
                  <a:cubicBezTo>
                    <a:pt x="15" y="85"/>
                    <a:pt x="14" y="84"/>
                    <a:pt x="14" y="81"/>
                  </a:cubicBezTo>
                  <a:cubicBezTo>
                    <a:pt x="14" y="80"/>
                    <a:pt x="13" y="78"/>
                    <a:pt x="14" y="76"/>
                  </a:cubicBezTo>
                  <a:cubicBezTo>
                    <a:pt x="14" y="71"/>
                    <a:pt x="12" y="68"/>
                    <a:pt x="8" y="65"/>
                  </a:cubicBezTo>
                  <a:cubicBezTo>
                    <a:pt x="7" y="65"/>
                    <a:pt x="5" y="64"/>
                    <a:pt x="4" y="63"/>
                  </a:cubicBezTo>
                  <a:cubicBezTo>
                    <a:pt x="1" y="61"/>
                    <a:pt x="0" y="58"/>
                    <a:pt x="2" y="55"/>
                  </a:cubicBezTo>
                  <a:cubicBezTo>
                    <a:pt x="6" y="47"/>
                    <a:pt x="7" y="46"/>
                    <a:pt x="14" y="51"/>
                  </a:cubicBezTo>
                  <a:cubicBezTo>
                    <a:pt x="18" y="53"/>
                    <a:pt x="21" y="55"/>
                    <a:pt x="24" y="57"/>
                  </a:cubicBezTo>
                  <a:cubicBezTo>
                    <a:pt x="27" y="59"/>
                    <a:pt x="28" y="58"/>
                    <a:pt x="29" y="56"/>
                  </a:cubicBezTo>
                  <a:cubicBezTo>
                    <a:pt x="33" y="48"/>
                    <a:pt x="33" y="47"/>
                    <a:pt x="25" y="45"/>
                  </a:cubicBezTo>
                  <a:cubicBezTo>
                    <a:pt x="24" y="45"/>
                    <a:pt x="22" y="44"/>
                    <a:pt x="20" y="44"/>
                  </a:cubicBezTo>
                  <a:cubicBezTo>
                    <a:pt x="18" y="43"/>
                    <a:pt x="16" y="42"/>
                    <a:pt x="14" y="42"/>
                  </a:cubicBezTo>
                  <a:cubicBezTo>
                    <a:pt x="5" y="39"/>
                    <a:pt x="2" y="34"/>
                    <a:pt x="3" y="24"/>
                  </a:cubicBezTo>
                  <a:cubicBezTo>
                    <a:pt x="3" y="23"/>
                    <a:pt x="4" y="21"/>
                    <a:pt x="5" y="20"/>
                  </a:cubicBezTo>
                  <a:cubicBezTo>
                    <a:pt x="11" y="15"/>
                    <a:pt x="17" y="7"/>
                    <a:pt x="26" y="5"/>
                  </a:cubicBezTo>
                  <a:cubicBezTo>
                    <a:pt x="32" y="4"/>
                    <a:pt x="37" y="3"/>
                    <a:pt x="42" y="1"/>
                  </a:cubicBezTo>
                  <a:cubicBezTo>
                    <a:pt x="47" y="0"/>
                    <a:pt x="50" y="1"/>
                    <a:pt x="53" y="4"/>
                  </a:cubicBezTo>
                  <a:cubicBezTo>
                    <a:pt x="60" y="10"/>
                    <a:pt x="68" y="16"/>
                    <a:pt x="75" y="22"/>
                  </a:cubicBezTo>
                  <a:cubicBezTo>
                    <a:pt x="78" y="25"/>
                    <a:pt x="80" y="25"/>
                    <a:pt x="82" y="21"/>
                  </a:cubicBezTo>
                  <a:cubicBezTo>
                    <a:pt x="82" y="21"/>
                    <a:pt x="83" y="20"/>
                    <a:pt x="84" y="19"/>
                  </a:cubicBezTo>
                  <a:cubicBezTo>
                    <a:pt x="86" y="17"/>
                    <a:pt x="87" y="12"/>
                    <a:pt x="91" y="13"/>
                  </a:cubicBezTo>
                  <a:cubicBezTo>
                    <a:pt x="95" y="13"/>
                    <a:pt x="101" y="20"/>
                    <a:pt x="102" y="25"/>
                  </a:cubicBezTo>
                  <a:cubicBezTo>
                    <a:pt x="102" y="25"/>
                    <a:pt x="102" y="26"/>
                    <a:pt x="102" y="26"/>
                  </a:cubicBezTo>
                  <a:cubicBezTo>
                    <a:pt x="102" y="32"/>
                    <a:pt x="102" y="38"/>
                    <a:pt x="102" y="44"/>
                  </a:cubicBezTo>
                  <a:cubicBezTo>
                    <a:pt x="101" y="44"/>
                    <a:pt x="101" y="44"/>
                    <a:pt x="101"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0" name="Freeform 13"/>
            <p:cNvSpPr/>
            <p:nvPr/>
          </p:nvSpPr>
          <p:spPr bwMode="auto">
            <a:xfrm>
              <a:off x="5583238" y="4845050"/>
              <a:ext cx="236537" cy="309563"/>
            </a:xfrm>
            <a:custGeom>
              <a:avLst/>
              <a:gdLst>
                <a:gd name="T0" fmla="*/ 82 w 101"/>
                <a:gd name="T1" fmla="*/ 36 h 132"/>
                <a:gd name="T2" fmla="*/ 84 w 101"/>
                <a:gd name="T3" fmla="*/ 42 h 132"/>
                <a:gd name="T4" fmla="*/ 93 w 101"/>
                <a:gd name="T5" fmla="*/ 67 h 132"/>
                <a:gd name="T6" fmla="*/ 95 w 101"/>
                <a:gd name="T7" fmla="*/ 72 h 132"/>
                <a:gd name="T8" fmla="*/ 92 w 101"/>
                <a:gd name="T9" fmla="*/ 77 h 132"/>
                <a:gd name="T10" fmla="*/ 84 w 101"/>
                <a:gd name="T11" fmla="*/ 82 h 132"/>
                <a:gd name="T12" fmla="*/ 79 w 101"/>
                <a:gd name="T13" fmla="*/ 102 h 132"/>
                <a:gd name="T14" fmla="*/ 75 w 101"/>
                <a:gd name="T15" fmla="*/ 114 h 132"/>
                <a:gd name="T16" fmla="*/ 67 w 101"/>
                <a:gd name="T17" fmla="*/ 126 h 132"/>
                <a:gd name="T18" fmla="*/ 58 w 101"/>
                <a:gd name="T19" fmla="*/ 131 h 132"/>
                <a:gd name="T20" fmla="*/ 51 w 101"/>
                <a:gd name="T21" fmla="*/ 126 h 132"/>
                <a:gd name="T22" fmla="*/ 46 w 101"/>
                <a:gd name="T23" fmla="*/ 121 h 132"/>
                <a:gd name="T24" fmla="*/ 19 w 101"/>
                <a:gd name="T25" fmla="*/ 114 h 132"/>
                <a:gd name="T26" fmla="*/ 10 w 101"/>
                <a:gd name="T27" fmla="*/ 107 h 132"/>
                <a:gd name="T28" fmla="*/ 2 w 101"/>
                <a:gd name="T29" fmla="*/ 75 h 132"/>
                <a:gd name="T30" fmla="*/ 8 w 101"/>
                <a:gd name="T31" fmla="*/ 66 h 132"/>
                <a:gd name="T32" fmla="*/ 18 w 101"/>
                <a:gd name="T33" fmla="*/ 66 h 132"/>
                <a:gd name="T34" fmla="*/ 23 w 101"/>
                <a:gd name="T35" fmla="*/ 61 h 132"/>
                <a:gd name="T36" fmla="*/ 29 w 101"/>
                <a:gd name="T37" fmla="*/ 50 h 132"/>
                <a:gd name="T38" fmla="*/ 51 w 101"/>
                <a:gd name="T39" fmla="*/ 35 h 132"/>
                <a:gd name="T40" fmla="*/ 55 w 101"/>
                <a:gd name="T41" fmla="*/ 30 h 132"/>
                <a:gd name="T42" fmla="*/ 72 w 101"/>
                <a:gd name="T43" fmla="*/ 5 h 132"/>
                <a:gd name="T44" fmla="*/ 79 w 101"/>
                <a:gd name="T45" fmla="*/ 4 h 132"/>
                <a:gd name="T46" fmla="*/ 92 w 101"/>
                <a:gd name="T47" fmla="*/ 16 h 132"/>
                <a:gd name="T48" fmla="*/ 98 w 101"/>
                <a:gd name="T49" fmla="*/ 20 h 132"/>
                <a:gd name="T50" fmla="*/ 98 w 101"/>
                <a:gd name="T51" fmla="*/ 26 h 132"/>
                <a:gd name="T52" fmla="*/ 82 w 101"/>
                <a:gd name="T53" fmla="*/ 3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1" h="132">
                  <a:moveTo>
                    <a:pt x="82" y="36"/>
                  </a:moveTo>
                  <a:cubicBezTo>
                    <a:pt x="83" y="38"/>
                    <a:pt x="84" y="40"/>
                    <a:pt x="84" y="42"/>
                  </a:cubicBezTo>
                  <a:cubicBezTo>
                    <a:pt x="85" y="51"/>
                    <a:pt x="89" y="59"/>
                    <a:pt x="93" y="67"/>
                  </a:cubicBezTo>
                  <a:cubicBezTo>
                    <a:pt x="94" y="69"/>
                    <a:pt x="94" y="70"/>
                    <a:pt x="95" y="72"/>
                  </a:cubicBezTo>
                  <a:cubicBezTo>
                    <a:pt x="96" y="75"/>
                    <a:pt x="95" y="77"/>
                    <a:pt x="92" y="77"/>
                  </a:cubicBezTo>
                  <a:cubicBezTo>
                    <a:pt x="88" y="76"/>
                    <a:pt x="86" y="78"/>
                    <a:pt x="84" y="82"/>
                  </a:cubicBezTo>
                  <a:cubicBezTo>
                    <a:pt x="81" y="88"/>
                    <a:pt x="78" y="94"/>
                    <a:pt x="79" y="102"/>
                  </a:cubicBezTo>
                  <a:cubicBezTo>
                    <a:pt x="80" y="107"/>
                    <a:pt x="78" y="111"/>
                    <a:pt x="75" y="114"/>
                  </a:cubicBezTo>
                  <a:cubicBezTo>
                    <a:pt x="72" y="118"/>
                    <a:pt x="69" y="122"/>
                    <a:pt x="67" y="126"/>
                  </a:cubicBezTo>
                  <a:cubicBezTo>
                    <a:pt x="65" y="129"/>
                    <a:pt x="62" y="131"/>
                    <a:pt x="58" y="131"/>
                  </a:cubicBezTo>
                  <a:cubicBezTo>
                    <a:pt x="54" y="132"/>
                    <a:pt x="51" y="132"/>
                    <a:pt x="51" y="126"/>
                  </a:cubicBezTo>
                  <a:cubicBezTo>
                    <a:pt x="51" y="123"/>
                    <a:pt x="48" y="122"/>
                    <a:pt x="46" y="121"/>
                  </a:cubicBezTo>
                  <a:cubicBezTo>
                    <a:pt x="37" y="117"/>
                    <a:pt x="28" y="114"/>
                    <a:pt x="19" y="114"/>
                  </a:cubicBezTo>
                  <a:cubicBezTo>
                    <a:pt x="14" y="114"/>
                    <a:pt x="12" y="111"/>
                    <a:pt x="10" y="107"/>
                  </a:cubicBezTo>
                  <a:cubicBezTo>
                    <a:pt x="8" y="96"/>
                    <a:pt x="5" y="85"/>
                    <a:pt x="2" y="75"/>
                  </a:cubicBezTo>
                  <a:cubicBezTo>
                    <a:pt x="0" y="68"/>
                    <a:pt x="1" y="67"/>
                    <a:pt x="8" y="66"/>
                  </a:cubicBezTo>
                  <a:cubicBezTo>
                    <a:pt x="12" y="66"/>
                    <a:pt x="15" y="66"/>
                    <a:pt x="18" y="66"/>
                  </a:cubicBezTo>
                  <a:cubicBezTo>
                    <a:pt x="21" y="66"/>
                    <a:pt x="23" y="65"/>
                    <a:pt x="23" y="61"/>
                  </a:cubicBezTo>
                  <a:cubicBezTo>
                    <a:pt x="22" y="56"/>
                    <a:pt x="25" y="53"/>
                    <a:pt x="29" y="50"/>
                  </a:cubicBezTo>
                  <a:cubicBezTo>
                    <a:pt x="36" y="45"/>
                    <a:pt x="43" y="39"/>
                    <a:pt x="51" y="35"/>
                  </a:cubicBezTo>
                  <a:cubicBezTo>
                    <a:pt x="53" y="34"/>
                    <a:pt x="53" y="32"/>
                    <a:pt x="55" y="30"/>
                  </a:cubicBezTo>
                  <a:cubicBezTo>
                    <a:pt x="62" y="23"/>
                    <a:pt x="67" y="14"/>
                    <a:pt x="72" y="5"/>
                  </a:cubicBezTo>
                  <a:cubicBezTo>
                    <a:pt x="74" y="0"/>
                    <a:pt x="76" y="0"/>
                    <a:pt x="79" y="4"/>
                  </a:cubicBezTo>
                  <a:cubicBezTo>
                    <a:pt x="82" y="9"/>
                    <a:pt x="87" y="12"/>
                    <a:pt x="92" y="16"/>
                  </a:cubicBezTo>
                  <a:cubicBezTo>
                    <a:pt x="94" y="17"/>
                    <a:pt x="96" y="19"/>
                    <a:pt x="98" y="20"/>
                  </a:cubicBezTo>
                  <a:cubicBezTo>
                    <a:pt x="100" y="22"/>
                    <a:pt x="101" y="24"/>
                    <a:pt x="98" y="26"/>
                  </a:cubicBezTo>
                  <a:cubicBezTo>
                    <a:pt x="93" y="30"/>
                    <a:pt x="88" y="35"/>
                    <a:pt x="82"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1" name="Freeform 14"/>
            <p:cNvSpPr/>
            <p:nvPr/>
          </p:nvSpPr>
          <p:spPr bwMode="auto">
            <a:xfrm>
              <a:off x="4125913" y="5307013"/>
              <a:ext cx="185737" cy="333375"/>
            </a:xfrm>
            <a:custGeom>
              <a:avLst/>
              <a:gdLst>
                <a:gd name="T0" fmla="*/ 2 w 79"/>
                <a:gd name="T1" fmla="*/ 111 h 142"/>
                <a:gd name="T2" fmla="*/ 9 w 79"/>
                <a:gd name="T3" fmla="*/ 91 h 142"/>
                <a:gd name="T4" fmla="*/ 14 w 79"/>
                <a:gd name="T5" fmla="*/ 76 h 142"/>
                <a:gd name="T6" fmla="*/ 13 w 79"/>
                <a:gd name="T7" fmla="*/ 59 h 142"/>
                <a:gd name="T8" fmla="*/ 31 w 79"/>
                <a:gd name="T9" fmla="*/ 40 h 142"/>
                <a:gd name="T10" fmla="*/ 51 w 79"/>
                <a:gd name="T11" fmla="*/ 28 h 142"/>
                <a:gd name="T12" fmla="*/ 60 w 79"/>
                <a:gd name="T13" fmla="*/ 8 h 142"/>
                <a:gd name="T14" fmla="*/ 63 w 79"/>
                <a:gd name="T15" fmla="*/ 3 h 142"/>
                <a:gd name="T16" fmla="*/ 70 w 79"/>
                <a:gd name="T17" fmla="*/ 3 h 142"/>
                <a:gd name="T18" fmla="*/ 73 w 79"/>
                <a:gd name="T19" fmla="*/ 14 h 142"/>
                <a:gd name="T20" fmla="*/ 78 w 79"/>
                <a:gd name="T21" fmla="*/ 35 h 142"/>
                <a:gd name="T22" fmla="*/ 72 w 79"/>
                <a:gd name="T23" fmla="*/ 43 h 142"/>
                <a:gd name="T24" fmla="*/ 67 w 79"/>
                <a:gd name="T25" fmla="*/ 56 h 142"/>
                <a:gd name="T26" fmla="*/ 67 w 79"/>
                <a:gd name="T27" fmla="*/ 66 h 142"/>
                <a:gd name="T28" fmla="*/ 44 w 79"/>
                <a:gd name="T29" fmla="*/ 105 h 142"/>
                <a:gd name="T30" fmla="*/ 42 w 79"/>
                <a:gd name="T31" fmla="*/ 120 h 142"/>
                <a:gd name="T32" fmla="*/ 37 w 79"/>
                <a:gd name="T33" fmla="*/ 133 h 142"/>
                <a:gd name="T34" fmla="*/ 27 w 79"/>
                <a:gd name="T35" fmla="*/ 139 h 142"/>
                <a:gd name="T36" fmla="*/ 3 w 79"/>
                <a:gd name="T37" fmla="*/ 123 h 142"/>
                <a:gd name="T38" fmla="*/ 2 w 79"/>
                <a:gd name="T39" fmla="*/ 11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142">
                  <a:moveTo>
                    <a:pt x="2" y="111"/>
                  </a:moveTo>
                  <a:cubicBezTo>
                    <a:pt x="0" y="103"/>
                    <a:pt x="3" y="96"/>
                    <a:pt x="9" y="91"/>
                  </a:cubicBezTo>
                  <a:cubicBezTo>
                    <a:pt x="14" y="87"/>
                    <a:pt x="15" y="82"/>
                    <a:pt x="14" y="76"/>
                  </a:cubicBezTo>
                  <a:cubicBezTo>
                    <a:pt x="14" y="70"/>
                    <a:pt x="13" y="64"/>
                    <a:pt x="13" y="59"/>
                  </a:cubicBezTo>
                  <a:cubicBezTo>
                    <a:pt x="13" y="48"/>
                    <a:pt x="20" y="40"/>
                    <a:pt x="31" y="40"/>
                  </a:cubicBezTo>
                  <a:cubicBezTo>
                    <a:pt x="41" y="41"/>
                    <a:pt x="47" y="37"/>
                    <a:pt x="51" y="28"/>
                  </a:cubicBezTo>
                  <a:cubicBezTo>
                    <a:pt x="54" y="21"/>
                    <a:pt x="57" y="14"/>
                    <a:pt x="60" y="8"/>
                  </a:cubicBezTo>
                  <a:cubicBezTo>
                    <a:pt x="61" y="6"/>
                    <a:pt x="62" y="4"/>
                    <a:pt x="63" y="3"/>
                  </a:cubicBezTo>
                  <a:cubicBezTo>
                    <a:pt x="65" y="0"/>
                    <a:pt x="68" y="0"/>
                    <a:pt x="70" y="3"/>
                  </a:cubicBezTo>
                  <a:cubicBezTo>
                    <a:pt x="71" y="7"/>
                    <a:pt x="72" y="10"/>
                    <a:pt x="73" y="14"/>
                  </a:cubicBezTo>
                  <a:cubicBezTo>
                    <a:pt x="75" y="21"/>
                    <a:pt x="77" y="28"/>
                    <a:pt x="78" y="35"/>
                  </a:cubicBezTo>
                  <a:cubicBezTo>
                    <a:pt x="79" y="40"/>
                    <a:pt x="78" y="42"/>
                    <a:pt x="72" y="43"/>
                  </a:cubicBezTo>
                  <a:cubicBezTo>
                    <a:pt x="67" y="44"/>
                    <a:pt x="64" y="52"/>
                    <a:pt x="67" y="56"/>
                  </a:cubicBezTo>
                  <a:cubicBezTo>
                    <a:pt x="70" y="60"/>
                    <a:pt x="69" y="63"/>
                    <a:pt x="67" y="66"/>
                  </a:cubicBezTo>
                  <a:cubicBezTo>
                    <a:pt x="59" y="79"/>
                    <a:pt x="52" y="92"/>
                    <a:pt x="44" y="105"/>
                  </a:cubicBezTo>
                  <a:cubicBezTo>
                    <a:pt x="41" y="110"/>
                    <a:pt x="40" y="115"/>
                    <a:pt x="42" y="120"/>
                  </a:cubicBezTo>
                  <a:cubicBezTo>
                    <a:pt x="43" y="126"/>
                    <a:pt x="41" y="130"/>
                    <a:pt x="37" y="133"/>
                  </a:cubicBezTo>
                  <a:cubicBezTo>
                    <a:pt x="33" y="135"/>
                    <a:pt x="31" y="138"/>
                    <a:pt x="27" y="139"/>
                  </a:cubicBezTo>
                  <a:cubicBezTo>
                    <a:pt x="14" y="142"/>
                    <a:pt x="8" y="135"/>
                    <a:pt x="3" y="123"/>
                  </a:cubicBezTo>
                  <a:cubicBezTo>
                    <a:pt x="2" y="120"/>
                    <a:pt x="2" y="115"/>
                    <a:pt x="2"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2" name="Freeform 15"/>
            <p:cNvSpPr/>
            <p:nvPr/>
          </p:nvSpPr>
          <p:spPr bwMode="auto">
            <a:xfrm>
              <a:off x="3073400" y="3560763"/>
              <a:ext cx="157162" cy="276225"/>
            </a:xfrm>
            <a:custGeom>
              <a:avLst/>
              <a:gdLst>
                <a:gd name="T0" fmla="*/ 20 w 67"/>
                <a:gd name="T1" fmla="*/ 99 h 118"/>
                <a:gd name="T2" fmla="*/ 9 w 67"/>
                <a:gd name="T3" fmla="*/ 95 h 118"/>
                <a:gd name="T4" fmla="*/ 14 w 67"/>
                <a:gd name="T5" fmla="*/ 85 h 118"/>
                <a:gd name="T6" fmla="*/ 15 w 67"/>
                <a:gd name="T7" fmla="*/ 81 h 118"/>
                <a:gd name="T8" fmla="*/ 24 w 67"/>
                <a:gd name="T9" fmla="*/ 72 h 118"/>
                <a:gd name="T10" fmla="*/ 26 w 67"/>
                <a:gd name="T11" fmla="*/ 68 h 118"/>
                <a:gd name="T12" fmla="*/ 25 w 67"/>
                <a:gd name="T13" fmla="*/ 58 h 118"/>
                <a:gd name="T14" fmla="*/ 19 w 67"/>
                <a:gd name="T15" fmla="*/ 55 h 118"/>
                <a:gd name="T16" fmla="*/ 9 w 67"/>
                <a:gd name="T17" fmla="*/ 43 h 118"/>
                <a:gd name="T18" fmla="*/ 5 w 67"/>
                <a:gd name="T19" fmla="*/ 36 h 118"/>
                <a:gd name="T20" fmla="*/ 4 w 67"/>
                <a:gd name="T21" fmla="*/ 31 h 118"/>
                <a:gd name="T22" fmla="*/ 10 w 67"/>
                <a:gd name="T23" fmla="*/ 13 h 118"/>
                <a:gd name="T24" fmla="*/ 23 w 67"/>
                <a:gd name="T25" fmla="*/ 1 h 118"/>
                <a:gd name="T26" fmla="*/ 29 w 67"/>
                <a:gd name="T27" fmla="*/ 7 h 118"/>
                <a:gd name="T28" fmla="*/ 27 w 67"/>
                <a:gd name="T29" fmla="*/ 11 h 118"/>
                <a:gd name="T30" fmla="*/ 30 w 67"/>
                <a:gd name="T31" fmla="*/ 17 h 118"/>
                <a:gd name="T32" fmla="*/ 34 w 67"/>
                <a:gd name="T33" fmla="*/ 17 h 118"/>
                <a:gd name="T34" fmla="*/ 40 w 67"/>
                <a:gd name="T35" fmla="*/ 25 h 118"/>
                <a:gd name="T36" fmla="*/ 42 w 67"/>
                <a:gd name="T37" fmla="*/ 46 h 118"/>
                <a:gd name="T38" fmla="*/ 50 w 67"/>
                <a:gd name="T39" fmla="*/ 65 h 118"/>
                <a:gd name="T40" fmla="*/ 58 w 67"/>
                <a:gd name="T41" fmla="*/ 73 h 118"/>
                <a:gd name="T42" fmla="*/ 67 w 67"/>
                <a:gd name="T43" fmla="*/ 82 h 118"/>
                <a:gd name="T44" fmla="*/ 66 w 67"/>
                <a:gd name="T45" fmla="*/ 90 h 118"/>
                <a:gd name="T46" fmla="*/ 62 w 67"/>
                <a:gd name="T47" fmla="*/ 97 h 118"/>
                <a:gd name="T48" fmla="*/ 60 w 67"/>
                <a:gd name="T49" fmla="*/ 103 h 118"/>
                <a:gd name="T50" fmla="*/ 49 w 67"/>
                <a:gd name="T51" fmla="*/ 108 h 118"/>
                <a:gd name="T52" fmla="*/ 15 w 67"/>
                <a:gd name="T53" fmla="*/ 115 h 118"/>
                <a:gd name="T54" fmla="*/ 4 w 67"/>
                <a:gd name="T55" fmla="*/ 116 h 118"/>
                <a:gd name="T56" fmla="*/ 4 w 67"/>
                <a:gd name="T57" fmla="*/ 109 h 118"/>
                <a:gd name="T58" fmla="*/ 20 w 67"/>
                <a:gd name="T59" fmla="*/ 9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 h="118">
                  <a:moveTo>
                    <a:pt x="20" y="99"/>
                  </a:moveTo>
                  <a:cubicBezTo>
                    <a:pt x="17" y="96"/>
                    <a:pt x="11" y="99"/>
                    <a:pt x="9" y="95"/>
                  </a:cubicBezTo>
                  <a:cubicBezTo>
                    <a:pt x="8" y="91"/>
                    <a:pt x="13" y="88"/>
                    <a:pt x="14" y="85"/>
                  </a:cubicBezTo>
                  <a:cubicBezTo>
                    <a:pt x="15" y="84"/>
                    <a:pt x="15" y="83"/>
                    <a:pt x="15" y="81"/>
                  </a:cubicBezTo>
                  <a:cubicBezTo>
                    <a:pt x="16" y="76"/>
                    <a:pt x="17" y="72"/>
                    <a:pt x="24" y="72"/>
                  </a:cubicBezTo>
                  <a:cubicBezTo>
                    <a:pt x="25" y="72"/>
                    <a:pt x="26" y="70"/>
                    <a:pt x="26" y="68"/>
                  </a:cubicBezTo>
                  <a:cubicBezTo>
                    <a:pt x="27" y="65"/>
                    <a:pt x="26" y="61"/>
                    <a:pt x="25" y="58"/>
                  </a:cubicBezTo>
                  <a:cubicBezTo>
                    <a:pt x="24" y="55"/>
                    <a:pt x="21" y="55"/>
                    <a:pt x="19" y="55"/>
                  </a:cubicBezTo>
                  <a:cubicBezTo>
                    <a:pt x="11" y="53"/>
                    <a:pt x="10" y="52"/>
                    <a:pt x="9" y="43"/>
                  </a:cubicBezTo>
                  <a:cubicBezTo>
                    <a:pt x="9" y="40"/>
                    <a:pt x="9" y="37"/>
                    <a:pt x="5" y="36"/>
                  </a:cubicBezTo>
                  <a:cubicBezTo>
                    <a:pt x="3" y="35"/>
                    <a:pt x="4" y="33"/>
                    <a:pt x="4" y="31"/>
                  </a:cubicBezTo>
                  <a:cubicBezTo>
                    <a:pt x="6" y="25"/>
                    <a:pt x="7" y="19"/>
                    <a:pt x="10" y="13"/>
                  </a:cubicBezTo>
                  <a:cubicBezTo>
                    <a:pt x="12" y="7"/>
                    <a:pt x="18" y="4"/>
                    <a:pt x="23" y="1"/>
                  </a:cubicBezTo>
                  <a:cubicBezTo>
                    <a:pt x="26" y="0"/>
                    <a:pt x="30" y="4"/>
                    <a:pt x="29" y="7"/>
                  </a:cubicBezTo>
                  <a:cubicBezTo>
                    <a:pt x="29" y="8"/>
                    <a:pt x="28" y="9"/>
                    <a:pt x="27" y="11"/>
                  </a:cubicBezTo>
                  <a:cubicBezTo>
                    <a:pt x="25" y="15"/>
                    <a:pt x="25" y="16"/>
                    <a:pt x="30" y="17"/>
                  </a:cubicBezTo>
                  <a:cubicBezTo>
                    <a:pt x="32" y="17"/>
                    <a:pt x="33" y="17"/>
                    <a:pt x="34" y="17"/>
                  </a:cubicBezTo>
                  <a:cubicBezTo>
                    <a:pt x="40" y="17"/>
                    <a:pt x="42" y="20"/>
                    <a:pt x="40" y="25"/>
                  </a:cubicBezTo>
                  <a:cubicBezTo>
                    <a:pt x="36" y="33"/>
                    <a:pt x="38" y="39"/>
                    <a:pt x="42" y="46"/>
                  </a:cubicBezTo>
                  <a:cubicBezTo>
                    <a:pt x="44" y="52"/>
                    <a:pt x="48" y="58"/>
                    <a:pt x="50" y="65"/>
                  </a:cubicBezTo>
                  <a:cubicBezTo>
                    <a:pt x="52" y="69"/>
                    <a:pt x="54" y="71"/>
                    <a:pt x="58" y="73"/>
                  </a:cubicBezTo>
                  <a:cubicBezTo>
                    <a:pt x="63" y="74"/>
                    <a:pt x="65" y="78"/>
                    <a:pt x="67" y="82"/>
                  </a:cubicBezTo>
                  <a:cubicBezTo>
                    <a:pt x="67" y="84"/>
                    <a:pt x="67" y="87"/>
                    <a:pt x="66" y="90"/>
                  </a:cubicBezTo>
                  <a:cubicBezTo>
                    <a:pt x="65" y="92"/>
                    <a:pt x="60" y="93"/>
                    <a:pt x="62" y="97"/>
                  </a:cubicBezTo>
                  <a:cubicBezTo>
                    <a:pt x="64" y="100"/>
                    <a:pt x="62" y="102"/>
                    <a:pt x="60" y="103"/>
                  </a:cubicBezTo>
                  <a:cubicBezTo>
                    <a:pt x="57" y="106"/>
                    <a:pt x="53" y="109"/>
                    <a:pt x="49" y="108"/>
                  </a:cubicBezTo>
                  <a:cubicBezTo>
                    <a:pt x="36" y="105"/>
                    <a:pt x="25" y="110"/>
                    <a:pt x="15" y="115"/>
                  </a:cubicBezTo>
                  <a:cubicBezTo>
                    <a:pt x="11" y="117"/>
                    <a:pt x="8" y="118"/>
                    <a:pt x="4" y="116"/>
                  </a:cubicBezTo>
                  <a:cubicBezTo>
                    <a:pt x="0" y="114"/>
                    <a:pt x="0" y="112"/>
                    <a:pt x="4" y="109"/>
                  </a:cubicBezTo>
                  <a:cubicBezTo>
                    <a:pt x="9" y="106"/>
                    <a:pt x="14" y="103"/>
                    <a:pt x="2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3" name="Freeform 16"/>
            <p:cNvSpPr/>
            <p:nvPr/>
          </p:nvSpPr>
          <p:spPr bwMode="auto">
            <a:xfrm>
              <a:off x="5908675" y="3836988"/>
              <a:ext cx="201612" cy="244475"/>
            </a:xfrm>
            <a:custGeom>
              <a:avLst/>
              <a:gdLst>
                <a:gd name="T0" fmla="*/ 39 w 86"/>
                <a:gd name="T1" fmla="*/ 79 h 104"/>
                <a:gd name="T2" fmla="*/ 40 w 86"/>
                <a:gd name="T3" fmla="*/ 56 h 104"/>
                <a:gd name="T4" fmla="*/ 44 w 86"/>
                <a:gd name="T5" fmla="*/ 53 h 104"/>
                <a:gd name="T6" fmla="*/ 52 w 86"/>
                <a:gd name="T7" fmla="*/ 50 h 104"/>
                <a:gd name="T8" fmla="*/ 57 w 86"/>
                <a:gd name="T9" fmla="*/ 39 h 104"/>
                <a:gd name="T10" fmla="*/ 53 w 86"/>
                <a:gd name="T11" fmla="*/ 20 h 104"/>
                <a:gd name="T12" fmla="*/ 61 w 86"/>
                <a:gd name="T13" fmla="*/ 1 h 104"/>
                <a:gd name="T14" fmla="*/ 68 w 86"/>
                <a:gd name="T15" fmla="*/ 2 h 104"/>
                <a:gd name="T16" fmla="*/ 81 w 86"/>
                <a:gd name="T17" fmla="*/ 22 h 104"/>
                <a:gd name="T18" fmla="*/ 80 w 86"/>
                <a:gd name="T19" fmla="*/ 28 h 104"/>
                <a:gd name="T20" fmla="*/ 77 w 86"/>
                <a:gd name="T21" fmla="*/ 38 h 104"/>
                <a:gd name="T22" fmla="*/ 84 w 86"/>
                <a:gd name="T23" fmla="*/ 64 h 104"/>
                <a:gd name="T24" fmla="*/ 81 w 86"/>
                <a:gd name="T25" fmla="*/ 77 h 104"/>
                <a:gd name="T26" fmla="*/ 76 w 86"/>
                <a:gd name="T27" fmla="*/ 83 h 104"/>
                <a:gd name="T28" fmla="*/ 66 w 86"/>
                <a:gd name="T29" fmla="*/ 88 h 104"/>
                <a:gd name="T30" fmla="*/ 57 w 86"/>
                <a:gd name="T31" fmla="*/ 94 h 104"/>
                <a:gd name="T32" fmla="*/ 43 w 86"/>
                <a:gd name="T33" fmla="*/ 97 h 104"/>
                <a:gd name="T34" fmla="*/ 25 w 86"/>
                <a:gd name="T35" fmla="*/ 96 h 104"/>
                <a:gd name="T36" fmla="*/ 16 w 86"/>
                <a:gd name="T37" fmla="*/ 102 h 104"/>
                <a:gd name="T38" fmla="*/ 7 w 86"/>
                <a:gd name="T39" fmla="*/ 104 h 104"/>
                <a:gd name="T40" fmla="*/ 4 w 86"/>
                <a:gd name="T41" fmla="*/ 94 h 104"/>
                <a:gd name="T42" fmla="*/ 13 w 86"/>
                <a:gd name="T43" fmla="*/ 83 h 104"/>
                <a:gd name="T44" fmla="*/ 39 w 86"/>
                <a:gd name="T45" fmla="*/ 7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04">
                  <a:moveTo>
                    <a:pt x="39" y="79"/>
                  </a:moveTo>
                  <a:cubicBezTo>
                    <a:pt x="35" y="70"/>
                    <a:pt x="36" y="63"/>
                    <a:pt x="40" y="56"/>
                  </a:cubicBezTo>
                  <a:cubicBezTo>
                    <a:pt x="41" y="54"/>
                    <a:pt x="42" y="52"/>
                    <a:pt x="44" y="53"/>
                  </a:cubicBezTo>
                  <a:cubicBezTo>
                    <a:pt x="48" y="54"/>
                    <a:pt x="50" y="53"/>
                    <a:pt x="52" y="50"/>
                  </a:cubicBezTo>
                  <a:cubicBezTo>
                    <a:pt x="55" y="47"/>
                    <a:pt x="57" y="43"/>
                    <a:pt x="57" y="39"/>
                  </a:cubicBezTo>
                  <a:cubicBezTo>
                    <a:pt x="56" y="32"/>
                    <a:pt x="56" y="26"/>
                    <a:pt x="53" y="20"/>
                  </a:cubicBezTo>
                  <a:cubicBezTo>
                    <a:pt x="50" y="13"/>
                    <a:pt x="54" y="4"/>
                    <a:pt x="61" y="1"/>
                  </a:cubicBezTo>
                  <a:cubicBezTo>
                    <a:pt x="64" y="0"/>
                    <a:pt x="66" y="0"/>
                    <a:pt x="68" y="2"/>
                  </a:cubicBezTo>
                  <a:cubicBezTo>
                    <a:pt x="72" y="9"/>
                    <a:pt x="77" y="15"/>
                    <a:pt x="81" y="22"/>
                  </a:cubicBezTo>
                  <a:cubicBezTo>
                    <a:pt x="83" y="24"/>
                    <a:pt x="82" y="26"/>
                    <a:pt x="80" y="28"/>
                  </a:cubicBezTo>
                  <a:cubicBezTo>
                    <a:pt x="77" y="31"/>
                    <a:pt x="77" y="34"/>
                    <a:pt x="77" y="38"/>
                  </a:cubicBezTo>
                  <a:cubicBezTo>
                    <a:pt x="80" y="46"/>
                    <a:pt x="82" y="55"/>
                    <a:pt x="84" y="64"/>
                  </a:cubicBezTo>
                  <a:cubicBezTo>
                    <a:pt x="86" y="69"/>
                    <a:pt x="85" y="73"/>
                    <a:pt x="81" y="77"/>
                  </a:cubicBezTo>
                  <a:cubicBezTo>
                    <a:pt x="79" y="79"/>
                    <a:pt x="78" y="81"/>
                    <a:pt x="76" y="83"/>
                  </a:cubicBezTo>
                  <a:cubicBezTo>
                    <a:pt x="73" y="87"/>
                    <a:pt x="70" y="89"/>
                    <a:pt x="66" y="88"/>
                  </a:cubicBezTo>
                  <a:cubicBezTo>
                    <a:pt x="61" y="88"/>
                    <a:pt x="59" y="90"/>
                    <a:pt x="57" y="94"/>
                  </a:cubicBezTo>
                  <a:cubicBezTo>
                    <a:pt x="55" y="102"/>
                    <a:pt x="49" y="103"/>
                    <a:pt x="43" y="97"/>
                  </a:cubicBezTo>
                  <a:cubicBezTo>
                    <a:pt x="36" y="90"/>
                    <a:pt x="33" y="90"/>
                    <a:pt x="25" y="96"/>
                  </a:cubicBezTo>
                  <a:cubicBezTo>
                    <a:pt x="22" y="98"/>
                    <a:pt x="19" y="100"/>
                    <a:pt x="16" y="102"/>
                  </a:cubicBezTo>
                  <a:cubicBezTo>
                    <a:pt x="14" y="104"/>
                    <a:pt x="11" y="104"/>
                    <a:pt x="7" y="104"/>
                  </a:cubicBezTo>
                  <a:cubicBezTo>
                    <a:pt x="2" y="102"/>
                    <a:pt x="0" y="98"/>
                    <a:pt x="4" y="94"/>
                  </a:cubicBezTo>
                  <a:cubicBezTo>
                    <a:pt x="7" y="90"/>
                    <a:pt x="10" y="86"/>
                    <a:pt x="13" y="83"/>
                  </a:cubicBezTo>
                  <a:cubicBezTo>
                    <a:pt x="22" y="74"/>
                    <a:pt x="27" y="73"/>
                    <a:pt x="39"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4" name="Freeform 17"/>
            <p:cNvSpPr/>
            <p:nvPr/>
          </p:nvSpPr>
          <p:spPr bwMode="auto">
            <a:xfrm>
              <a:off x="2776538" y="3316288"/>
              <a:ext cx="192087" cy="122238"/>
            </a:xfrm>
            <a:custGeom>
              <a:avLst/>
              <a:gdLst>
                <a:gd name="T0" fmla="*/ 27 w 82"/>
                <a:gd name="T1" fmla="*/ 16 h 52"/>
                <a:gd name="T2" fmla="*/ 37 w 82"/>
                <a:gd name="T3" fmla="*/ 7 h 52"/>
                <a:gd name="T4" fmla="*/ 51 w 82"/>
                <a:gd name="T5" fmla="*/ 7 h 52"/>
                <a:gd name="T6" fmla="*/ 59 w 82"/>
                <a:gd name="T7" fmla="*/ 7 h 52"/>
                <a:gd name="T8" fmla="*/ 70 w 82"/>
                <a:gd name="T9" fmla="*/ 7 h 52"/>
                <a:gd name="T10" fmla="*/ 75 w 82"/>
                <a:gd name="T11" fmla="*/ 10 h 52"/>
                <a:gd name="T12" fmla="*/ 78 w 82"/>
                <a:gd name="T13" fmla="*/ 29 h 52"/>
                <a:gd name="T14" fmla="*/ 54 w 82"/>
                <a:gd name="T15" fmla="*/ 50 h 52"/>
                <a:gd name="T16" fmla="*/ 38 w 82"/>
                <a:gd name="T17" fmla="*/ 50 h 52"/>
                <a:gd name="T18" fmla="*/ 23 w 82"/>
                <a:gd name="T19" fmla="*/ 45 h 52"/>
                <a:gd name="T20" fmla="*/ 17 w 82"/>
                <a:gd name="T21" fmla="*/ 39 h 52"/>
                <a:gd name="T22" fmla="*/ 11 w 82"/>
                <a:gd name="T23" fmla="*/ 32 h 52"/>
                <a:gd name="T24" fmla="*/ 8 w 82"/>
                <a:gd name="T25" fmla="*/ 26 h 52"/>
                <a:gd name="T26" fmla="*/ 5 w 82"/>
                <a:gd name="T27" fmla="*/ 18 h 52"/>
                <a:gd name="T28" fmla="*/ 3 w 82"/>
                <a:gd name="T29" fmla="*/ 11 h 52"/>
                <a:gd name="T30" fmla="*/ 13 w 82"/>
                <a:gd name="T31" fmla="*/ 2 h 52"/>
                <a:gd name="T32" fmla="*/ 23 w 82"/>
                <a:gd name="T33" fmla="*/ 2 h 52"/>
                <a:gd name="T34" fmla="*/ 26 w 82"/>
                <a:gd name="T35" fmla="*/ 11 h 52"/>
                <a:gd name="T36" fmla="*/ 27 w 82"/>
                <a:gd name="T37" fmla="*/ 1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52">
                  <a:moveTo>
                    <a:pt x="27" y="16"/>
                  </a:moveTo>
                  <a:cubicBezTo>
                    <a:pt x="30" y="13"/>
                    <a:pt x="34" y="10"/>
                    <a:pt x="37" y="7"/>
                  </a:cubicBezTo>
                  <a:cubicBezTo>
                    <a:pt x="43" y="3"/>
                    <a:pt x="46" y="3"/>
                    <a:pt x="51" y="7"/>
                  </a:cubicBezTo>
                  <a:cubicBezTo>
                    <a:pt x="54" y="9"/>
                    <a:pt x="56" y="9"/>
                    <a:pt x="59" y="7"/>
                  </a:cubicBezTo>
                  <a:cubicBezTo>
                    <a:pt x="65" y="2"/>
                    <a:pt x="65" y="2"/>
                    <a:pt x="70" y="7"/>
                  </a:cubicBezTo>
                  <a:cubicBezTo>
                    <a:pt x="72" y="8"/>
                    <a:pt x="73" y="9"/>
                    <a:pt x="75" y="10"/>
                  </a:cubicBezTo>
                  <a:cubicBezTo>
                    <a:pt x="80" y="15"/>
                    <a:pt x="82" y="22"/>
                    <a:pt x="78" y="29"/>
                  </a:cubicBezTo>
                  <a:cubicBezTo>
                    <a:pt x="72" y="38"/>
                    <a:pt x="65" y="46"/>
                    <a:pt x="54" y="50"/>
                  </a:cubicBezTo>
                  <a:cubicBezTo>
                    <a:pt x="49" y="52"/>
                    <a:pt x="43" y="52"/>
                    <a:pt x="38" y="50"/>
                  </a:cubicBezTo>
                  <a:cubicBezTo>
                    <a:pt x="33" y="47"/>
                    <a:pt x="28" y="45"/>
                    <a:pt x="23" y="45"/>
                  </a:cubicBezTo>
                  <a:cubicBezTo>
                    <a:pt x="19" y="44"/>
                    <a:pt x="17" y="43"/>
                    <a:pt x="17" y="39"/>
                  </a:cubicBezTo>
                  <a:cubicBezTo>
                    <a:pt x="17" y="35"/>
                    <a:pt x="16" y="32"/>
                    <a:pt x="11" y="32"/>
                  </a:cubicBezTo>
                  <a:cubicBezTo>
                    <a:pt x="7" y="32"/>
                    <a:pt x="6" y="30"/>
                    <a:pt x="8" y="26"/>
                  </a:cubicBezTo>
                  <a:cubicBezTo>
                    <a:pt x="10" y="22"/>
                    <a:pt x="8" y="20"/>
                    <a:pt x="5" y="18"/>
                  </a:cubicBezTo>
                  <a:cubicBezTo>
                    <a:pt x="0" y="16"/>
                    <a:pt x="0" y="14"/>
                    <a:pt x="3" y="11"/>
                  </a:cubicBezTo>
                  <a:cubicBezTo>
                    <a:pt x="6" y="7"/>
                    <a:pt x="9" y="5"/>
                    <a:pt x="13" y="2"/>
                  </a:cubicBezTo>
                  <a:cubicBezTo>
                    <a:pt x="17" y="0"/>
                    <a:pt x="20" y="0"/>
                    <a:pt x="23" y="2"/>
                  </a:cubicBezTo>
                  <a:cubicBezTo>
                    <a:pt x="27" y="5"/>
                    <a:pt x="28" y="7"/>
                    <a:pt x="26" y="11"/>
                  </a:cubicBezTo>
                  <a:cubicBezTo>
                    <a:pt x="25" y="12"/>
                    <a:pt x="25" y="14"/>
                    <a:pt x="27"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5" name="Freeform 18"/>
            <p:cNvSpPr/>
            <p:nvPr/>
          </p:nvSpPr>
          <p:spPr bwMode="auto">
            <a:xfrm>
              <a:off x="1196975" y="2684463"/>
              <a:ext cx="206375" cy="160338"/>
            </a:xfrm>
            <a:custGeom>
              <a:avLst/>
              <a:gdLst>
                <a:gd name="T0" fmla="*/ 39 w 88"/>
                <a:gd name="T1" fmla="*/ 2 h 68"/>
                <a:gd name="T2" fmla="*/ 49 w 88"/>
                <a:gd name="T3" fmla="*/ 6 h 68"/>
                <a:gd name="T4" fmla="*/ 55 w 88"/>
                <a:gd name="T5" fmla="*/ 15 h 68"/>
                <a:gd name="T6" fmla="*/ 65 w 88"/>
                <a:gd name="T7" fmla="*/ 17 h 68"/>
                <a:gd name="T8" fmla="*/ 77 w 88"/>
                <a:gd name="T9" fmla="*/ 19 h 68"/>
                <a:gd name="T10" fmla="*/ 85 w 88"/>
                <a:gd name="T11" fmla="*/ 28 h 68"/>
                <a:gd name="T12" fmla="*/ 87 w 88"/>
                <a:gd name="T13" fmla="*/ 33 h 68"/>
                <a:gd name="T14" fmla="*/ 82 w 88"/>
                <a:gd name="T15" fmla="*/ 35 h 68"/>
                <a:gd name="T16" fmla="*/ 78 w 88"/>
                <a:gd name="T17" fmla="*/ 36 h 68"/>
                <a:gd name="T18" fmla="*/ 42 w 88"/>
                <a:gd name="T19" fmla="*/ 45 h 68"/>
                <a:gd name="T20" fmla="*/ 34 w 88"/>
                <a:gd name="T21" fmla="*/ 53 h 68"/>
                <a:gd name="T22" fmla="*/ 11 w 88"/>
                <a:gd name="T23" fmla="*/ 67 h 68"/>
                <a:gd name="T24" fmla="*/ 6 w 88"/>
                <a:gd name="T25" fmla="*/ 64 h 68"/>
                <a:gd name="T26" fmla="*/ 1 w 88"/>
                <a:gd name="T27" fmla="*/ 48 h 68"/>
                <a:gd name="T28" fmla="*/ 4 w 88"/>
                <a:gd name="T29" fmla="*/ 39 h 68"/>
                <a:gd name="T30" fmla="*/ 22 w 88"/>
                <a:gd name="T31" fmla="*/ 21 h 68"/>
                <a:gd name="T32" fmla="*/ 26 w 88"/>
                <a:gd name="T33" fmla="*/ 11 h 68"/>
                <a:gd name="T34" fmla="*/ 36 w 88"/>
                <a:gd name="T35" fmla="*/ 2 h 68"/>
                <a:gd name="T36" fmla="*/ 39 w 88"/>
                <a:gd name="T37"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68">
                  <a:moveTo>
                    <a:pt x="39" y="2"/>
                  </a:moveTo>
                  <a:cubicBezTo>
                    <a:pt x="43" y="0"/>
                    <a:pt x="46" y="3"/>
                    <a:pt x="49" y="6"/>
                  </a:cubicBezTo>
                  <a:cubicBezTo>
                    <a:pt x="52" y="9"/>
                    <a:pt x="53" y="12"/>
                    <a:pt x="55" y="15"/>
                  </a:cubicBezTo>
                  <a:cubicBezTo>
                    <a:pt x="58" y="19"/>
                    <a:pt x="61" y="19"/>
                    <a:pt x="65" y="17"/>
                  </a:cubicBezTo>
                  <a:cubicBezTo>
                    <a:pt x="71" y="13"/>
                    <a:pt x="71" y="13"/>
                    <a:pt x="77" y="19"/>
                  </a:cubicBezTo>
                  <a:cubicBezTo>
                    <a:pt x="79" y="22"/>
                    <a:pt x="82" y="25"/>
                    <a:pt x="85" y="28"/>
                  </a:cubicBezTo>
                  <a:cubicBezTo>
                    <a:pt x="86" y="29"/>
                    <a:pt x="88" y="31"/>
                    <a:pt x="87" y="33"/>
                  </a:cubicBezTo>
                  <a:cubicBezTo>
                    <a:pt x="87" y="35"/>
                    <a:pt x="84" y="35"/>
                    <a:pt x="82" y="35"/>
                  </a:cubicBezTo>
                  <a:cubicBezTo>
                    <a:pt x="81" y="35"/>
                    <a:pt x="79" y="36"/>
                    <a:pt x="78" y="36"/>
                  </a:cubicBezTo>
                  <a:cubicBezTo>
                    <a:pt x="65" y="35"/>
                    <a:pt x="53" y="41"/>
                    <a:pt x="42" y="45"/>
                  </a:cubicBezTo>
                  <a:cubicBezTo>
                    <a:pt x="38" y="47"/>
                    <a:pt x="36" y="50"/>
                    <a:pt x="34" y="53"/>
                  </a:cubicBezTo>
                  <a:cubicBezTo>
                    <a:pt x="30" y="63"/>
                    <a:pt x="20" y="65"/>
                    <a:pt x="11" y="67"/>
                  </a:cubicBezTo>
                  <a:cubicBezTo>
                    <a:pt x="8" y="68"/>
                    <a:pt x="7" y="67"/>
                    <a:pt x="6" y="64"/>
                  </a:cubicBezTo>
                  <a:cubicBezTo>
                    <a:pt x="4" y="59"/>
                    <a:pt x="2" y="53"/>
                    <a:pt x="1" y="48"/>
                  </a:cubicBezTo>
                  <a:cubicBezTo>
                    <a:pt x="0" y="44"/>
                    <a:pt x="2" y="42"/>
                    <a:pt x="4" y="39"/>
                  </a:cubicBezTo>
                  <a:cubicBezTo>
                    <a:pt x="10" y="33"/>
                    <a:pt x="16" y="27"/>
                    <a:pt x="22" y="21"/>
                  </a:cubicBezTo>
                  <a:cubicBezTo>
                    <a:pt x="25" y="18"/>
                    <a:pt x="26" y="15"/>
                    <a:pt x="26" y="11"/>
                  </a:cubicBezTo>
                  <a:cubicBezTo>
                    <a:pt x="26" y="2"/>
                    <a:pt x="26" y="2"/>
                    <a:pt x="36" y="2"/>
                  </a:cubicBezTo>
                  <a:cubicBezTo>
                    <a:pt x="36" y="2"/>
                    <a:pt x="37" y="2"/>
                    <a:pt x="3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6" name="Freeform 19"/>
            <p:cNvSpPr/>
            <p:nvPr/>
          </p:nvSpPr>
          <p:spPr bwMode="auto">
            <a:xfrm>
              <a:off x="1741488" y="2708275"/>
              <a:ext cx="244475" cy="182563"/>
            </a:xfrm>
            <a:custGeom>
              <a:avLst/>
              <a:gdLst>
                <a:gd name="T0" fmla="*/ 13 w 104"/>
                <a:gd name="T1" fmla="*/ 42 h 78"/>
                <a:gd name="T2" fmla="*/ 15 w 104"/>
                <a:gd name="T3" fmla="*/ 35 h 78"/>
                <a:gd name="T4" fmla="*/ 12 w 104"/>
                <a:gd name="T5" fmla="*/ 24 h 78"/>
                <a:gd name="T6" fmla="*/ 7 w 104"/>
                <a:gd name="T7" fmla="*/ 21 h 78"/>
                <a:gd name="T8" fmla="*/ 1 w 104"/>
                <a:gd name="T9" fmla="*/ 11 h 78"/>
                <a:gd name="T10" fmla="*/ 3 w 104"/>
                <a:gd name="T11" fmla="*/ 3 h 78"/>
                <a:gd name="T12" fmla="*/ 14 w 104"/>
                <a:gd name="T13" fmla="*/ 3 h 78"/>
                <a:gd name="T14" fmla="*/ 31 w 104"/>
                <a:gd name="T15" fmla="*/ 14 h 78"/>
                <a:gd name="T16" fmla="*/ 36 w 104"/>
                <a:gd name="T17" fmla="*/ 23 h 78"/>
                <a:gd name="T18" fmla="*/ 37 w 104"/>
                <a:gd name="T19" fmla="*/ 38 h 78"/>
                <a:gd name="T20" fmla="*/ 49 w 104"/>
                <a:gd name="T21" fmla="*/ 50 h 78"/>
                <a:gd name="T22" fmla="*/ 78 w 104"/>
                <a:gd name="T23" fmla="*/ 49 h 78"/>
                <a:gd name="T24" fmla="*/ 92 w 104"/>
                <a:gd name="T25" fmla="*/ 52 h 78"/>
                <a:gd name="T26" fmla="*/ 102 w 104"/>
                <a:gd name="T27" fmla="*/ 60 h 78"/>
                <a:gd name="T28" fmla="*/ 102 w 104"/>
                <a:gd name="T29" fmla="*/ 66 h 78"/>
                <a:gd name="T30" fmla="*/ 92 w 104"/>
                <a:gd name="T31" fmla="*/ 75 h 78"/>
                <a:gd name="T32" fmla="*/ 82 w 104"/>
                <a:gd name="T33" fmla="*/ 76 h 78"/>
                <a:gd name="T34" fmla="*/ 35 w 104"/>
                <a:gd name="T35" fmla="*/ 60 h 78"/>
                <a:gd name="T36" fmla="*/ 25 w 104"/>
                <a:gd name="T37" fmla="*/ 57 h 78"/>
                <a:gd name="T38" fmla="*/ 13 w 104"/>
                <a:gd name="T39" fmla="*/ 4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78">
                  <a:moveTo>
                    <a:pt x="13" y="42"/>
                  </a:moveTo>
                  <a:cubicBezTo>
                    <a:pt x="13" y="39"/>
                    <a:pt x="14" y="37"/>
                    <a:pt x="15" y="35"/>
                  </a:cubicBezTo>
                  <a:cubicBezTo>
                    <a:pt x="18" y="30"/>
                    <a:pt x="17" y="28"/>
                    <a:pt x="12" y="24"/>
                  </a:cubicBezTo>
                  <a:cubicBezTo>
                    <a:pt x="11" y="23"/>
                    <a:pt x="9" y="22"/>
                    <a:pt x="7" y="21"/>
                  </a:cubicBezTo>
                  <a:cubicBezTo>
                    <a:pt x="3" y="19"/>
                    <a:pt x="1" y="15"/>
                    <a:pt x="1" y="11"/>
                  </a:cubicBezTo>
                  <a:cubicBezTo>
                    <a:pt x="1" y="8"/>
                    <a:pt x="0" y="5"/>
                    <a:pt x="3" y="3"/>
                  </a:cubicBezTo>
                  <a:cubicBezTo>
                    <a:pt x="7" y="2"/>
                    <a:pt x="10" y="0"/>
                    <a:pt x="14" y="3"/>
                  </a:cubicBezTo>
                  <a:cubicBezTo>
                    <a:pt x="19" y="8"/>
                    <a:pt x="25" y="11"/>
                    <a:pt x="31" y="14"/>
                  </a:cubicBezTo>
                  <a:cubicBezTo>
                    <a:pt x="34" y="16"/>
                    <a:pt x="36" y="19"/>
                    <a:pt x="36" y="23"/>
                  </a:cubicBezTo>
                  <a:cubicBezTo>
                    <a:pt x="36" y="28"/>
                    <a:pt x="36" y="33"/>
                    <a:pt x="37" y="38"/>
                  </a:cubicBezTo>
                  <a:cubicBezTo>
                    <a:pt x="39" y="44"/>
                    <a:pt x="43" y="48"/>
                    <a:pt x="49" y="50"/>
                  </a:cubicBezTo>
                  <a:cubicBezTo>
                    <a:pt x="59" y="51"/>
                    <a:pt x="69" y="52"/>
                    <a:pt x="78" y="49"/>
                  </a:cubicBezTo>
                  <a:cubicBezTo>
                    <a:pt x="84" y="47"/>
                    <a:pt x="88" y="48"/>
                    <a:pt x="92" y="52"/>
                  </a:cubicBezTo>
                  <a:cubicBezTo>
                    <a:pt x="95" y="55"/>
                    <a:pt x="98" y="57"/>
                    <a:pt x="102" y="60"/>
                  </a:cubicBezTo>
                  <a:cubicBezTo>
                    <a:pt x="104" y="62"/>
                    <a:pt x="104" y="64"/>
                    <a:pt x="102" y="66"/>
                  </a:cubicBezTo>
                  <a:cubicBezTo>
                    <a:pt x="99" y="69"/>
                    <a:pt x="95" y="72"/>
                    <a:pt x="92" y="75"/>
                  </a:cubicBezTo>
                  <a:cubicBezTo>
                    <a:pt x="89" y="78"/>
                    <a:pt x="85" y="77"/>
                    <a:pt x="82" y="76"/>
                  </a:cubicBezTo>
                  <a:cubicBezTo>
                    <a:pt x="66" y="71"/>
                    <a:pt x="50" y="65"/>
                    <a:pt x="35" y="60"/>
                  </a:cubicBezTo>
                  <a:cubicBezTo>
                    <a:pt x="31" y="59"/>
                    <a:pt x="28" y="58"/>
                    <a:pt x="25" y="57"/>
                  </a:cubicBezTo>
                  <a:cubicBezTo>
                    <a:pt x="15" y="54"/>
                    <a:pt x="14" y="52"/>
                    <a:pt x="1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7" name="Freeform 20"/>
            <p:cNvSpPr/>
            <p:nvPr/>
          </p:nvSpPr>
          <p:spPr bwMode="auto">
            <a:xfrm>
              <a:off x="5803900" y="4989513"/>
              <a:ext cx="163512" cy="201613"/>
            </a:xfrm>
            <a:custGeom>
              <a:avLst/>
              <a:gdLst>
                <a:gd name="T0" fmla="*/ 22 w 70"/>
                <a:gd name="T1" fmla="*/ 54 h 86"/>
                <a:gd name="T2" fmla="*/ 17 w 70"/>
                <a:gd name="T3" fmla="*/ 79 h 86"/>
                <a:gd name="T4" fmla="*/ 12 w 70"/>
                <a:gd name="T5" fmla="*/ 85 h 86"/>
                <a:gd name="T6" fmla="*/ 5 w 70"/>
                <a:gd name="T7" fmla="*/ 76 h 86"/>
                <a:gd name="T8" fmla="*/ 3 w 70"/>
                <a:gd name="T9" fmla="*/ 62 h 86"/>
                <a:gd name="T10" fmla="*/ 2 w 70"/>
                <a:gd name="T11" fmla="*/ 54 h 86"/>
                <a:gd name="T12" fmla="*/ 9 w 70"/>
                <a:gd name="T13" fmla="*/ 24 h 86"/>
                <a:gd name="T14" fmla="*/ 19 w 70"/>
                <a:gd name="T15" fmla="*/ 6 h 86"/>
                <a:gd name="T16" fmla="*/ 31 w 70"/>
                <a:gd name="T17" fmla="*/ 4 h 86"/>
                <a:gd name="T18" fmla="*/ 39 w 70"/>
                <a:gd name="T19" fmla="*/ 8 h 86"/>
                <a:gd name="T20" fmla="*/ 53 w 70"/>
                <a:gd name="T21" fmla="*/ 6 h 86"/>
                <a:gd name="T22" fmla="*/ 59 w 70"/>
                <a:gd name="T23" fmla="*/ 2 h 86"/>
                <a:gd name="T24" fmla="*/ 67 w 70"/>
                <a:gd name="T25" fmla="*/ 3 h 86"/>
                <a:gd name="T26" fmla="*/ 66 w 70"/>
                <a:gd name="T27" fmla="*/ 10 h 86"/>
                <a:gd name="T28" fmla="*/ 38 w 70"/>
                <a:gd name="T29" fmla="*/ 17 h 86"/>
                <a:gd name="T30" fmla="*/ 22 w 70"/>
                <a:gd name="T31" fmla="*/ 20 h 86"/>
                <a:gd name="T32" fmla="*/ 20 w 70"/>
                <a:gd name="T33" fmla="*/ 27 h 86"/>
                <a:gd name="T34" fmla="*/ 32 w 70"/>
                <a:gd name="T35" fmla="*/ 30 h 86"/>
                <a:gd name="T36" fmla="*/ 39 w 70"/>
                <a:gd name="T37" fmla="*/ 26 h 86"/>
                <a:gd name="T38" fmla="*/ 45 w 70"/>
                <a:gd name="T39" fmla="*/ 27 h 86"/>
                <a:gd name="T40" fmla="*/ 44 w 70"/>
                <a:gd name="T41" fmla="*/ 33 h 86"/>
                <a:gd name="T42" fmla="*/ 36 w 70"/>
                <a:gd name="T43" fmla="*/ 39 h 86"/>
                <a:gd name="T44" fmla="*/ 34 w 70"/>
                <a:gd name="T45" fmla="*/ 45 h 86"/>
                <a:gd name="T46" fmla="*/ 41 w 70"/>
                <a:gd name="T47" fmla="*/ 65 h 86"/>
                <a:gd name="T48" fmla="*/ 37 w 70"/>
                <a:gd name="T49" fmla="*/ 83 h 86"/>
                <a:gd name="T50" fmla="*/ 28 w 70"/>
                <a:gd name="T51" fmla="*/ 80 h 86"/>
                <a:gd name="T52" fmla="*/ 26 w 70"/>
                <a:gd name="T53" fmla="*/ 72 h 86"/>
                <a:gd name="T54" fmla="*/ 22 w 70"/>
                <a:gd name="T55" fmla="*/ 5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0" h="86">
                  <a:moveTo>
                    <a:pt x="22" y="54"/>
                  </a:moveTo>
                  <a:cubicBezTo>
                    <a:pt x="18" y="62"/>
                    <a:pt x="18" y="71"/>
                    <a:pt x="17" y="79"/>
                  </a:cubicBezTo>
                  <a:cubicBezTo>
                    <a:pt x="16" y="82"/>
                    <a:pt x="15" y="85"/>
                    <a:pt x="12" y="85"/>
                  </a:cubicBezTo>
                  <a:cubicBezTo>
                    <a:pt x="4" y="86"/>
                    <a:pt x="2" y="84"/>
                    <a:pt x="5" y="76"/>
                  </a:cubicBezTo>
                  <a:cubicBezTo>
                    <a:pt x="6" y="71"/>
                    <a:pt x="7" y="66"/>
                    <a:pt x="3" y="62"/>
                  </a:cubicBezTo>
                  <a:cubicBezTo>
                    <a:pt x="0" y="60"/>
                    <a:pt x="1" y="57"/>
                    <a:pt x="2" y="54"/>
                  </a:cubicBezTo>
                  <a:cubicBezTo>
                    <a:pt x="4" y="44"/>
                    <a:pt x="6" y="34"/>
                    <a:pt x="9" y="24"/>
                  </a:cubicBezTo>
                  <a:cubicBezTo>
                    <a:pt x="10" y="17"/>
                    <a:pt x="15" y="11"/>
                    <a:pt x="19" y="6"/>
                  </a:cubicBezTo>
                  <a:cubicBezTo>
                    <a:pt x="22" y="2"/>
                    <a:pt x="27" y="3"/>
                    <a:pt x="31" y="4"/>
                  </a:cubicBezTo>
                  <a:cubicBezTo>
                    <a:pt x="34" y="5"/>
                    <a:pt x="37" y="6"/>
                    <a:pt x="39" y="8"/>
                  </a:cubicBezTo>
                  <a:cubicBezTo>
                    <a:pt x="44" y="10"/>
                    <a:pt x="49" y="10"/>
                    <a:pt x="53" y="6"/>
                  </a:cubicBezTo>
                  <a:cubicBezTo>
                    <a:pt x="55" y="4"/>
                    <a:pt x="57" y="3"/>
                    <a:pt x="59" y="2"/>
                  </a:cubicBezTo>
                  <a:cubicBezTo>
                    <a:pt x="62" y="0"/>
                    <a:pt x="65" y="0"/>
                    <a:pt x="67" y="3"/>
                  </a:cubicBezTo>
                  <a:cubicBezTo>
                    <a:pt x="70" y="6"/>
                    <a:pt x="68" y="8"/>
                    <a:pt x="66" y="10"/>
                  </a:cubicBezTo>
                  <a:cubicBezTo>
                    <a:pt x="55" y="21"/>
                    <a:pt x="53" y="22"/>
                    <a:pt x="38" y="17"/>
                  </a:cubicBezTo>
                  <a:cubicBezTo>
                    <a:pt x="32" y="15"/>
                    <a:pt x="27" y="16"/>
                    <a:pt x="22" y="20"/>
                  </a:cubicBezTo>
                  <a:cubicBezTo>
                    <a:pt x="18" y="21"/>
                    <a:pt x="18" y="24"/>
                    <a:pt x="20" y="27"/>
                  </a:cubicBezTo>
                  <a:cubicBezTo>
                    <a:pt x="24" y="33"/>
                    <a:pt x="26" y="34"/>
                    <a:pt x="32" y="30"/>
                  </a:cubicBezTo>
                  <a:cubicBezTo>
                    <a:pt x="34" y="29"/>
                    <a:pt x="36" y="27"/>
                    <a:pt x="39" y="26"/>
                  </a:cubicBezTo>
                  <a:cubicBezTo>
                    <a:pt x="41" y="24"/>
                    <a:pt x="43" y="24"/>
                    <a:pt x="45" y="27"/>
                  </a:cubicBezTo>
                  <a:cubicBezTo>
                    <a:pt x="46" y="29"/>
                    <a:pt x="46" y="31"/>
                    <a:pt x="44" y="33"/>
                  </a:cubicBezTo>
                  <a:cubicBezTo>
                    <a:pt x="41" y="35"/>
                    <a:pt x="39" y="37"/>
                    <a:pt x="36" y="39"/>
                  </a:cubicBezTo>
                  <a:cubicBezTo>
                    <a:pt x="34" y="40"/>
                    <a:pt x="33" y="43"/>
                    <a:pt x="34" y="45"/>
                  </a:cubicBezTo>
                  <a:cubicBezTo>
                    <a:pt x="38" y="51"/>
                    <a:pt x="39" y="58"/>
                    <a:pt x="41" y="65"/>
                  </a:cubicBezTo>
                  <a:cubicBezTo>
                    <a:pt x="44" y="72"/>
                    <a:pt x="40" y="77"/>
                    <a:pt x="37" y="83"/>
                  </a:cubicBezTo>
                  <a:cubicBezTo>
                    <a:pt x="35" y="86"/>
                    <a:pt x="29" y="84"/>
                    <a:pt x="28" y="80"/>
                  </a:cubicBezTo>
                  <a:cubicBezTo>
                    <a:pt x="27" y="78"/>
                    <a:pt x="26" y="75"/>
                    <a:pt x="26" y="72"/>
                  </a:cubicBezTo>
                  <a:cubicBezTo>
                    <a:pt x="24" y="66"/>
                    <a:pt x="23" y="60"/>
                    <a:pt x="2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8" name="Freeform 21"/>
            <p:cNvSpPr/>
            <p:nvPr/>
          </p:nvSpPr>
          <p:spPr bwMode="auto">
            <a:xfrm>
              <a:off x="5870575" y="3368675"/>
              <a:ext cx="165100" cy="300038"/>
            </a:xfrm>
            <a:custGeom>
              <a:avLst/>
              <a:gdLst>
                <a:gd name="T0" fmla="*/ 52 w 70"/>
                <a:gd name="T1" fmla="*/ 70 h 128"/>
                <a:gd name="T2" fmla="*/ 50 w 70"/>
                <a:gd name="T3" fmla="*/ 76 h 128"/>
                <a:gd name="T4" fmla="*/ 50 w 70"/>
                <a:gd name="T5" fmla="*/ 94 h 128"/>
                <a:gd name="T6" fmla="*/ 65 w 70"/>
                <a:gd name="T7" fmla="*/ 110 h 128"/>
                <a:gd name="T8" fmla="*/ 62 w 70"/>
                <a:gd name="T9" fmla="*/ 127 h 128"/>
                <a:gd name="T10" fmla="*/ 51 w 70"/>
                <a:gd name="T11" fmla="*/ 123 h 128"/>
                <a:gd name="T12" fmla="*/ 34 w 70"/>
                <a:gd name="T13" fmla="*/ 88 h 128"/>
                <a:gd name="T14" fmla="*/ 11 w 70"/>
                <a:gd name="T15" fmla="*/ 36 h 128"/>
                <a:gd name="T16" fmla="*/ 7 w 70"/>
                <a:gd name="T17" fmla="*/ 30 h 128"/>
                <a:gd name="T18" fmla="*/ 1 w 70"/>
                <a:gd name="T19" fmla="*/ 3 h 128"/>
                <a:gd name="T20" fmla="*/ 3 w 70"/>
                <a:gd name="T21" fmla="*/ 1 h 128"/>
                <a:gd name="T22" fmla="*/ 6 w 70"/>
                <a:gd name="T23" fmla="*/ 2 h 128"/>
                <a:gd name="T24" fmla="*/ 11 w 70"/>
                <a:gd name="T25" fmla="*/ 8 h 128"/>
                <a:gd name="T26" fmla="*/ 49 w 70"/>
                <a:gd name="T27" fmla="*/ 61 h 128"/>
                <a:gd name="T28" fmla="*/ 52 w 70"/>
                <a:gd name="T29" fmla="*/ 7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128">
                  <a:moveTo>
                    <a:pt x="52" y="70"/>
                  </a:moveTo>
                  <a:cubicBezTo>
                    <a:pt x="52" y="72"/>
                    <a:pt x="51" y="74"/>
                    <a:pt x="50" y="76"/>
                  </a:cubicBezTo>
                  <a:cubicBezTo>
                    <a:pt x="45" y="82"/>
                    <a:pt x="45" y="88"/>
                    <a:pt x="50" y="94"/>
                  </a:cubicBezTo>
                  <a:cubicBezTo>
                    <a:pt x="55" y="99"/>
                    <a:pt x="60" y="105"/>
                    <a:pt x="65" y="110"/>
                  </a:cubicBezTo>
                  <a:cubicBezTo>
                    <a:pt x="70" y="116"/>
                    <a:pt x="68" y="123"/>
                    <a:pt x="62" y="127"/>
                  </a:cubicBezTo>
                  <a:cubicBezTo>
                    <a:pt x="58" y="128"/>
                    <a:pt x="54" y="127"/>
                    <a:pt x="51" y="123"/>
                  </a:cubicBezTo>
                  <a:cubicBezTo>
                    <a:pt x="45" y="112"/>
                    <a:pt x="37" y="101"/>
                    <a:pt x="34" y="88"/>
                  </a:cubicBezTo>
                  <a:cubicBezTo>
                    <a:pt x="30" y="69"/>
                    <a:pt x="23" y="52"/>
                    <a:pt x="11" y="36"/>
                  </a:cubicBezTo>
                  <a:cubicBezTo>
                    <a:pt x="10" y="34"/>
                    <a:pt x="9" y="32"/>
                    <a:pt x="7" y="30"/>
                  </a:cubicBezTo>
                  <a:cubicBezTo>
                    <a:pt x="0" y="22"/>
                    <a:pt x="1" y="12"/>
                    <a:pt x="1" y="3"/>
                  </a:cubicBezTo>
                  <a:cubicBezTo>
                    <a:pt x="1" y="2"/>
                    <a:pt x="2" y="1"/>
                    <a:pt x="3" y="1"/>
                  </a:cubicBezTo>
                  <a:cubicBezTo>
                    <a:pt x="4" y="0"/>
                    <a:pt x="5" y="1"/>
                    <a:pt x="6" y="2"/>
                  </a:cubicBezTo>
                  <a:cubicBezTo>
                    <a:pt x="8" y="4"/>
                    <a:pt x="10" y="6"/>
                    <a:pt x="11" y="8"/>
                  </a:cubicBezTo>
                  <a:cubicBezTo>
                    <a:pt x="24" y="26"/>
                    <a:pt x="36" y="43"/>
                    <a:pt x="49" y="61"/>
                  </a:cubicBezTo>
                  <a:cubicBezTo>
                    <a:pt x="50" y="64"/>
                    <a:pt x="53" y="66"/>
                    <a:pt x="52"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39" name="Freeform 22"/>
            <p:cNvSpPr/>
            <p:nvPr/>
          </p:nvSpPr>
          <p:spPr bwMode="auto">
            <a:xfrm>
              <a:off x="1801813" y="2546350"/>
              <a:ext cx="149225" cy="155575"/>
            </a:xfrm>
            <a:custGeom>
              <a:avLst/>
              <a:gdLst>
                <a:gd name="T0" fmla="*/ 17 w 63"/>
                <a:gd name="T1" fmla="*/ 13 h 66"/>
                <a:gd name="T2" fmla="*/ 24 w 63"/>
                <a:gd name="T3" fmla="*/ 3 h 66"/>
                <a:gd name="T4" fmla="*/ 32 w 63"/>
                <a:gd name="T5" fmla="*/ 4 h 66"/>
                <a:gd name="T6" fmla="*/ 60 w 63"/>
                <a:gd name="T7" fmla="*/ 48 h 66"/>
                <a:gd name="T8" fmla="*/ 58 w 63"/>
                <a:gd name="T9" fmla="*/ 56 h 66"/>
                <a:gd name="T10" fmla="*/ 42 w 63"/>
                <a:gd name="T11" fmla="*/ 63 h 66"/>
                <a:gd name="T12" fmla="*/ 17 w 63"/>
                <a:gd name="T13" fmla="*/ 55 h 66"/>
                <a:gd name="T14" fmla="*/ 13 w 63"/>
                <a:gd name="T15" fmla="*/ 50 h 66"/>
                <a:gd name="T16" fmla="*/ 17 w 63"/>
                <a:gd name="T17" fmla="*/ 40 h 66"/>
                <a:gd name="T18" fmla="*/ 22 w 63"/>
                <a:gd name="T19" fmla="*/ 40 h 66"/>
                <a:gd name="T20" fmla="*/ 25 w 63"/>
                <a:gd name="T21" fmla="*/ 37 h 66"/>
                <a:gd name="T22" fmla="*/ 22 w 63"/>
                <a:gd name="T23" fmla="*/ 33 h 66"/>
                <a:gd name="T24" fmla="*/ 14 w 63"/>
                <a:gd name="T25" fmla="*/ 33 h 66"/>
                <a:gd name="T26" fmla="*/ 7 w 63"/>
                <a:gd name="T27" fmla="*/ 32 h 66"/>
                <a:gd name="T28" fmla="*/ 2 w 63"/>
                <a:gd name="T29" fmla="*/ 30 h 66"/>
                <a:gd name="T30" fmla="*/ 1 w 63"/>
                <a:gd name="T31" fmla="*/ 19 h 66"/>
                <a:gd name="T32" fmla="*/ 12 w 63"/>
                <a:gd name="T33" fmla="*/ 13 h 66"/>
                <a:gd name="T34" fmla="*/ 17 w 63"/>
                <a:gd name="T35" fmla="*/ 1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66">
                  <a:moveTo>
                    <a:pt x="17" y="13"/>
                  </a:moveTo>
                  <a:cubicBezTo>
                    <a:pt x="17" y="8"/>
                    <a:pt x="20" y="5"/>
                    <a:pt x="24" y="3"/>
                  </a:cubicBezTo>
                  <a:cubicBezTo>
                    <a:pt x="28" y="0"/>
                    <a:pt x="30" y="1"/>
                    <a:pt x="32" y="4"/>
                  </a:cubicBezTo>
                  <a:cubicBezTo>
                    <a:pt x="42" y="19"/>
                    <a:pt x="51" y="33"/>
                    <a:pt x="60" y="48"/>
                  </a:cubicBezTo>
                  <a:cubicBezTo>
                    <a:pt x="63" y="52"/>
                    <a:pt x="63" y="53"/>
                    <a:pt x="58" y="56"/>
                  </a:cubicBezTo>
                  <a:cubicBezTo>
                    <a:pt x="53" y="58"/>
                    <a:pt x="48" y="61"/>
                    <a:pt x="42" y="63"/>
                  </a:cubicBezTo>
                  <a:cubicBezTo>
                    <a:pt x="34" y="66"/>
                    <a:pt x="22" y="62"/>
                    <a:pt x="17" y="55"/>
                  </a:cubicBezTo>
                  <a:cubicBezTo>
                    <a:pt x="15" y="53"/>
                    <a:pt x="14" y="51"/>
                    <a:pt x="13" y="50"/>
                  </a:cubicBezTo>
                  <a:cubicBezTo>
                    <a:pt x="8" y="43"/>
                    <a:pt x="8" y="42"/>
                    <a:pt x="17" y="40"/>
                  </a:cubicBezTo>
                  <a:cubicBezTo>
                    <a:pt x="19" y="40"/>
                    <a:pt x="20" y="40"/>
                    <a:pt x="22" y="40"/>
                  </a:cubicBezTo>
                  <a:cubicBezTo>
                    <a:pt x="24" y="40"/>
                    <a:pt x="25" y="39"/>
                    <a:pt x="25" y="37"/>
                  </a:cubicBezTo>
                  <a:cubicBezTo>
                    <a:pt x="25" y="35"/>
                    <a:pt x="24" y="34"/>
                    <a:pt x="22" y="33"/>
                  </a:cubicBezTo>
                  <a:cubicBezTo>
                    <a:pt x="20" y="32"/>
                    <a:pt x="17" y="33"/>
                    <a:pt x="14" y="33"/>
                  </a:cubicBezTo>
                  <a:cubicBezTo>
                    <a:pt x="12" y="33"/>
                    <a:pt x="9" y="33"/>
                    <a:pt x="7" y="32"/>
                  </a:cubicBezTo>
                  <a:cubicBezTo>
                    <a:pt x="5" y="32"/>
                    <a:pt x="3" y="32"/>
                    <a:pt x="2" y="30"/>
                  </a:cubicBezTo>
                  <a:cubicBezTo>
                    <a:pt x="1" y="26"/>
                    <a:pt x="0" y="22"/>
                    <a:pt x="1" y="19"/>
                  </a:cubicBezTo>
                  <a:cubicBezTo>
                    <a:pt x="3" y="14"/>
                    <a:pt x="7" y="12"/>
                    <a:pt x="12" y="13"/>
                  </a:cubicBezTo>
                  <a:cubicBezTo>
                    <a:pt x="14" y="13"/>
                    <a:pt x="15" y="14"/>
                    <a:pt x="17"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40" name="Freeform 23"/>
            <p:cNvSpPr/>
            <p:nvPr/>
          </p:nvSpPr>
          <p:spPr bwMode="auto">
            <a:xfrm>
              <a:off x="4049713" y="2819400"/>
              <a:ext cx="198437" cy="192088"/>
            </a:xfrm>
            <a:custGeom>
              <a:avLst/>
              <a:gdLst>
                <a:gd name="T0" fmla="*/ 85 w 85"/>
                <a:gd name="T1" fmla="*/ 12 h 82"/>
                <a:gd name="T2" fmla="*/ 77 w 85"/>
                <a:gd name="T3" fmla="*/ 22 h 82"/>
                <a:gd name="T4" fmla="*/ 64 w 85"/>
                <a:gd name="T5" fmla="*/ 29 h 82"/>
                <a:gd name="T6" fmla="*/ 41 w 85"/>
                <a:gd name="T7" fmla="*/ 43 h 82"/>
                <a:gd name="T8" fmla="*/ 33 w 85"/>
                <a:gd name="T9" fmla="*/ 53 h 82"/>
                <a:gd name="T10" fmla="*/ 27 w 85"/>
                <a:gd name="T11" fmla="*/ 75 h 82"/>
                <a:gd name="T12" fmla="*/ 18 w 85"/>
                <a:gd name="T13" fmla="*/ 80 h 82"/>
                <a:gd name="T14" fmla="*/ 5 w 85"/>
                <a:gd name="T15" fmla="*/ 77 h 82"/>
                <a:gd name="T16" fmla="*/ 2 w 85"/>
                <a:gd name="T17" fmla="*/ 71 h 82"/>
                <a:gd name="T18" fmla="*/ 6 w 85"/>
                <a:gd name="T19" fmla="*/ 60 h 82"/>
                <a:gd name="T20" fmla="*/ 24 w 85"/>
                <a:gd name="T21" fmla="*/ 30 h 82"/>
                <a:gd name="T22" fmla="*/ 33 w 85"/>
                <a:gd name="T23" fmla="*/ 24 h 82"/>
                <a:gd name="T24" fmla="*/ 48 w 85"/>
                <a:gd name="T25" fmla="*/ 20 h 82"/>
                <a:gd name="T26" fmla="*/ 69 w 85"/>
                <a:gd name="T27" fmla="*/ 3 h 82"/>
                <a:gd name="T28" fmla="*/ 76 w 85"/>
                <a:gd name="T29" fmla="*/ 1 h 82"/>
                <a:gd name="T30" fmla="*/ 85 w 85"/>
                <a:gd name="T31" fmla="*/ 1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82">
                  <a:moveTo>
                    <a:pt x="85" y="12"/>
                  </a:moveTo>
                  <a:cubicBezTo>
                    <a:pt x="85" y="20"/>
                    <a:pt x="85" y="20"/>
                    <a:pt x="77" y="22"/>
                  </a:cubicBezTo>
                  <a:cubicBezTo>
                    <a:pt x="72" y="23"/>
                    <a:pt x="68" y="26"/>
                    <a:pt x="64" y="29"/>
                  </a:cubicBezTo>
                  <a:cubicBezTo>
                    <a:pt x="57" y="35"/>
                    <a:pt x="50" y="40"/>
                    <a:pt x="41" y="43"/>
                  </a:cubicBezTo>
                  <a:cubicBezTo>
                    <a:pt x="37" y="45"/>
                    <a:pt x="35" y="48"/>
                    <a:pt x="33" y="53"/>
                  </a:cubicBezTo>
                  <a:cubicBezTo>
                    <a:pt x="31" y="60"/>
                    <a:pt x="29" y="68"/>
                    <a:pt x="27" y="75"/>
                  </a:cubicBezTo>
                  <a:cubicBezTo>
                    <a:pt x="25" y="81"/>
                    <a:pt x="24" y="82"/>
                    <a:pt x="18" y="80"/>
                  </a:cubicBezTo>
                  <a:cubicBezTo>
                    <a:pt x="14" y="79"/>
                    <a:pt x="9" y="78"/>
                    <a:pt x="5" y="77"/>
                  </a:cubicBezTo>
                  <a:cubicBezTo>
                    <a:pt x="2" y="76"/>
                    <a:pt x="0" y="74"/>
                    <a:pt x="2" y="71"/>
                  </a:cubicBezTo>
                  <a:cubicBezTo>
                    <a:pt x="3" y="67"/>
                    <a:pt x="4" y="64"/>
                    <a:pt x="6" y="60"/>
                  </a:cubicBezTo>
                  <a:cubicBezTo>
                    <a:pt x="12" y="50"/>
                    <a:pt x="18" y="40"/>
                    <a:pt x="24" y="30"/>
                  </a:cubicBezTo>
                  <a:cubicBezTo>
                    <a:pt x="26" y="26"/>
                    <a:pt x="29" y="24"/>
                    <a:pt x="33" y="24"/>
                  </a:cubicBezTo>
                  <a:cubicBezTo>
                    <a:pt x="38" y="23"/>
                    <a:pt x="43" y="21"/>
                    <a:pt x="48" y="20"/>
                  </a:cubicBezTo>
                  <a:cubicBezTo>
                    <a:pt x="58" y="18"/>
                    <a:pt x="65" y="13"/>
                    <a:pt x="69" y="3"/>
                  </a:cubicBezTo>
                  <a:cubicBezTo>
                    <a:pt x="70" y="0"/>
                    <a:pt x="73" y="0"/>
                    <a:pt x="76" y="1"/>
                  </a:cubicBezTo>
                  <a:cubicBezTo>
                    <a:pt x="84" y="3"/>
                    <a:pt x="85" y="4"/>
                    <a:pt x="8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41" name="Freeform 24"/>
            <p:cNvSpPr/>
            <p:nvPr/>
          </p:nvSpPr>
          <p:spPr bwMode="auto">
            <a:xfrm>
              <a:off x="1398588" y="2647950"/>
              <a:ext cx="200025" cy="119063"/>
            </a:xfrm>
            <a:custGeom>
              <a:avLst/>
              <a:gdLst>
                <a:gd name="T0" fmla="*/ 56 w 85"/>
                <a:gd name="T1" fmla="*/ 18 h 51"/>
                <a:gd name="T2" fmla="*/ 71 w 85"/>
                <a:gd name="T3" fmla="*/ 5 h 51"/>
                <a:gd name="T4" fmla="*/ 72 w 85"/>
                <a:gd name="T5" fmla="*/ 10 h 51"/>
                <a:gd name="T6" fmla="*/ 71 w 85"/>
                <a:gd name="T7" fmla="*/ 24 h 51"/>
                <a:gd name="T8" fmla="*/ 75 w 85"/>
                <a:gd name="T9" fmla="*/ 26 h 51"/>
                <a:gd name="T10" fmla="*/ 82 w 85"/>
                <a:gd name="T11" fmla="*/ 28 h 51"/>
                <a:gd name="T12" fmla="*/ 82 w 85"/>
                <a:gd name="T13" fmla="*/ 40 h 51"/>
                <a:gd name="T14" fmla="*/ 74 w 85"/>
                <a:gd name="T15" fmla="*/ 48 h 51"/>
                <a:gd name="T16" fmla="*/ 68 w 85"/>
                <a:gd name="T17" fmla="*/ 48 h 51"/>
                <a:gd name="T18" fmla="*/ 67 w 85"/>
                <a:gd name="T19" fmla="*/ 47 h 51"/>
                <a:gd name="T20" fmla="*/ 60 w 85"/>
                <a:gd name="T21" fmla="*/ 40 h 51"/>
                <a:gd name="T22" fmla="*/ 45 w 85"/>
                <a:gd name="T23" fmla="*/ 41 h 51"/>
                <a:gd name="T24" fmla="*/ 35 w 85"/>
                <a:gd name="T25" fmla="*/ 45 h 51"/>
                <a:gd name="T26" fmla="*/ 28 w 85"/>
                <a:gd name="T27" fmla="*/ 45 h 51"/>
                <a:gd name="T28" fmla="*/ 25 w 85"/>
                <a:gd name="T29" fmla="*/ 35 h 51"/>
                <a:gd name="T30" fmla="*/ 26 w 85"/>
                <a:gd name="T31" fmla="*/ 34 h 51"/>
                <a:gd name="T32" fmla="*/ 24 w 85"/>
                <a:gd name="T33" fmla="*/ 28 h 51"/>
                <a:gd name="T34" fmla="*/ 10 w 85"/>
                <a:gd name="T35" fmla="*/ 22 h 51"/>
                <a:gd name="T36" fmla="*/ 4 w 85"/>
                <a:gd name="T37" fmla="*/ 20 h 51"/>
                <a:gd name="T38" fmla="*/ 4 w 85"/>
                <a:gd name="T39" fmla="*/ 9 h 51"/>
                <a:gd name="T40" fmla="*/ 23 w 85"/>
                <a:gd name="T41" fmla="*/ 1 h 51"/>
                <a:gd name="T42" fmla="*/ 29 w 85"/>
                <a:gd name="T43" fmla="*/ 3 h 51"/>
                <a:gd name="T44" fmla="*/ 37 w 85"/>
                <a:gd name="T45" fmla="*/ 9 h 51"/>
                <a:gd name="T46" fmla="*/ 45 w 85"/>
                <a:gd name="T47" fmla="*/ 22 h 51"/>
                <a:gd name="T48" fmla="*/ 55 w 85"/>
                <a:gd name="T49" fmla="*/ 25 h 51"/>
                <a:gd name="T50" fmla="*/ 56 w 85"/>
                <a:gd name="T51" fmla="*/ 1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51">
                  <a:moveTo>
                    <a:pt x="56" y="18"/>
                  </a:moveTo>
                  <a:cubicBezTo>
                    <a:pt x="56" y="12"/>
                    <a:pt x="65" y="4"/>
                    <a:pt x="71" y="5"/>
                  </a:cubicBezTo>
                  <a:cubicBezTo>
                    <a:pt x="74" y="6"/>
                    <a:pt x="74" y="8"/>
                    <a:pt x="72" y="10"/>
                  </a:cubicBezTo>
                  <a:cubicBezTo>
                    <a:pt x="69" y="14"/>
                    <a:pt x="70" y="19"/>
                    <a:pt x="71" y="24"/>
                  </a:cubicBezTo>
                  <a:cubicBezTo>
                    <a:pt x="71" y="26"/>
                    <a:pt x="72" y="27"/>
                    <a:pt x="75" y="26"/>
                  </a:cubicBezTo>
                  <a:cubicBezTo>
                    <a:pt x="77" y="25"/>
                    <a:pt x="80" y="24"/>
                    <a:pt x="82" y="28"/>
                  </a:cubicBezTo>
                  <a:cubicBezTo>
                    <a:pt x="83" y="31"/>
                    <a:pt x="85" y="36"/>
                    <a:pt x="82" y="40"/>
                  </a:cubicBezTo>
                  <a:cubicBezTo>
                    <a:pt x="80" y="43"/>
                    <a:pt x="77" y="45"/>
                    <a:pt x="74" y="48"/>
                  </a:cubicBezTo>
                  <a:cubicBezTo>
                    <a:pt x="72" y="50"/>
                    <a:pt x="70" y="51"/>
                    <a:pt x="68" y="48"/>
                  </a:cubicBezTo>
                  <a:cubicBezTo>
                    <a:pt x="68" y="48"/>
                    <a:pt x="68" y="47"/>
                    <a:pt x="67" y="47"/>
                  </a:cubicBezTo>
                  <a:cubicBezTo>
                    <a:pt x="65" y="44"/>
                    <a:pt x="64" y="40"/>
                    <a:pt x="60" y="40"/>
                  </a:cubicBezTo>
                  <a:cubicBezTo>
                    <a:pt x="55" y="39"/>
                    <a:pt x="50" y="39"/>
                    <a:pt x="45" y="41"/>
                  </a:cubicBezTo>
                  <a:cubicBezTo>
                    <a:pt x="42" y="42"/>
                    <a:pt x="39" y="44"/>
                    <a:pt x="35" y="45"/>
                  </a:cubicBezTo>
                  <a:cubicBezTo>
                    <a:pt x="33" y="46"/>
                    <a:pt x="30" y="48"/>
                    <a:pt x="28" y="45"/>
                  </a:cubicBezTo>
                  <a:cubicBezTo>
                    <a:pt x="26" y="42"/>
                    <a:pt x="24" y="39"/>
                    <a:pt x="25" y="35"/>
                  </a:cubicBezTo>
                  <a:cubicBezTo>
                    <a:pt x="25" y="35"/>
                    <a:pt x="26" y="34"/>
                    <a:pt x="26" y="34"/>
                  </a:cubicBezTo>
                  <a:cubicBezTo>
                    <a:pt x="29" y="30"/>
                    <a:pt x="27" y="29"/>
                    <a:pt x="24" y="28"/>
                  </a:cubicBezTo>
                  <a:cubicBezTo>
                    <a:pt x="19" y="26"/>
                    <a:pt x="14" y="24"/>
                    <a:pt x="10" y="22"/>
                  </a:cubicBezTo>
                  <a:cubicBezTo>
                    <a:pt x="8" y="22"/>
                    <a:pt x="5" y="21"/>
                    <a:pt x="4" y="20"/>
                  </a:cubicBezTo>
                  <a:cubicBezTo>
                    <a:pt x="0" y="17"/>
                    <a:pt x="0" y="11"/>
                    <a:pt x="4" y="9"/>
                  </a:cubicBezTo>
                  <a:cubicBezTo>
                    <a:pt x="10" y="6"/>
                    <a:pt x="17" y="4"/>
                    <a:pt x="23" y="1"/>
                  </a:cubicBezTo>
                  <a:cubicBezTo>
                    <a:pt x="26" y="0"/>
                    <a:pt x="27" y="2"/>
                    <a:pt x="29" y="3"/>
                  </a:cubicBezTo>
                  <a:cubicBezTo>
                    <a:pt x="32" y="5"/>
                    <a:pt x="34" y="7"/>
                    <a:pt x="37" y="9"/>
                  </a:cubicBezTo>
                  <a:cubicBezTo>
                    <a:pt x="41" y="12"/>
                    <a:pt x="44" y="16"/>
                    <a:pt x="45" y="22"/>
                  </a:cubicBezTo>
                  <a:cubicBezTo>
                    <a:pt x="46" y="27"/>
                    <a:pt x="51" y="29"/>
                    <a:pt x="55" y="25"/>
                  </a:cubicBezTo>
                  <a:cubicBezTo>
                    <a:pt x="57" y="23"/>
                    <a:pt x="57" y="21"/>
                    <a:pt x="5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42" name="Freeform 25"/>
            <p:cNvSpPr/>
            <p:nvPr/>
          </p:nvSpPr>
          <p:spPr bwMode="auto">
            <a:xfrm>
              <a:off x="5300663" y="2478088"/>
              <a:ext cx="165100" cy="127000"/>
            </a:xfrm>
            <a:custGeom>
              <a:avLst/>
              <a:gdLst>
                <a:gd name="T0" fmla="*/ 46 w 70"/>
                <a:gd name="T1" fmla="*/ 19 h 54"/>
                <a:gd name="T2" fmla="*/ 41 w 70"/>
                <a:gd name="T3" fmla="*/ 34 h 54"/>
                <a:gd name="T4" fmla="*/ 37 w 70"/>
                <a:gd name="T5" fmla="*/ 40 h 54"/>
                <a:gd name="T6" fmla="*/ 37 w 70"/>
                <a:gd name="T7" fmla="*/ 45 h 54"/>
                <a:gd name="T8" fmla="*/ 25 w 70"/>
                <a:gd name="T9" fmla="*/ 51 h 54"/>
                <a:gd name="T10" fmla="*/ 6 w 70"/>
                <a:gd name="T11" fmla="*/ 36 h 54"/>
                <a:gd name="T12" fmla="*/ 3 w 70"/>
                <a:gd name="T13" fmla="*/ 19 h 54"/>
                <a:gd name="T14" fmla="*/ 7 w 70"/>
                <a:gd name="T15" fmla="*/ 17 h 54"/>
                <a:gd name="T16" fmla="*/ 15 w 70"/>
                <a:gd name="T17" fmla="*/ 17 h 54"/>
                <a:gd name="T18" fmla="*/ 24 w 70"/>
                <a:gd name="T19" fmla="*/ 10 h 54"/>
                <a:gd name="T20" fmla="*/ 28 w 70"/>
                <a:gd name="T21" fmla="*/ 7 h 54"/>
                <a:gd name="T22" fmla="*/ 37 w 70"/>
                <a:gd name="T23" fmla="*/ 6 h 54"/>
                <a:gd name="T24" fmla="*/ 51 w 70"/>
                <a:gd name="T25" fmla="*/ 2 h 54"/>
                <a:gd name="T26" fmla="*/ 59 w 70"/>
                <a:gd name="T27" fmla="*/ 2 h 54"/>
                <a:gd name="T28" fmla="*/ 64 w 70"/>
                <a:gd name="T29" fmla="*/ 6 h 54"/>
                <a:gd name="T30" fmla="*/ 66 w 70"/>
                <a:gd name="T31" fmla="*/ 21 h 54"/>
                <a:gd name="T32" fmla="*/ 56 w 70"/>
                <a:gd name="T33" fmla="*/ 21 h 54"/>
                <a:gd name="T34" fmla="*/ 46 w 70"/>
                <a:gd name="T35" fmla="*/ 1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 h="54">
                  <a:moveTo>
                    <a:pt x="46" y="19"/>
                  </a:moveTo>
                  <a:cubicBezTo>
                    <a:pt x="52" y="30"/>
                    <a:pt x="53" y="30"/>
                    <a:pt x="41" y="34"/>
                  </a:cubicBezTo>
                  <a:cubicBezTo>
                    <a:pt x="38" y="35"/>
                    <a:pt x="36" y="36"/>
                    <a:pt x="37" y="40"/>
                  </a:cubicBezTo>
                  <a:cubicBezTo>
                    <a:pt x="37" y="42"/>
                    <a:pt x="37" y="44"/>
                    <a:pt x="37" y="45"/>
                  </a:cubicBezTo>
                  <a:cubicBezTo>
                    <a:pt x="36" y="51"/>
                    <a:pt x="30" y="54"/>
                    <a:pt x="25" y="51"/>
                  </a:cubicBezTo>
                  <a:cubicBezTo>
                    <a:pt x="19" y="46"/>
                    <a:pt x="12" y="41"/>
                    <a:pt x="6" y="36"/>
                  </a:cubicBezTo>
                  <a:cubicBezTo>
                    <a:pt x="2" y="33"/>
                    <a:pt x="0" y="23"/>
                    <a:pt x="3" y="19"/>
                  </a:cubicBezTo>
                  <a:cubicBezTo>
                    <a:pt x="4" y="18"/>
                    <a:pt x="5" y="17"/>
                    <a:pt x="7" y="17"/>
                  </a:cubicBezTo>
                  <a:cubicBezTo>
                    <a:pt x="9" y="17"/>
                    <a:pt x="12" y="17"/>
                    <a:pt x="15" y="17"/>
                  </a:cubicBezTo>
                  <a:cubicBezTo>
                    <a:pt x="19" y="17"/>
                    <a:pt x="24" y="17"/>
                    <a:pt x="24" y="10"/>
                  </a:cubicBezTo>
                  <a:cubicBezTo>
                    <a:pt x="25" y="8"/>
                    <a:pt x="26" y="7"/>
                    <a:pt x="28" y="7"/>
                  </a:cubicBezTo>
                  <a:cubicBezTo>
                    <a:pt x="31" y="7"/>
                    <a:pt x="34" y="6"/>
                    <a:pt x="37" y="6"/>
                  </a:cubicBezTo>
                  <a:cubicBezTo>
                    <a:pt x="42" y="6"/>
                    <a:pt x="47" y="5"/>
                    <a:pt x="51" y="2"/>
                  </a:cubicBezTo>
                  <a:cubicBezTo>
                    <a:pt x="54" y="0"/>
                    <a:pt x="56" y="0"/>
                    <a:pt x="59" y="2"/>
                  </a:cubicBezTo>
                  <a:cubicBezTo>
                    <a:pt x="60" y="3"/>
                    <a:pt x="63" y="4"/>
                    <a:pt x="64" y="6"/>
                  </a:cubicBezTo>
                  <a:cubicBezTo>
                    <a:pt x="69" y="9"/>
                    <a:pt x="70" y="16"/>
                    <a:pt x="66" y="21"/>
                  </a:cubicBezTo>
                  <a:cubicBezTo>
                    <a:pt x="64" y="24"/>
                    <a:pt x="60" y="24"/>
                    <a:pt x="56" y="21"/>
                  </a:cubicBezTo>
                  <a:cubicBezTo>
                    <a:pt x="53" y="19"/>
                    <a:pt x="50" y="16"/>
                    <a:pt x="46"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43" name="Freeform 26"/>
            <p:cNvSpPr/>
            <p:nvPr/>
          </p:nvSpPr>
          <p:spPr bwMode="auto">
            <a:xfrm>
              <a:off x="2055813" y="3738563"/>
              <a:ext cx="133350" cy="142875"/>
            </a:xfrm>
            <a:custGeom>
              <a:avLst/>
              <a:gdLst>
                <a:gd name="T0" fmla="*/ 43 w 57"/>
                <a:gd name="T1" fmla="*/ 31 h 61"/>
                <a:gd name="T2" fmla="*/ 54 w 57"/>
                <a:gd name="T3" fmla="*/ 38 h 61"/>
                <a:gd name="T4" fmla="*/ 52 w 57"/>
                <a:gd name="T5" fmla="*/ 56 h 61"/>
                <a:gd name="T6" fmla="*/ 44 w 57"/>
                <a:gd name="T7" fmla="*/ 59 h 61"/>
                <a:gd name="T8" fmla="*/ 9 w 57"/>
                <a:gd name="T9" fmla="*/ 46 h 61"/>
                <a:gd name="T10" fmla="*/ 6 w 57"/>
                <a:gd name="T11" fmla="*/ 30 h 61"/>
                <a:gd name="T12" fmla="*/ 33 w 57"/>
                <a:gd name="T13" fmla="*/ 5 h 61"/>
                <a:gd name="T14" fmla="*/ 39 w 57"/>
                <a:gd name="T15" fmla="*/ 3 h 61"/>
                <a:gd name="T16" fmla="*/ 42 w 57"/>
                <a:gd name="T17" fmla="*/ 13 h 61"/>
                <a:gd name="T18" fmla="*/ 36 w 57"/>
                <a:gd name="T19" fmla="*/ 20 h 61"/>
                <a:gd name="T20" fmla="*/ 33 w 57"/>
                <a:gd name="T21" fmla="*/ 25 h 61"/>
                <a:gd name="T22" fmla="*/ 40 w 57"/>
                <a:gd name="T23" fmla="*/ 31 h 61"/>
                <a:gd name="T24" fmla="*/ 43 w 57"/>
                <a:gd name="T25"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61">
                  <a:moveTo>
                    <a:pt x="43" y="31"/>
                  </a:moveTo>
                  <a:cubicBezTo>
                    <a:pt x="52" y="31"/>
                    <a:pt x="52" y="31"/>
                    <a:pt x="54" y="38"/>
                  </a:cubicBezTo>
                  <a:cubicBezTo>
                    <a:pt x="55" y="44"/>
                    <a:pt x="57" y="50"/>
                    <a:pt x="52" y="56"/>
                  </a:cubicBezTo>
                  <a:cubicBezTo>
                    <a:pt x="50" y="59"/>
                    <a:pt x="48" y="61"/>
                    <a:pt x="44" y="59"/>
                  </a:cubicBezTo>
                  <a:cubicBezTo>
                    <a:pt x="33" y="55"/>
                    <a:pt x="21" y="51"/>
                    <a:pt x="9" y="46"/>
                  </a:cubicBezTo>
                  <a:cubicBezTo>
                    <a:pt x="1" y="43"/>
                    <a:pt x="0" y="36"/>
                    <a:pt x="6" y="30"/>
                  </a:cubicBezTo>
                  <a:cubicBezTo>
                    <a:pt x="15" y="22"/>
                    <a:pt x="24" y="13"/>
                    <a:pt x="33" y="5"/>
                  </a:cubicBezTo>
                  <a:cubicBezTo>
                    <a:pt x="34" y="3"/>
                    <a:pt x="36" y="0"/>
                    <a:pt x="39" y="3"/>
                  </a:cubicBezTo>
                  <a:cubicBezTo>
                    <a:pt x="42" y="6"/>
                    <a:pt x="44" y="11"/>
                    <a:pt x="42" y="13"/>
                  </a:cubicBezTo>
                  <a:cubicBezTo>
                    <a:pt x="40" y="15"/>
                    <a:pt x="38" y="17"/>
                    <a:pt x="36" y="20"/>
                  </a:cubicBezTo>
                  <a:cubicBezTo>
                    <a:pt x="34" y="21"/>
                    <a:pt x="31" y="23"/>
                    <a:pt x="33" y="25"/>
                  </a:cubicBezTo>
                  <a:cubicBezTo>
                    <a:pt x="34" y="28"/>
                    <a:pt x="36" y="31"/>
                    <a:pt x="40" y="31"/>
                  </a:cubicBezTo>
                  <a:cubicBezTo>
                    <a:pt x="41" y="31"/>
                    <a:pt x="43" y="31"/>
                    <a:pt x="4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44" name="Freeform 27"/>
            <p:cNvSpPr/>
            <p:nvPr/>
          </p:nvSpPr>
          <p:spPr bwMode="auto">
            <a:xfrm>
              <a:off x="3363913" y="2819400"/>
              <a:ext cx="141287" cy="123825"/>
            </a:xfrm>
            <a:custGeom>
              <a:avLst/>
              <a:gdLst>
                <a:gd name="T0" fmla="*/ 26 w 60"/>
                <a:gd name="T1" fmla="*/ 41 h 53"/>
                <a:gd name="T2" fmla="*/ 28 w 60"/>
                <a:gd name="T3" fmla="*/ 29 h 53"/>
                <a:gd name="T4" fmla="*/ 30 w 60"/>
                <a:gd name="T5" fmla="*/ 25 h 53"/>
                <a:gd name="T6" fmla="*/ 29 w 60"/>
                <a:gd name="T7" fmla="*/ 20 h 53"/>
                <a:gd name="T8" fmla="*/ 25 w 60"/>
                <a:gd name="T9" fmla="*/ 22 h 53"/>
                <a:gd name="T10" fmla="*/ 22 w 60"/>
                <a:gd name="T11" fmla="*/ 27 h 53"/>
                <a:gd name="T12" fmla="*/ 9 w 60"/>
                <a:gd name="T13" fmla="*/ 29 h 53"/>
                <a:gd name="T14" fmla="*/ 4 w 60"/>
                <a:gd name="T15" fmla="*/ 24 h 53"/>
                <a:gd name="T16" fmla="*/ 1 w 60"/>
                <a:gd name="T17" fmla="*/ 15 h 53"/>
                <a:gd name="T18" fmla="*/ 12 w 60"/>
                <a:gd name="T19" fmla="*/ 6 h 53"/>
                <a:gd name="T20" fmla="*/ 36 w 60"/>
                <a:gd name="T21" fmla="*/ 1 h 53"/>
                <a:gd name="T22" fmla="*/ 41 w 60"/>
                <a:gd name="T23" fmla="*/ 2 h 53"/>
                <a:gd name="T24" fmla="*/ 54 w 60"/>
                <a:gd name="T25" fmla="*/ 10 h 53"/>
                <a:gd name="T26" fmla="*/ 56 w 60"/>
                <a:gd name="T27" fmla="*/ 21 h 53"/>
                <a:gd name="T28" fmla="*/ 37 w 60"/>
                <a:gd name="T29" fmla="*/ 48 h 53"/>
                <a:gd name="T30" fmla="*/ 32 w 60"/>
                <a:gd name="T31" fmla="*/ 53 h 53"/>
                <a:gd name="T32" fmla="*/ 27 w 60"/>
                <a:gd name="T33" fmla="*/ 47 h 53"/>
                <a:gd name="T34" fmla="*/ 26 w 60"/>
                <a:gd name="T35" fmla="*/ 4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 h="53">
                  <a:moveTo>
                    <a:pt x="26" y="41"/>
                  </a:moveTo>
                  <a:cubicBezTo>
                    <a:pt x="26" y="38"/>
                    <a:pt x="26" y="33"/>
                    <a:pt x="28" y="29"/>
                  </a:cubicBezTo>
                  <a:cubicBezTo>
                    <a:pt x="29" y="27"/>
                    <a:pt x="30" y="26"/>
                    <a:pt x="30" y="25"/>
                  </a:cubicBezTo>
                  <a:cubicBezTo>
                    <a:pt x="31" y="23"/>
                    <a:pt x="31" y="21"/>
                    <a:pt x="29" y="20"/>
                  </a:cubicBezTo>
                  <a:cubicBezTo>
                    <a:pt x="27" y="19"/>
                    <a:pt x="26" y="21"/>
                    <a:pt x="25" y="22"/>
                  </a:cubicBezTo>
                  <a:cubicBezTo>
                    <a:pt x="24" y="24"/>
                    <a:pt x="24" y="25"/>
                    <a:pt x="22" y="27"/>
                  </a:cubicBezTo>
                  <a:cubicBezTo>
                    <a:pt x="19" y="33"/>
                    <a:pt x="15" y="33"/>
                    <a:pt x="9" y="29"/>
                  </a:cubicBezTo>
                  <a:cubicBezTo>
                    <a:pt x="8" y="27"/>
                    <a:pt x="6" y="26"/>
                    <a:pt x="4" y="24"/>
                  </a:cubicBezTo>
                  <a:cubicBezTo>
                    <a:pt x="0" y="22"/>
                    <a:pt x="0" y="19"/>
                    <a:pt x="1" y="15"/>
                  </a:cubicBezTo>
                  <a:cubicBezTo>
                    <a:pt x="3" y="7"/>
                    <a:pt x="4" y="6"/>
                    <a:pt x="12" y="6"/>
                  </a:cubicBezTo>
                  <a:cubicBezTo>
                    <a:pt x="20" y="5"/>
                    <a:pt x="28" y="6"/>
                    <a:pt x="36" y="1"/>
                  </a:cubicBezTo>
                  <a:cubicBezTo>
                    <a:pt x="37" y="0"/>
                    <a:pt x="39" y="0"/>
                    <a:pt x="41" y="2"/>
                  </a:cubicBezTo>
                  <a:cubicBezTo>
                    <a:pt x="45" y="5"/>
                    <a:pt x="50" y="7"/>
                    <a:pt x="54" y="10"/>
                  </a:cubicBezTo>
                  <a:cubicBezTo>
                    <a:pt x="60" y="14"/>
                    <a:pt x="60" y="16"/>
                    <a:pt x="56" y="21"/>
                  </a:cubicBezTo>
                  <a:cubicBezTo>
                    <a:pt x="49" y="29"/>
                    <a:pt x="42" y="38"/>
                    <a:pt x="37" y="48"/>
                  </a:cubicBezTo>
                  <a:cubicBezTo>
                    <a:pt x="36" y="50"/>
                    <a:pt x="35" y="53"/>
                    <a:pt x="32" y="53"/>
                  </a:cubicBezTo>
                  <a:cubicBezTo>
                    <a:pt x="29" y="53"/>
                    <a:pt x="28" y="49"/>
                    <a:pt x="27" y="47"/>
                  </a:cubicBezTo>
                  <a:cubicBezTo>
                    <a:pt x="26" y="46"/>
                    <a:pt x="25" y="44"/>
                    <a:pt x="2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45" name="Freeform 28"/>
            <p:cNvSpPr/>
            <p:nvPr/>
          </p:nvSpPr>
          <p:spPr bwMode="auto">
            <a:xfrm>
              <a:off x="5991225" y="3683000"/>
              <a:ext cx="123825" cy="152400"/>
            </a:xfrm>
            <a:custGeom>
              <a:avLst/>
              <a:gdLst>
                <a:gd name="T0" fmla="*/ 53 w 53"/>
                <a:gd name="T1" fmla="*/ 22 h 65"/>
                <a:gd name="T2" fmla="*/ 50 w 53"/>
                <a:gd name="T3" fmla="*/ 26 h 65"/>
                <a:gd name="T4" fmla="*/ 37 w 53"/>
                <a:gd name="T5" fmla="*/ 35 h 65"/>
                <a:gd name="T6" fmla="*/ 34 w 53"/>
                <a:gd name="T7" fmla="*/ 41 h 65"/>
                <a:gd name="T8" fmla="*/ 28 w 53"/>
                <a:gd name="T9" fmla="*/ 45 h 65"/>
                <a:gd name="T10" fmla="*/ 25 w 53"/>
                <a:gd name="T11" fmla="*/ 43 h 65"/>
                <a:gd name="T12" fmla="*/ 20 w 53"/>
                <a:gd name="T13" fmla="*/ 46 h 65"/>
                <a:gd name="T14" fmla="*/ 21 w 53"/>
                <a:gd name="T15" fmla="*/ 51 h 65"/>
                <a:gd name="T16" fmla="*/ 22 w 53"/>
                <a:gd name="T17" fmla="*/ 53 h 65"/>
                <a:gd name="T18" fmla="*/ 23 w 53"/>
                <a:gd name="T19" fmla="*/ 62 h 65"/>
                <a:gd name="T20" fmla="*/ 12 w 53"/>
                <a:gd name="T21" fmla="*/ 61 h 65"/>
                <a:gd name="T22" fmla="*/ 5 w 53"/>
                <a:gd name="T23" fmla="*/ 53 h 65"/>
                <a:gd name="T24" fmla="*/ 7 w 53"/>
                <a:gd name="T25" fmla="*/ 35 h 65"/>
                <a:gd name="T26" fmla="*/ 9 w 53"/>
                <a:gd name="T27" fmla="*/ 18 h 65"/>
                <a:gd name="T28" fmla="*/ 5 w 53"/>
                <a:gd name="T29" fmla="*/ 8 h 65"/>
                <a:gd name="T30" fmla="*/ 9 w 53"/>
                <a:gd name="T31" fmla="*/ 2 h 65"/>
                <a:gd name="T32" fmla="*/ 14 w 53"/>
                <a:gd name="T33" fmla="*/ 4 h 65"/>
                <a:gd name="T34" fmla="*/ 26 w 53"/>
                <a:gd name="T35" fmla="*/ 14 h 65"/>
                <a:gd name="T36" fmla="*/ 38 w 53"/>
                <a:gd name="T37" fmla="*/ 13 h 65"/>
                <a:gd name="T38" fmla="*/ 49 w 53"/>
                <a:gd name="T39" fmla="*/ 14 h 65"/>
                <a:gd name="T40" fmla="*/ 53 w 53"/>
                <a:gd name="T41" fmla="*/ 2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 h="65">
                  <a:moveTo>
                    <a:pt x="53" y="22"/>
                  </a:moveTo>
                  <a:cubicBezTo>
                    <a:pt x="53" y="25"/>
                    <a:pt x="51" y="26"/>
                    <a:pt x="50" y="26"/>
                  </a:cubicBezTo>
                  <a:cubicBezTo>
                    <a:pt x="45" y="28"/>
                    <a:pt x="41" y="32"/>
                    <a:pt x="37" y="35"/>
                  </a:cubicBezTo>
                  <a:cubicBezTo>
                    <a:pt x="35" y="36"/>
                    <a:pt x="34" y="39"/>
                    <a:pt x="34" y="41"/>
                  </a:cubicBezTo>
                  <a:cubicBezTo>
                    <a:pt x="33" y="47"/>
                    <a:pt x="33" y="47"/>
                    <a:pt x="28" y="45"/>
                  </a:cubicBezTo>
                  <a:cubicBezTo>
                    <a:pt x="27" y="44"/>
                    <a:pt x="26" y="44"/>
                    <a:pt x="25" y="43"/>
                  </a:cubicBezTo>
                  <a:cubicBezTo>
                    <a:pt x="23" y="43"/>
                    <a:pt x="21" y="44"/>
                    <a:pt x="20" y="46"/>
                  </a:cubicBezTo>
                  <a:cubicBezTo>
                    <a:pt x="18" y="48"/>
                    <a:pt x="19" y="49"/>
                    <a:pt x="21" y="51"/>
                  </a:cubicBezTo>
                  <a:cubicBezTo>
                    <a:pt x="21" y="51"/>
                    <a:pt x="22" y="52"/>
                    <a:pt x="22" y="53"/>
                  </a:cubicBezTo>
                  <a:cubicBezTo>
                    <a:pt x="26" y="57"/>
                    <a:pt x="26" y="59"/>
                    <a:pt x="23" y="62"/>
                  </a:cubicBezTo>
                  <a:cubicBezTo>
                    <a:pt x="20" y="65"/>
                    <a:pt x="15" y="65"/>
                    <a:pt x="12" y="61"/>
                  </a:cubicBezTo>
                  <a:cubicBezTo>
                    <a:pt x="9" y="59"/>
                    <a:pt x="7" y="56"/>
                    <a:pt x="5" y="53"/>
                  </a:cubicBezTo>
                  <a:cubicBezTo>
                    <a:pt x="0" y="46"/>
                    <a:pt x="1" y="41"/>
                    <a:pt x="7" y="35"/>
                  </a:cubicBezTo>
                  <a:cubicBezTo>
                    <a:pt x="11" y="30"/>
                    <a:pt x="13" y="24"/>
                    <a:pt x="9" y="18"/>
                  </a:cubicBezTo>
                  <a:cubicBezTo>
                    <a:pt x="7" y="15"/>
                    <a:pt x="6" y="12"/>
                    <a:pt x="5" y="8"/>
                  </a:cubicBezTo>
                  <a:cubicBezTo>
                    <a:pt x="4" y="5"/>
                    <a:pt x="6" y="3"/>
                    <a:pt x="9" y="2"/>
                  </a:cubicBezTo>
                  <a:cubicBezTo>
                    <a:pt x="11" y="0"/>
                    <a:pt x="13" y="2"/>
                    <a:pt x="14" y="4"/>
                  </a:cubicBezTo>
                  <a:cubicBezTo>
                    <a:pt x="17" y="8"/>
                    <a:pt x="21" y="12"/>
                    <a:pt x="26" y="14"/>
                  </a:cubicBezTo>
                  <a:cubicBezTo>
                    <a:pt x="30" y="16"/>
                    <a:pt x="34" y="17"/>
                    <a:pt x="38" y="13"/>
                  </a:cubicBezTo>
                  <a:cubicBezTo>
                    <a:pt x="43" y="8"/>
                    <a:pt x="45" y="8"/>
                    <a:pt x="49" y="14"/>
                  </a:cubicBezTo>
                  <a:cubicBezTo>
                    <a:pt x="50" y="17"/>
                    <a:pt x="52" y="20"/>
                    <a:pt x="5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46" name="Freeform 29"/>
            <p:cNvSpPr/>
            <p:nvPr/>
          </p:nvSpPr>
          <p:spPr bwMode="auto">
            <a:xfrm>
              <a:off x="5794375" y="4533900"/>
              <a:ext cx="114300" cy="165100"/>
            </a:xfrm>
            <a:custGeom>
              <a:avLst/>
              <a:gdLst>
                <a:gd name="T0" fmla="*/ 29 w 49"/>
                <a:gd name="T1" fmla="*/ 18 h 70"/>
                <a:gd name="T2" fmla="*/ 26 w 49"/>
                <a:gd name="T3" fmla="*/ 29 h 70"/>
                <a:gd name="T4" fmla="*/ 33 w 49"/>
                <a:gd name="T5" fmla="*/ 44 h 70"/>
                <a:gd name="T6" fmla="*/ 46 w 49"/>
                <a:gd name="T7" fmla="*/ 53 h 70"/>
                <a:gd name="T8" fmla="*/ 46 w 49"/>
                <a:gd name="T9" fmla="*/ 62 h 70"/>
                <a:gd name="T10" fmla="*/ 36 w 49"/>
                <a:gd name="T11" fmla="*/ 59 h 70"/>
                <a:gd name="T12" fmla="*/ 25 w 49"/>
                <a:gd name="T13" fmla="*/ 54 h 70"/>
                <a:gd name="T14" fmla="*/ 23 w 49"/>
                <a:gd name="T15" fmla="*/ 59 h 70"/>
                <a:gd name="T16" fmla="*/ 26 w 49"/>
                <a:gd name="T17" fmla="*/ 63 h 70"/>
                <a:gd name="T18" fmla="*/ 24 w 49"/>
                <a:gd name="T19" fmla="*/ 69 h 70"/>
                <a:gd name="T20" fmla="*/ 19 w 49"/>
                <a:gd name="T21" fmla="*/ 68 h 70"/>
                <a:gd name="T22" fmla="*/ 16 w 49"/>
                <a:gd name="T23" fmla="*/ 58 h 70"/>
                <a:gd name="T24" fmla="*/ 14 w 49"/>
                <a:gd name="T25" fmla="*/ 51 h 70"/>
                <a:gd name="T26" fmla="*/ 2 w 49"/>
                <a:gd name="T27" fmla="*/ 28 h 70"/>
                <a:gd name="T28" fmla="*/ 2 w 49"/>
                <a:gd name="T29" fmla="*/ 8 h 70"/>
                <a:gd name="T30" fmla="*/ 13 w 49"/>
                <a:gd name="T31" fmla="*/ 0 h 70"/>
                <a:gd name="T32" fmla="*/ 26 w 49"/>
                <a:gd name="T33" fmla="*/ 7 h 70"/>
                <a:gd name="T34" fmla="*/ 29 w 49"/>
                <a:gd name="T35" fmla="*/ 1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70">
                  <a:moveTo>
                    <a:pt x="29" y="18"/>
                  </a:moveTo>
                  <a:cubicBezTo>
                    <a:pt x="29" y="22"/>
                    <a:pt x="28" y="26"/>
                    <a:pt x="26" y="29"/>
                  </a:cubicBezTo>
                  <a:cubicBezTo>
                    <a:pt x="21" y="37"/>
                    <a:pt x="24" y="43"/>
                    <a:pt x="33" y="44"/>
                  </a:cubicBezTo>
                  <a:cubicBezTo>
                    <a:pt x="39" y="45"/>
                    <a:pt x="43" y="48"/>
                    <a:pt x="46" y="53"/>
                  </a:cubicBezTo>
                  <a:cubicBezTo>
                    <a:pt x="49" y="57"/>
                    <a:pt x="49" y="60"/>
                    <a:pt x="46" y="62"/>
                  </a:cubicBezTo>
                  <a:cubicBezTo>
                    <a:pt x="42" y="64"/>
                    <a:pt x="38" y="63"/>
                    <a:pt x="36" y="59"/>
                  </a:cubicBezTo>
                  <a:cubicBezTo>
                    <a:pt x="33" y="54"/>
                    <a:pt x="29" y="52"/>
                    <a:pt x="25" y="54"/>
                  </a:cubicBezTo>
                  <a:cubicBezTo>
                    <a:pt x="22" y="55"/>
                    <a:pt x="21" y="56"/>
                    <a:pt x="23" y="59"/>
                  </a:cubicBezTo>
                  <a:cubicBezTo>
                    <a:pt x="24" y="60"/>
                    <a:pt x="25" y="62"/>
                    <a:pt x="26" y="63"/>
                  </a:cubicBezTo>
                  <a:cubicBezTo>
                    <a:pt x="27" y="65"/>
                    <a:pt x="26" y="67"/>
                    <a:pt x="24" y="69"/>
                  </a:cubicBezTo>
                  <a:cubicBezTo>
                    <a:pt x="23" y="70"/>
                    <a:pt x="21" y="70"/>
                    <a:pt x="19" y="68"/>
                  </a:cubicBezTo>
                  <a:cubicBezTo>
                    <a:pt x="16" y="66"/>
                    <a:pt x="15" y="62"/>
                    <a:pt x="16" y="58"/>
                  </a:cubicBezTo>
                  <a:cubicBezTo>
                    <a:pt x="17" y="55"/>
                    <a:pt x="15" y="54"/>
                    <a:pt x="14" y="51"/>
                  </a:cubicBezTo>
                  <a:cubicBezTo>
                    <a:pt x="10" y="44"/>
                    <a:pt x="6" y="36"/>
                    <a:pt x="2" y="28"/>
                  </a:cubicBezTo>
                  <a:cubicBezTo>
                    <a:pt x="0" y="22"/>
                    <a:pt x="1" y="14"/>
                    <a:pt x="2" y="8"/>
                  </a:cubicBezTo>
                  <a:cubicBezTo>
                    <a:pt x="3" y="4"/>
                    <a:pt x="9" y="0"/>
                    <a:pt x="13" y="0"/>
                  </a:cubicBezTo>
                  <a:cubicBezTo>
                    <a:pt x="18" y="0"/>
                    <a:pt x="24" y="0"/>
                    <a:pt x="26" y="7"/>
                  </a:cubicBezTo>
                  <a:cubicBezTo>
                    <a:pt x="28" y="10"/>
                    <a:pt x="30" y="14"/>
                    <a:pt x="29"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47" name="Freeform 30"/>
            <p:cNvSpPr/>
            <p:nvPr/>
          </p:nvSpPr>
          <p:spPr bwMode="auto">
            <a:xfrm>
              <a:off x="2982913" y="3665538"/>
              <a:ext cx="119062" cy="117475"/>
            </a:xfrm>
            <a:custGeom>
              <a:avLst/>
              <a:gdLst>
                <a:gd name="T0" fmla="*/ 12 w 51"/>
                <a:gd name="T1" fmla="*/ 50 h 50"/>
                <a:gd name="T2" fmla="*/ 7 w 51"/>
                <a:gd name="T3" fmla="*/ 48 h 50"/>
                <a:gd name="T4" fmla="*/ 1 w 51"/>
                <a:gd name="T5" fmla="*/ 42 h 50"/>
                <a:gd name="T6" fmla="*/ 6 w 51"/>
                <a:gd name="T7" fmla="*/ 36 h 50"/>
                <a:gd name="T8" fmla="*/ 10 w 51"/>
                <a:gd name="T9" fmla="*/ 33 h 50"/>
                <a:gd name="T10" fmla="*/ 12 w 51"/>
                <a:gd name="T11" fmla="*/ 27 h 50"/>
                <a:gd name="T12" fmla="*/ 10 w 51"/>
                <a:gd name="T13" fmla="*/ 23 h 50"/>
                <a:gd name="T14" fmla="*/ 18 w 51"/>
                <a:gd name="T15" fmla="*/ 13 h 50"/>
                <a:gd name="T16" fmla="*/ 25 w 51"/>
                <a:gd name="T17" fmla="*/ 8 h 50"/>
                <a:gd name="T18" fmla="*/ 41 w 51"/>
                <a:gd name="T19" fmla="*/ 0 h 50"/>
                <a:gd name="T20" fmla="*/ 48 w 51"/>
                <a:gd name="T21" fmla="*/ 14 h 50"/>
                <a:gd name="T22" fmla="*/ 46 w 51"/>
                <a:gd name="T23" fmla="*/ 27 h 50"/>
                <a:gd name="T24" fmla="*/ 45 w 51"/>
                <a:gd name="T25" fmla="*/ 35 h 50"/>
                <a:gd name="T26" fmla="*/ 41 w 51"/>
                <a:gd name="T27" fmla="*/ 40 h 50"/>
                <a:gd name="T28" fmla="*/ 15 w 51"/>
                <a:gd name="T29" fmla="*/ 49 h 50"/>
                <a:gd name="T30" fmla="*/ 12 w 51"/>
                <a:gd name="T3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50">
                  <a:moveTo>
                    <a:pt x="12" y="50"/>
                  </a:moveTo>
                  <a:cubicBezTo>
                    <a:pt x="10" y="49"/>
                    <a:pt x="9" y="49"/>
                    <a:pt x="7" y="48"/>
                  </a:cubicBezTo>
                  <a:cubicBezTo>
                    <a:pt x="4" y="47"/>
                    <a:pt x="2" y="46"/>
                    <a:pt x="1" y="42"/>
                  </a:cubicBezTo>
                  <a:cubicBezTo>
                    <a:pt x="0" y="39"/>
                    <a:pt x="3" y="38"/>
                    <a:pt x="6" y="36"/>
                  </a:cubicBezTo>
                  <a:cubicBezTo>
                    <a:pt x="7" y="35"/>
                    <a:pt x="8" y="34"/>
                    <a:pt x="10" y="33"/>
                  </a:cubicBezTo>
                  <a:cubicBezTo>
                    <a:pt x="12" y="32"/>
                    <a:pt x="13" y="30"/>
                    <a:pt x="12" y="27"/>
                  </a:cubicBezTo>
                  <a:cubicBezTo>
                    <a:pt x="11" y="26"/>
                    <a:pt x="11" y="24"/>
                    <a:pt x="10" y="23"/>
                  </a:cubicBezTo>
                  <a:cubicBezTo>
                    <a:pt x="9" y="16"/>
                    <a:pt x="11" y="13"/>
                    <a:pt x="18" y="13"/>
                  </a:cubicBezTo>
                  <a:cubicBezTo>
                    <a:pt x="22" y="12"/>
                    <a:pt x="23" y="11"/>
                    <a:pt x="25" y="8"/>
                  </a:cubicBezTo>
                  <a:cubicBezTo>
                    <a:pt x="28" y="3"/>
                    <a:pt x="35" y="0"/>
                    <a:pt x="41" y="0"/>
                  </a:cubicBezTo>
                  <a:cubicBezTo>
                    <a:pt x="46" y="1"/>
                    <a:pt x="51" y="9"/>
                    <a:pt x="48" y="14"/>
                  </a:cubicBezTo>
                  <a:cubicBezTo>
                    <a:pt x="45" y="18"/>
                    <a:pt x="48" y="23"/>
                    <a:pt x="46" y="27"/>
                  </a:cubicBezTo>
                  <a:cubicBezTo>
                    <a:pt x="45" y="30"/>
                    <a:pt x="45" y="33"/>
                    <a:pt x="45" y="35"/>
                  </a:cubicBezTo>
                  <a:cubicBezTo>
                    <a:pt x="44" y="38"/>
                    <a:pt x="43" y="39"/>
                    <a:pt x="41" y="40"/>
                  </a:cubicBezTo>
                  <a:cubicBezTo>
                    <a:pt x="32" y="43"/>
                    <a:pt x="24" y="46"/>
                    <a:pt x="15" y="49"/>
                  </a:cubicBezTo>
                  <a:cubicBezTo>
                    <a:pt x="14" y="50"/>
                    <a:pt x="13" y="49"/>
                    <a:pt x="12"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48" name="Freeform 31"/>
            <p:cNvSpPr/>
            <p:nvPr/>
          </p:nvSpPr>
          <p:spPr bwMode="auto">
            <a:xfrm>
              <a:off x="5500688" y="5195888"/>
              <a:ext cx="212725" cy="92075"/>
            </a:xfrm>
            <a:custGeom>
              <a:avLst/>
              <a:gdLst>
                <a:gd name="T0" fmla="*/ 11 w 91"/>
                <a:gd name="T1" fmla="*/ 0 h 39"/>
                <a:gd name="T2" fmla="*/ 16 w 91"/>
                <a:gd name="T3" fmla="*/ 1 h 39"/>
                <a:gd name="T4" fmla="*/ 64 w 91"/>
                <a:gd name="T5" fmla="*/ 12 h 39"/>
                <a:gd name="T6" fmla="*/ 71 w 91"/>
                <a:gd name="T7" fmla="*/ 15 h 39"/>
                <a:gd name="T8" fmla="*/ 88 w 91"/>
                <a:gd name="T9" fmla="*/ 26 h 39"/>
                <a:gd name="T10" fmla="*/ 89 w 91"/>
                <a:gd name="T11" fmla="*/ 32 h 39"/>
                <a:gd name="T12" fmla="*/ 73 w 91"/>
                <a:gd name="T13" fmla="*/ 34 h 39"/>
                <a:gd name="T14" fmla="*/ 61 w 91"/>
                <a:gd name="T15" fmla="*/ 30 h 39"/>
                <a:gd name="T16" fmla="*/ 48 w 91"/>
                <a:gd name="T17" fmla="*/ 25 h 39"/>
                <a:gd name="T18" fmla="*/ 40 w 91"/>
                <a:gd name="T19" fmla="*/ 22 h 39"/>
                <a:gd name="T20" fmla="*/ 11 w 91"/>
                <a:gd name="T21" fmla="*/ 16 h 39"/>
                <a:gd name="T22" fmla="*/ 4 w 91"/>
                <a:gd name="T23" fmla="*/ 14 h 39"/>
                <a:gd name="T24" fmla="*/ 1 w 91"/>
                <a:gd name="T25" fmla="*/ 7 h 39"/>
                <a:gd name="T26" fmla="*/ 11 w 91"/>
                <a:gd name="T2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39">
                  <a:moveTo>
                    <a:pt x="11" y="0"/>
                  </a:moveTo>
                  <a:cubicBezTo>
                    <a:pt x="13" y="0"/>
                    <a:pt x="15" y="1"/>
                    <a:pt x="16" y="1"/>
                  </a:cubicBezTo>
                  <a:cubicBezTo>
                    <a:pt x="33" y="4"/>
                    <a:pt x="48" y="8"/>
                    <a:pt x="64" y="12"/>
                  </a:cubicBezTo>
                  <a:cubicBezTo>
                    <a:pt x="67" y="12"/>
                    <a:pt x="69" y="13"/>
                    <a:pt x="71" y="15"/>
                  </a:cubicBezTo>
                  <a:cubicBezTo>
                    <a:pt x="76" y="19"/>
                    <a:pt x="82" y="23"/>
                    <a:pt x="88" y="26"/>
                  </a:cubicBezTo>
                  <a:cubicBezTo>
                    <a:pt x="91" y="27"/>
                    <a:pt x="91" y="29"/>
                    <a:pt x="89" y="32"/>
                  </a:cubicBezTo>
                  <a:cubicBezTo>
                    <a:pt x="84" y="37"/>
                    <a:pt x="77" y="39"/>
                    <a:pt x="73" y="34"/>
                  </a:cubicBezTo>
                  <a:cubicBezTo>
                    <a:pt x="69" y="31"/>
                    <a:pt x="65" y="30"/>
                    <a:pt x="61" y="30"/>
                  </a:cubicBezTo>
                  <a:cubicBezTo>
                    <a:pt x="56" y="30"/>
                    <a:pt x="52" y="29"/>
                    <a:pt x="48" y="25"/>
                  </a:cubicBezTo>
                  <a:cubicBezTo>
                    <a:pt x="46" y="23"/>
                    <a:pt x="43" y="22"/>
                    <a:pt x="40" y="22"/>
                  </a:cubicBezTo>
                  <a:cubicBezTo>
                    <a:pt x="31" y="20"/>
                    <a:pt x="21" y="18"/>
                    <a:pt x="11" y="16"/>
                  </a:cubicBezTo>
                  <a:cubicBezTo>
                    <a:pt x="9" y="15"/>
                    <a:pt x="6" y="15"/>
                    <a:pt x="4" y="14"/>
                  </a:cubicBezTo>
                  <a:cubicBezTo>
                    <a:pt x="1" y="12"/>
                    <a:pt x="0" y="9"/>
                    <a:pt x="1" y="7"/>
                  </a:cubicBezTo>
                  <a:cubicBezTo>
                    <a:pt x="4" y="3"/>
                    <a:pt x="7" y="1"/>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49" name="Freeform 32"/>
            <p:cNvSpPr/>
            <p:nvPr/>
          </p:nvSpPr>
          <p:spPr bwMode="auto">
            <a:xfrm>
              <a:off x="1389063" y="4468813"/>
              <a:ext cx="214312" cy="107950"/>
            </a:xfrm>
            <a:custGeom>
              <a:avLst/>
              <a:gdLst>
                <a:gd name="T0" fmla="*/ 26 w 91"/>
                <a:gd name="T1" fmla="*/ 0 h 46"/>
                <a:gd name="T2" fmla="*/ 47 w 91"/>
                <a:gd name="T3" fmla="*/ 5 h 46"/>
                <a:gd name="T4" fmla="*/ 86 w 91"/>
                <a:gd name="T5" fmla="*/ 28 h 46"/>
                <a:gd name="T6" fmla="*/ 87 w 91"/>
                <a:gd name="T7" fmla="*/ 36 h 46"/>
                <a:gd name="T8" fmla="*/ 62 w 91"/>
                <a:gd name="T9" fmla="*/ 42 h 46"/>
                <a:gd name="T10" fmla="*/ 57 w 91"/>
                <a:gd name="T11" fmla="*/ 35 h 46"/>
                <a:gd name="T12" fmla="*/ 54 w 91"/>
                <a:gd name="T13" fmla="*/ 24 h 46"/>
                <a:gd name="T14" fmla="*/ 36 w 91"/>
                <a:gd name="T15" fmla="*/ 15 h 46"/>
                <a:gd name="T16" fmla="*/ 29 w 91"/>
                <a:gd name="T17" fmla="*/ 13 h 46"/>
                <a:gd name="T18" fmla="*/ 22 w 91"/>
                <a:gd name="T19" fmla="*/ 13 h 46"/>
                <a:gd name="T20" fmla="*/ 4 w 91"/>
                <a:gd name="T21" fmla="*/ 14 h 46"/>
                <a:gd name="T22" fmla="*/ 1 w 91"/>
                <a:gd name="T23" fmla="*/ 11 h 46"/>
                <a:gd name="T24" fmla="*/ 3 w 91"/>
                <a:gd name="T25" fmla="*/ 7 h 46"/>
                <a:gd name="T26" fmla="*/ 26 w 91"/>
                <a:gd name="T2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46">
                  <a:moveTo>
                    <a:pt x="26" y="0"/>
                  </a:moveTo>
                  <a:cubicBezTo>
                    <a:pt x="34" y="0"/>
                    <a:pt x="40" y="2"/>
                    <a:pt x="47" y="5"/>
                  </a:cubicBezTo>
                  <a:cubicBezTo>
                    <a:pt x="59" y="13"/>
                    <a:pt x="73" y="21"/>
                    <a:pt x="86" y="28"/>
                  </a:cubicBezTo>
                  <a:cubicBezTo>
                    <a:pt x="91" y="31"/>
                    <a:pt x="91" y="33"/>
                    <a:pt x="87" y="36"/>
                  </a:cubicBezTo>
                  <a:cubicBezTo>
                    <a:pt x="80" y="42"/>
                    <a:pt x="72" y="46"/>
                    <a:pt x="62" y="42"/>
                  </a:cubicBezTo>
                  <a:cubicBezTo>
                    <a:pt x="58" y="41"/>
                    <a:pt x="56" y="38"/>
                    <a:pt x="57" y="35"/>
                  </a:cubicBezTo>
                  <a:cubicBezTo>
                    <a:pt x="59" y="30"/>
                    <a:pt x="57" y="27"/>
                    <a:pt x="54" y="24"/>
                  </a:cubicBezTo>
                  <a:cubicBezTo>
                    <a:pt x="49" y="19"/>
                    <a:pt x="43" y="16"/>
                    <a:pt x="36" y="15"/>
                  </a:cubicBezTo>
                  <a:cubicBezTo>
                    <a:pt x="33" y="14"/>
                    <a:pt x="31" y="14"/>
                    <a:pt x="29" y="13"/>
                  </a:cubicBezTo>
                  <a:cubicBezTo>
                    <a:pt x="26" y="11"/>
                    <a:pt x="24" y="11"/>
                    <a:pt x="22" y="13"/>
                  </a:cubicBezTo>
                  <a:cubicBezTo>
                    <a:pt x="16" y="16"/>
                    <a:pt x="10" y="14"/>
                    <a:pt x="4" y="14"/>
                  </a:cubicBezTo>
                  <a:cubicBezTo>
                    <a:pt x="3" y="14"/>
                    <a:pt x="1" y="13"/>
                    <a:pt x="1" y="11"/>
                  </a:cubicBezTo>
                  <a:cubicBezTo>
                    <a:pt x="0" y="9"/>
                    <a:pt x="1" y="7"/>
                    <a:pt x="3" y="7"/>
                  </a:cubicBezTo>
                  <a:cubicBezTo>
                    <a:pt x="11" y="4"/>
                    <a:pt x="18"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50" name="Freeform 33"/>
            <p:cNvSpPr/>
            <p:nvPr/>
          </p:nvSpPr>
          <p:spPr bwMode="auto">
            <a:xfrm>
              <a:off x="3457575" y="2773363"/>
              <a:ext cx="141287" cy="80963"/>
            </a:xfrm>
            <a:custGeom>
              <a:avLst/>
              <a:gdLst>
                <a:gd name="T0" fmla="*/ 60 w 60"/>
                <a:gd name="T1" fmla="*/ 14 h 34"/>
                <a:gd name="T2" fmla="*/ 58 w 60"/>
                <a:gd name="T3" fmla="*/ 18 h 34"/>
                <a:gd name="T4" fmla="*/ 37 w 60"/>
                <a:gd name="T5" fmla="*/ 33 h 34"/>
                <a:gd name="T6" fmla="*/ 31 w 60"/>
                <a:gd name="T7" fmla="*/ 32 h 34"/>
                <a:gd name="T8" fmla="*/ 22 w 60"/>
                <a:gd name="T9" fmla="*/ 27 h 34"/>
                <a:gd name="T10" fmla="*/ 9 w 60"/>
                <a:gd name="T11" fmla="*/ 21 h 34"/>
                <a:gd name="T12" fmla="*/ 1 w 60"/>
                <a:gd name="T13" fmla="*/ 13 h 34"/>
                <a:gd name="T14" fmla="*/ 5 w 60"/>
                <a:gd name="T15" fmla="*/ 6 h 34"/>
                <a:gd name="T16" fmla="*/ 10 w 60"/>
                <a:gd name="T17" fmla="*/ 2 h 34"/>
                <a:gd name="T18" fmla="*/ 18 w 60"/>
                <a:gd name="T19" fmla="*/ 4 h 34"/>
                <a:gd name="T20" fmla="*/ 20 w 60"/>
                <a:gd name="T21" fmla="*/ 7 h 34"/>
                <a:gd name="T22" fmla="*/ 27 w 60"/>
                <a:gd name="T23" fmla="*/ 7 h 34"/>
                <a:gd name="T24" fmla="*/ 37 w 60"/>
                <a:gd name="T25" fmla="*/ 5 h 34"/>
                <a:gd name="T26" fmla="*/ 43 w 60"/>
                <a:gd name="T27" fmla="*/ 4 h 34"/>
                <a:gd name="T28" fmla="*/ 60 w 60"/>
                <a:gd name="T29"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34">
                  <a:moveTo>
                    <a:pt x="60" y="14"/>
                  </a:moveTo>
                  <a:cubicBezTo>
                    <a:pt x="60" y="16"/>
                    <a:pt x="59" y="17"/>
                    <a:pt x="58" y="18"/>
                  </a:cubicBezTo>
                  <a:cubicBezTo>
                    <a:pt x="52" y="25"/>
                    <a:pt x="45" y="29"/>
                    <a:pt x="37" y="33"/>
                  </a:cubicBezTo>
                  <a:cubicBezTo>
                    <a:pt x="35" y="34"/>
                    <a:pt x="33" y="33"/>
                    <a:pt x="31" y="32"/>
                  </a:cubicBezTo>
                  <a:cubicBezTo>
                    <a:pt x="28" y="31"/>
                    <a:pt x="25" y="29"/>
                    <a:pt x="22" y="27"/>
                  </a:cubicBezTo>
                  <a:cubicBezTo>
                    <a:pt x="18" y="24"/>
                    <a:pt x="15" y="21"/>
                    <a:pt x="9" y="21"/>
                  </a:cubicBezTo>
                  <a:cubicBezTo>
                    <a:pt x="5" y="21"/>
                    <a:pt x="3" y="17"/>
                    <a:pt x="1" y="13"/>
                  </a:cubicBezTo>
                  <a:cubicBezTo>
                    <a:pt x="0" y="10"/>
                    <a:pt x="3" y="8"/>
                    <a:pt x="5" y="6"/>
                  </a:cubicBezTo>
                  <a:cubicBezTo>
                    <a:pt x="6" y="4"/>
                    <a:pt x="8" y="3"/>
                    <a:pt x="10" y="2"/>
                  </a:cubicBezTo>
                  <a:cubicBezTo>
                    <a:pt x="14" y="0"/>
                    <a:pt x="16" y="0"/>
                    <a:pt x="18" y="4"/>
                  </a:cubicBezTo>
                  <a:cubicBezTo>
                    <a:pt x="19" y="5"/>
                    <a:pt x="19" y="6"/>
                    <a:pt x="20" y="7"/>
                  </a:cubicBezTo>
                  <a:cubicBezTo>
                    <a:pt x="23" y="11"/>
                    <a:pt x="24" y="11"/>
                    <a:pt x="27" y="7"/>
                  </a:cubicBezTo>
                  <a:cubicBezTo>
                    <a:pt x="30" y="1"/>
                    <a:pt x="30" y="1"/>
                    <a:pt x="37" y="5"/>
                  </a:cubicBezTo>
                  <a:cubicBezTo>
                    <a:pt x="39" y="6"/>
                    <a:pt x="41" y="5"/>
                    <a:pt x="43" y="4"/>
                  </a:cubicBezTo>
                  <a:cubicBezTo>
                    <a:pt x="49" y="1"/>
                    <a:pt x="60" y="7"/>
                    <a:pt x="6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51" name="Freeform 34"/>
            <p:cNvSpPr/>
            <p:nvPr/>
          </p:nvSpPr>
          <p:spPr bwMode="auto">
            <a:xfrm>
              <a:off x="1579563" y="2830513"/>
              <a:ext cx="98425" cy="114300"/>
            </a:xfrm>
            <a:custGeom>
              <a:avLst/>
              <a:gdLst>
                <a:gd name="T0" fmla="*/ 42 w 42"/>
                <a:gd name="T1" fmla="*/ 8 h 49"/>
                <a:gd name="T2" fmla="*/ 40 w 42"/>
                <a:gd name="T3" fmla="*/ 11 h 49"/>
                <a:gd name="T4" fmla="*/ 35 w 42"/>
                <a:gd name="T5" fmla="*/ 25 h 49"/>
                <a:gd name="T6" fmla="*/ 35 w 42"/>
                <a:gd name="T7" fmla="*/ 31 h 49"/>
                <a:gd name="T8" fmla="*/ 31 w 42"/>
                <a:gd name="T9" fmla="*/ 38 h 49"/>
                <a:gd name="T10" fmla="*/ 16 w 42"/>
                <a:gd name="T11" fmla="*/ 47 h 49"/>
                <a:gd name="T12" fmla="*/ 11 w 42"/>
                <a:gd name="T13" fmla="*/ 44 h 49"/>
                <a:gd name="T14" fmla="*/ 3 w 42"/>
                <a:gd name="T15" fmla="*/ 22 h 49"/>
                <a:gd name="T16" fmla="*/ 2 w 42"/>
                <a:gd name="T17" fmla="*/ 13 h 49"/>
                <a:gd name="T18" fmla="*/ 10 w 42"/>
                <a:gd name="T19" fmla="*/ 10 h 49"/>
                <a:gd name="T20" fmla="*/ 17 w 42"/>
                <a:gd name="T21" fmla="*/ 7 h 49"/>
                <a:gd name="T22" fmla="*/ 27 w 42"/>
                <a:gd name="T23" fmla="*/ 0 h 49"/>
                <a:gd name="T24" fmla="*/ 41 w 42"/>
                <a:gd name="T25" fmla="*/ 6 h 49"/>
                <a:gd name="T26" fmla="*/ 42 w 42"/>
                <a:gd name="T27" fmla="*/ 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49">
                  <a:moveTo>
                    <a:pt x="42" y="8"/>
                  </a:moveTo>
                  <a:cubicBezTo>
                    <a:pt x="42" y="9"/>
                    <a:pt x="41" y="10"/>
                    <a:pt x="40" y="11"/>
                  </a:cubicBezTo>
                  <a:cubicBezTo>
                    <a:pt x="35" y="15"/>
                    <a:pt x="35" y="20"/>
                    <a:pt x="35" y="25"/>
                  </a:cubicBezTo>
                  <a:cubicBezTo>
                    <a:pt x="35" y="27"/>
                    <a:pt x="35" y="29"/>
                    <a:pt x="35" y="31"/>
                  </a:cubicBezTo>
                  <a:cubicBezTo>
                    <a:pt x="35" y="34"/>
                    <a:pt x="34" y="36"/>
                    <a:pt x="31" y="38"/>
                  </a:cubicBezTo>
                  <a:cubicBezTo>
                    <a:pt x="26" y="41"/>
                    <a:pt x="21" y="44"/>
                    <a:pt x="16" y="47"/>
                  </a:cubicBezTo>
                  <a:cubicBezTo>
                    <a:pt x="12" y="49"/>
                    <a:pt x="11" y="49"/>
                    <a:pt x="11" y="44"/>
                  </a:cubicBezTo>
                  <a:cubicBezTo>
                    <a:pt x="11" y="36"/>
                    <a:pt x="8" y="29"/>
                    <a:pt x="3" y="22"/>
                  </a:cubicBezTo>
                  <a:cubicBezTo>
                    <a:pt x="1" y="19"/>
                    <a:pt x="0" y="16"/>
                    <a:pt x="2" y="13"/>
                  </a:cubicBezTo>
                  <a:cubicBezTo>
                    <a:pt x="4" y="10"/>
                    <a:pt x="6" y="8"/>
                    <a:pt x="10" y="10"/>
                  </a:cubicBezTo>
                  <a:cubicBezTo>
                    <a:pt x="14" y="13"/>
                    <a:pt x="16" y="11"/>
                    <a:pt x="17" y="7"/>
                  </a:cubicBezTo>
                  <a:cubicBezTo>
                    <a:pt x="19" y="2"/>
                    <a:pt x="22" y="0"/>
                    <a:pt x="27" y="0"/>
                  </a:cubicBezTo>
                  <a:cubicBezTo>
                    <a:pt x="33" y="0"/>
                    <a:pt x="38" y="1"/>
                    <a:pt x="41" y="6"/>
                  </a:cubicBezTo>
                  <a:cubicBezTo>
                    <a:pt x="42" y="7"/>
                    <a:pt x="42" y="7"/>
                    <a:pt x="4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52" name="Freeform 35"/>
            <p:cNvSpPr/>
            <p:nvPr/>
          </p:nvSpPr>
          <p:spPr bwMode="auto">
            <a:xfrm>
              <a:off x="6070600" y="6269038"/>
              <a:ext cx="96837" cy="101600"/>
            </a:xfrm>
            <a:custGeom>
              <a:avLst/>
              <a:gdLst>
                <a:gd name="T0" fmla="*/ 0 w 41"/>
                <a:gd name="T1" fmla="*/ 29 h 43"/>
                <a:gd name="T2" fmla="*/ 5 w 41"/>
                <a:gd name="T3" fmla="*/ 4 h 43"/>
                <a:gd name="T4" fmla="*/ 11 w 41"/>
                <a:gd name="T5" fmla="*/ 0 h 43"/>
                <a:gd name="T6" fmla="*/ 37 w 41"/>
                <a:gd name="T7" fmla="*/ 7 h 43"/>
                <a:gd name="T8" fmla="*/ 39 w 41"/>
                <a:gd name="T9" fmla="*/ 12 h 43"/>
                <a:gd name="T10" fmla="*/ 23 w 41"/>
                <a:gd name="T11" fmla="*/ 38 h 43"/>
                <a:gd name="T12" fmla="*/ 4 w 41"/>
                <a:gd name="T13" fmla="*/ 41 h 43"/>
                <a:gd name="T14" fmla="*/ 1 w 41"/>
                <a:gd name="T15" fmla="*/ 37 h 43"/>
                <a:gd name="T16" fmla="*/ 0 w 41"/>
                <a:gd name="T17"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3">
                  <a:moveTo>
                    <a:pt x="0" y="29"/>
                  </a:moveTo>
                  <a:cubicBezTo>
                    <a:pt x="0" y="20"/>
                    <a:pt x="3" y="12"/>
                    <a:pt x="5" y="4"/>
                  </a:cubicBezTo>
                  <a:cubicBezTo>
                    <a:pt x="6" y="1"/>
                    <a:pt x="8" y="0"/>
                    <a:pt x="11" y="0"/>
                  </a:cubicBezTo>
                  <a:cubicBezTo>
                    <a:pt x="20" y="2"/>
                    <a:pt x="28" y="4"/>
                    <a:pt x="37" y="7"/>
                  </a:cubicBezTo>
                  <a:cubicBezTo>
                    <a:pt x="40" y="7"/>
                    <a:pt x="41" y="9"/>
                    <a:pt x="39" y="12"/>
                  </a:cubicBezTo>
                  <a:cubicBezTo>
                    <a:pt x="34" y="21"/>
                    <a:pt x="28" y="29"/>
                    <a:pt x="23" y="38"/>
                  </a:cubicBezTo>
                  <a:cubicBezTo>
                    <a:pt x="20" y="41"/>
                    <a:pt x="7" y="43"/>
                    <a:pt x="4" y="41"/>
                  </a:cubicBezTo>
                  <a:cubicBezTo>
                    <a:pt x="2" y="40"/>
                    <a:pt x="1" y="39"/>
                    <a:pt x="1" y="37"/>
                  </a:cubicBezTo>
                  <a:cubicBezTo>
                    <a:pt x="1" y="34"/>
                    <a:pt x="1" y="31"/>
                    <a:pt x="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53" name="Freeform 36"/>
            <p:cNvSpPr/>
            <p:nvPr/>
          </p:nvSpPr>
          <p:spPr bwMode="auto">
            <a:xfrm>
              <a:off x="1327150" y="2576513"/>
              <a:ext cx="153987" cy="76200"/>
            </a:xfrm>
            <a:custGeom>
              <a:avLst/>
              <a:gdLst>
                <a:gd name="T0" fmla="*/ 39 w 66"/>
                <a:gd name="T1" fmla="*/ 19 h 32"/>
                <a:gd name="T2" fmla="*/ 32 w 66"/>
                <a:gd name="T3" fmla="*/ 28 h 32"/>
                <a:gd name="T4" fmla="*/ 25 w 66"/>
                <a:gd name="T5" fmla="*/ 31 h 32"/>
                <a:gd name="T6" fmla="*/ 4 w 66"/>
                <a:gd name="T7" fmla="*/ 23 h 32"/>
                <a:gd name="T8" fmla="*/ 1 w 66"/>
                <a:gd name="T9" fmla="*/ 17 h 32"/>
                <a:gd name="T10" fmla="*/ 12 w 66"/>
                <a:gd name="T11" fmla="*/ 9 h 32"/>
                <a:gd name="T12" fmla="*/ 23 w 66"/>
                <a:gd name="T13" fmla="*/ 9 h 32"/>
                <a:gd name="T14" fmla="*/ 38 w 66"/>
                <a:gd name="T15" fmla="*/ 3 h 32"/>
                <a:gd name="T16" fmla="*/ 44 w 66"/>
                <a:gd name="T17" fmla="*/ 2 h 32"/>
                <a:gd name="T18" fmla="*/ 61 w 66"/>
                <a:gd name="T19" fmla="*/ 8 h 32"/>
                <a:gd name="T20" fmla="*/ 63 w 66"/>
                <a:gd name="T21" fmla="*/ 15 h 32"/>
                <a:gd name="T22" fmla="*/ 55 w 66"/>
                <a:gd name="T23" fmla="*/ 23 h 32"/>
                <a:gd name="T24" fmla="*/ 40 w 66"/>
                <a:gd name="T25" fmla="*/ 22 h 32"/>
                <a:gd name="T26" fmla="*/ 39 w 66"/>
                <a:gd name="T27" fmla="*/ 1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32">
                  <a:moveTo>
                    <a:pt x="39" y="19"/>
                  </a:moveTo>
                  <a:cubicBezTo>
                    <a:pt x="36" y="23"/>
                    <a:pt x="34" y="26"/>
                    <a:pt x="32" y="28"/>
                  </a:cubicBezTo>
                  <a:cubicBezTo>
                    <a:pt x="31" y="31"/>
                    <a:pt x="28" y="32"/>
                    <a:pt x="25" y="31"/>
                  </a:cubicBezTo>
                  <a:cubicBezTo>
                    <a:pt x="18" y="29"/>
                    <a:pt x="11" y="26"/>
                    <a:pt x="4" y="23"/>
                  </a:cubicBezTo>
                  <a:cubicBezTo>
                    <a:pt x="0" y="22"/>
                    <a:pt x="0" y="20"/>
                    <a:pt x="1" y="17"/>
                  </a:cubicBezTo>
                  <a:cubicBezTo>
                    <a:pt x="3" y="13"/>
                    <a:pt x="6" y="9"/>
                    <a:pt x="12" y="9"/>
                  </a:cubicBezTo>
                  <a:cubicBezTo>
                    <a:pt x="15" y="10"/>
                    <a:pt x="19" y="9"/>
                    <a:pt x="23" y="9"/>
                  </a:cubicBezTo>
                  <a:cubicBezTo>
                    <a:pt x="29" y="9"/>
                    <a:pt x="34" y="8"/>
                    <a:pt x="38" y="3"/>
                  </a:cubicBezTo>
                  <a:cubicBezTo>
                    <a:pt x="40" y="1"/>
                    <a:pt x="42" y="0"/>
                    <a:pt x="44" y="2"/>
                  </a:cubicBezTo>
                  <a:cubicBezTo>
                    <a:pt x="49" y="5"/>
                    <a:pt x="55" y="7"/>
                    <a:pt x="61" y="8"/>
                  </a:cubicBezTo>
                  <a:cubicBezTo>
                    <a:pt x="65" y="10"/>
                    <a:pt x="66" y="11"/>
                    <a:pt x="63" y="15"/>
                  </a:cubicBezTo>
                  <a:cubicBezTo>
                    <a:pt x="60" y="18"/>
                    <a:pt x="58" y="21"/>
                    <a:pt x="55" y="23"/>
                  </a:cubicBezTo>
                  <a:cubicBezTo>
                    <a:pt x="49" y="30"/>
                    <a:pt x="45" y="29"/>
                    <a:pt x="40" y="22"/>
                  </a:cubicBezTo>
                  <a:cubicBezTo>
                    <a:pt x="40" y="21"/>
                    <a:pt x="40" y="21"/>
                    <a:pt x="39"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54" name="Freeform 37"/>
            <p:cNvSpPr/>
            <p:nvPr/>
          </p:nvSpPr>
          <p:spPr bwMode="auto">
            <a:xfrm>
              <a:off x="4013200" y="3013075"/>
              <a:ext cx="111125" cy="112713"/>
            </a:xfrm>
            <a:custGeom>
              <a:avLst/>
              <a:gdLst>
                <a:gd name="T0" fmla="*/ 18 w 47"/>
                <a:gd name="T1" fmla="*/ 0 h 48"/>
                <a:gd name="T2" fmla="*/ 31 w 47"/>
                <a:gd name="T3" fmla="*/ 10 h 48"/>
                <a:gd name="T4" fmla="*/ 43 w 47"/>
                <a:gd name="T5" fmla="*/ 29 h 48"/>
                <a:gd name="T6" fmla="*/ 46 w 47"/>
                <a:gd name="T7" fmla="*/ 38 h 48"/>
                <a:gd name="T8" fmla="*/ 30 w 47"/>
                <a:gd name="T9" fmla="*/ 41 h 48"/>
                <a:gd name="T10" fmla="*/ 17 w 47"/>
                <a:gd name="T11" fmla="*/ 36 h 48"/>
                <a:gd name="T12" fmla="*/ 2 w 47"/>
                <a:gd name="T13" fmla="*/ 25 h 48"/>
                <a:gd name="T14" fmla="*/ 5 w 47"/>
                <a:gd name="T15" fmla="*/ 17 h 48"/>
                <a:gd name="T16" fmla="*/ 12 w 47"/>
                <a:gd name="T17" fmla="*/ 7 h 48"/>
                <a:gd name="T18" fmla="*/ 18 w 47"/>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8">
                  <a:moveTo>
                    <a:pt x="18" y="0"/>
                  </a:moveTo>
                  <a:cubicBezTo>
                    <a:pt x="27" y="0"/>
                    <a:pt x="29" y="1"/>
                    <a:pt x="31" y="10"/>
                  </a:cubicBezTo>
                  <a:cubicBezTo>
                    <a:pt x="33" y="18"/>
                    <a:pt x="37" y="24"/>
                    <a:pt x="43" y="29"/>
                  </a:cubicBezTo>
                  <a:cubicBezTo>
                    <a:pt x="45" y="31"/>
                    <a:pt x="47" y="34"/>
                    <a:pt x="46" y="38"/>
                  </a:cubicBezTo>
                  <a:cubicBezTo>
                    <a:pt x="42" y="46"/>
                    <a:pt x="36" y="48"/>
                    <a:pt x="30" y="41"/>
                  </a:cubicBezTo>
                  <a:cubicBezTo>
                    <a:pt x="26" y="37"/>
                    <a:pt x="22" y="35"/>
                    <a:pt x="17" y="36"/>
                  </a:cubicBezTo>
                  <a:cubicBezTo>
                    <a:pt x="9" y="37"/>
                    <a:pt x="5" y="33"/>
                    <a:pt x="2" y="25"/>
                  </a:cubicBezTo>
                  <a:cubicBezTo>
                    <a:pt x="0" y="21"/>
                    <a:pt x="1" y="18"/>
                    <a:pt x="5" y="17"/>
                  </a:cubicBezTo>
                  <a:cubicBezTo>
                    <a:pt x="11" y="15"/>
                    <a:pt x="12" y="12"/>
                    <a:pt x="12" y="7"/>
                  </a:cubicBezTo>
                  <a:cubicBezTo>
                    <a:pt x="11" y="0"/>
                    <a:pt x="12"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55" name="Freeform 38"/>
            <p:cNvSpPr/>
            <p:nvPr/>
          </p:nvSpPr>
          <p:spPr bwMode="auto">
            <a:xfrm>
              <a:off x="5870575" y="4762500"/>
              <a:ext cx="107950" cy="117475"/>
            </a:xfrm>
            <a:custGeom>
              <a:avLst/>
              <a:gdLst>
                <a:gd name="T0" fmla="*/ 35 w 46"/>
                <a:gd name="T1" fmla="*/ 36 h 50"/>
                <a:gd name="T2" fmla="*/ 38 w 46"/>
                <a:gd name="T3" fmla="*/ 40 h 50"/>
                <a:gd name="T4" fmla="*/ 38 w 46"/>
                <a:gd name="T5" fmla="*/ 47 h 50"/>
                <a:gd name="T6" fmla="*/ 30 w 46"/>
                <a:gd name="T7" fmla="*/ 49 h 50"/>
                <a:gd name="T8" fmla="*/ 19 w 46"/>
                <a:gd name="T9" fmla="*/ 37 h 50"/>
                <a:gd name="T10" fmla="*/ 11 w 46"/>
                <a:gd name="T11" fmla="*/ 34 h 50"/>
                <a:gd name="T12" fmla="*/ 5 w 46"/>
                <a:gd name="T13" fmla="*/ 36 h 50"/>
                <a:gd name="T14" fmla="*/ 1 w 46"/>
                <a:gd name="T15" fmla="*/ 35 h 50"/>
                <a:gd name="T16" fmla="*/ 1 w 46"/>
                <a:gd name="T17" fmla="*/ 30 h 50"/>
                <a:gd name="T18" fmla="*/ 14 w 46"/>
                <a:gd name="T19" fmla="*/ 19 h 50"/>
                <a:gd name="T20" fmla="*/ 17 w 46"/>
                <a:gd name="T21" fmla="*/ 18 h 50"/>
                <a:gd name="T22" fmla="*/ 30 w 46"/>
                <a:gd name="T23" fmla="*/ 4 h 50"/>
                <a:gd name="T24" fmla="*/ 33 w 46"/>
                <a:gd name="T25" fmla="*/ 1 h 50"/>
                <a:gd name="T26" fmla="*/ 42 w 46"/>
                <a:gd name="T27" fmla="*/ 14 h 50"/>
                <a:gd name="T28" fmla="*/ 44 w 46"/>
                <a:gd name="T29" fmla="*/ 27 h 50"/>
                <a:gd name="T30" fmla="*/ 44 w 46"/>
                <a:gd name="T31" fmla="*/ 35 h 50"/>
                <a:gd name="T32" fmla="*/ 37 w 46"/>
                <a:gd name="T33" fmla="*/ 35 h 50"/>
                <a:gd name="T34" fmla="*/ 35 w 46"/>
                <a:gd name="T35" fmla="*/ 3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50">
                  <a:moveTo>
                    <a:pt x="35" y="36"/>
                  </a:moveTo>
                  <a:cubicBezTo>
                    <a:pt x="35" y="38"/>
                    <a:pt x="36" y="39"/>
                    <a:pt x="38" y="40"/>
                  </a:cubicBezTo>
                  <a:cubicBezTo>
                    <a:pt x="40" y="42"/>
                    <a:pt x="40" y="44"/>
                    <a:pt x="38" y="47"/>
                  </a:cubicBezTo>
                  <a:cubicBezTo>
                    <a:pt x="36" y="49"/>
                    <a:pt x="33" y="50"/>
                    <a:pt x="30" y="49"/>
                  </a:cubicBezTo>
                  <a:cubicBezTo>
                    <a:pt x="25" y="46"/>
                    <a:pt x="21" y="43"/>
                    <a:pt x="19" y="37"/>
                  </a:cubicBezTo>
                  <a:cubicBezTo>
                    <a:pt x="17" y="31"/>
                    <a:pt x="17" y="32"/>
                    <a:pt x="11" y="34"/>
                  </a:cubicBezTo>
                  <a:cubicBezTo>
                    <a:pt x="9" y="34"/>
                    <a:pt x="7" y="35"/>
                    <a:pt x="5" y="36"/>
                  </a:cubicBezTo>
                  <a:cubicBezTo>
                    <a:pt x="4" y="36"/>
                    <a:pt x="2" y="36"/>
                    <a:pt x="1" y="35"/>
                  </a:cubicBezTo>
                  <a:cubicBezTo>
                    <a:pt x="0" y="33"/>
                    <a:pt x="0" y="31"/>
                    <a:pt x="1" y="30"/>
                  </a:cubicBezTo>
                  <a:cubicBezTo>
                    <a:pt x="4" y="25"/>
                    <a:pt x="7" y="20"/>
                    <a:pt x="14" y="19"/>
                  </a:cubicBezTo>
                  <a:cubicBezTo>
                    <a:pt x="15" y="18"/>
                    <a:pt x="16" y="18"/>
                    <a:pt x="17" y="18"/>
                  </a:cubicBezTo>
                  <a:cubicBezTo>
                    <a:pt x="24" y="15"/>
                    <a:pt x="30" y="13"/>
                    <a:pt x="30" y="4"/>
                  </a:cubicBezTo>
                  <a:cubicBezTo>
                    <a:pt x="29" y="1"/>
                    <a:pt x="31" y="0"/>
                    <a:pt x="33" y="1"/>
                  </a:cubicBezTo>
                  <a:cubicBezTo>
                    <a:pt x="38" y="4"/>
                    <a:pt x="43" y="7"/>
                    <a:pt x="42" y="14"/>
                  </a:cubicBezTo>
                  <a:cubicBezTo>
                    <a:pt x="42" y="18"/>
                    <a:pt x="43" y="23"/>
                    <a:pt x="44" y="27"/>
                  </a:cubicBezTo>
                  <a:cubicBezTo>
                    <a:pt x="46" y="29"/>
                    <a:pt x="46" y="32"/>
                    <a:pt x="44" y="35"/>
                  </a:cubicBezTo>
                  <a:cubicBezTo>
                    <a:pt x="41" y="38"/>
                    <a:pt x="39" y="36"/>
                    <a:pt x="37" y="35"/>
                  </a:cubicBezTo>
                  <a:cubicBezTo>
                    <a:pt x="36" y="35"/>
                    <a:pt x="36" y="36"/>
                    <a:pt x="35"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56" name="Freeform 39"/>
            <p:cNvSpPr/>
            <p:nvPr/>
          </p:nvSpPr>
          <p:spPr bwMode="auto">
            <a:xfrm>
              <a:off x="1701800" y="3203575"/>
              <a:ext cx="119062" cy="98425"/>
            </a:xfrm>
            <a:custGeom>
              <a:avLst/>
              <a:gdLst>
                <a:gd name="T0" fmla="*/ 2 w 51"/>
                <a:gd name="T1" fmla="*/ 27 h 42"/>
                <a:gd name="T2" fmla="*/ 16 w 51"/>
                <a:gd name="T3" fmla="*/ 2 h 42"/>
                <a:gd name="T4" fmla="*/ 21 w 51"/>
                <a:gd name="T5" fmla="*/ 2 h 42"/>
                <a:gd name="T6" fmla="*/ 22 w 51"/>
                <a:gd name="T7" fmla="*/ 4 h 42"/>
                <a:gd name="T8" fmla="*/ 48 w 51"/>
                <a:gd name="T9" fmla="*/ 29 h 42"/>
                <a:gd name="T10" fmla="*/ 47 w 51"/>
                <a:gd name="T11" fmla="*/ 37 h 42"/>
                <a:gd name="T12" fmla="*/ 35 w 51"/>
                <a:gd name="T13" fmla="*/ 38 h 42"/>
                <a:gd name="T14" fmla="*/ 11 w 51"/>
                <a:gd name="T15" fmla="*/ 35 h 42"/>
                <a:gd name="T16" fmla="*/ 2 w 51"/>
                <a:gd name="T17" fmla="*/ 2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42">
                  <a:moveTo>
                    <a:pt x="2" y="27"/>
                  </a:moveTo>
                  <a:cubicBezTo>
                    <a:pt x="0" y="16"/>
                    <a:pt x="10" y="10"/>
                    <a:pt x="16" y="2"/>
                  </a:cubicBezTo>
                  <a:cubicBezTo>
                    <a:pt x="17" y="0"/>
                    <a:pt x="19" y="1"/>
                    <a:pt x="21" y="2"/>
                  </a:cubicBezTo>
                  <a:cubicBezTo>
                    <a:pt x="21" y="3"/>
                    <a:pt x="22" y="3"/>
                    <a:pt x="22" y="4"/>
                  </a:cubicBezTo>
                  <a:cubicBezTo>
                    <a:pt x="31" y="12"/>
                    <a:pt x="39" y="20"/>
                    <a:pt x="48" y="29"/>
                  </a:cubicBezTo>
                  <a:cubicBezTo>
                    <a:pt x="51" y="32"/>
                    <a:pt x="51" y="34"/>
                    <a:pt x="47" y="37"/>
                  </a:cubicBezTo>
                  <a:cubicBezTo>
                    <a:pt x="42" y="42"/>
                    <a:pt x="40" y="42"/>
                    <a:pt x="35" y="38"/>
                  </a:cubicBezTo>
                  <a:cubicBezTo>
                    <a:pt x="28" y="32"/>
                    <a:pt x="20" y="31"/>
                    <a:pt x="11" y="35"/>
                  </a:cubicBezTo>
                  <a:cubicBezTo>
                    <a:pt x="2" y="40"/>
                    <a:pt x="2" y="39"/>
                    <a:pt x="2"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57" name="Freeform 40"/>
            <p:cNvSpPr/>
            <p:nvPr/>
          </p:nvSpPr>
          <p:spPr bwMode="auto">
            <a:xfrm>
              <a:off x="1855788" y="6407150"/>
              <a:ext cx="130175" cy="87313"/>
            </a:xfrm>
            <a:custGeom>
              <a:avLst/>
              <a:gdLst>
                <a:gd name="T0" fmla="*/ 34 w 55"/>
                <a:gd name="T1" fmla="*/ 36 h 37"/>
                <a:gd name="T2" fmla="*/ 5 w 55"/>
                <a:gd name="T3" fmla="*/ 33 h 37"/>
                <a:gd name="T4" fmla="*/ 1 w 55"/>
                <a:gd name="T5" fmla="*/ 27 h 37"/>
                <a:gd name="T6" fmla="*/ 12 w 55"/>
                <a:gd name="T7" fmla="*/ 4 h 37"/>
                <a:gd name="T8" fmla="*/ 18 w 55"/>
                <a:gd name="T9" fmla="*/ 3 h 37"/>
                <a:gd name="T10" fmla="*/ 25 w 55"/>
                <a:gd name="T11" fmla="*/ 11 h 37"/>
                <a:gd name="T12" fmla="*/ 41 w 55"/>
                <a:gd name="T13" fmla="*/ 21 h 37"/>
                <a:gd name="T14" fmla="*/ 52 w 55"/>
                <a:gd name="T15" fmla="*/ 24 h 37"/>
                <a:gd name="T16" fmla="*/ 53 w 55"/>
                <a:gd name="T17" fmla="*/ 28 h 37"/>
                <a:gd name="T18" fmla="*/ 34 w 55"/>
                <a:gd name="T19"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37">
                  <a:moveTo>
                    <a:pt x="34" y="36"/>
                  </a:moveTo>
                  <a:cubicBezTo>
                    <a:pt x="24" y="35"/>
                    <a:pt x="14" y="34"/>
                    <a:pt x="5" y="33"/>
                  </a:cubicBezTo>
                  <a:cubicBezTo>
                    <a:pt x="1" y="33"/>
                    <a:pt x="0" y="31"/>
                    <a:pt x="1" y="27"/>
                  </a:cubicBezTo>
                  <a:cubicBezTo>
                    <a:pt x="5" y="19"/>
                    <a:pt x="8" y="11"/>
                    <a:pt x="12" y="4"/>
                  </a:cubicBezTo>
                  <a:cubicBezTo>
                    <a:pt x="14" y="0"/>
                    <a:pt x="15" y="0"/>
                    <a:pt x="18" y="3"/>
                  </a:cubicBezTo>
                  <a:cubicBezTo>
                    <a:pt x="20" y="5"/>
                    <a:pt x="23" y="8"/>
                    <a:pt x="25" y="11"/>
                  </a:cubicBezTo>
                  <a:cubicBezTo>
                    <a:pt x="29" y="17"/>
                    <a:pt x="34" y="20"/>
                    <a:pt x="41" y="21"/>
                  </a:cubicBezTo>
                  <a:cubicBezTo>
                    <a:pt x="45" y="22"/>
                    <a:pt x="49" y="23"/>
                    <a:pt x="52" y="24"/>
                  </a:cubicBezTo>
                  <a:cubicBezTo>
                    <a:pt x="55" y="25"/>
                    <a:pt x="55" y="26"/>
                    <a:pt x="53" y="28"/>
                  </a:cubicBezTo>
                  <a:cubicBezTo>
                    <a:pt x="48" y="33"/>
                    <a:pt x="42" y="37"/>
                    <a:pt x="34"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58" name="Freeform 41"/>
            <p:cNvSpPr/>
            <p:nvPr/>
          </p:nvSpPr>
          <p:spPr bwMode="auto">
            <a:xfrm>
              <a:off x="1687513" y="2841625"/>
              <a:ext cx="119062" cy="77788"/>
            </a:xfrm>
            <a:custGeom>
              <a:avLst/>
              <a:gdLst>
                <a:gd name="T0" fmla="*/ 27 w 51"/>
                <a:gd name="T1" fmla="*/ 30 h 33"/>
                <a:gd name="T2" fmla="*/ 19 w 51"/>
                <a:gd name="T3" fmla="*/ 27 h 33"/>
                <a:gd name="T4" fmla="*/ 12 w 51"/>
                <a:gd name="T5" fmla="*/ 32 h 33"/>
                <a:gd name="T6" fmla="*/ 3 w 51"/>
                <a:gd name="T7" fmla="*/ 27 h 33"/>
                <a:gd name="T8" fmla="*/ 1 w 51"/>
                <a:gd name="T9" fmla="*/ 21 h 33"/>
                <a:gd name="T10" fmla="*/ 5 w 51"/>
                <a:gd name="T11" fmla="*/ 10 h 33"/>
                <a:gd name="T12" fmla="*/ 29 w 51"/>
                <a:gd name="T13" fmla="*/ 6 h 33"/>
                <a:gd name="T14" fmla="*/ 46 w 51"/>
                <a:gd name="T15" fmla="*/ 11 h 33"/>
                <a:gd name="T16" fmla="*/ 47 w 51"/>
                <a:gd name="T17" fmla="*/ 17 h 33"/>
                <a:gd name="T18" fmla="*/ 35 w 51"/>
                <a:gd name="T19" fmla="*/ 28 h 33"/>
                <a:gd name="T20" fmla="*/ 27 w 51"/>
                <a:gd name="T21"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33">
                  <a:moveTo>
                    <a:pt x="27" y="30"/>
                  </a:moveTo>
                  <a:cubicBezTo>
                    <a:pt x="24" y="31"/>
                    <a:pt x="23" y="27"/>
                    <a:pt x="19" y="27"/>
                  </a:cubicBezTo>
                  <a:cubicBezTo>
                    <a:pt x="16" y="28"/>
                    <a:pt x="15" y="32"/>
                    <a:pt x="12" y="32"/>
                  </a:cubicBezTo>
                  <a:cubicBezTo>
                    <a:pt x="7" y="33"/>
                    <a:pt x="4" y="31"/>
                    <a:pt x="3" y="27"/>
                  </a:cubicBezTo>
                  <a:cubicBezTo>
                    <a:pt x="2" y="25"/>
                    <a:pt x="2" y="23"/>
                    <a:pt x="1" y="21"/>
                  </a:cubicBezTo>
                  <a:cubicBezTo>
                    <a:pt x="0" y="17"/>
                    <a:pt x="1" y="13"/>
                    <a:pt x="5" y="10"/>
                  </a:cubicBezTo>
                  <a:cubicBezTo>
                    <a:pt x="19" y="0"/>
                    <a:pt x="14" y="1"/>
                    <a:pt x="29" y="6"/>
                  </a:cubicBezTo>
                  <a:cubicBezTo>
                    <a:pt x="35" y="7"/>
                    <a:pt x="41" y="9"/>
                    <a:pt x="46" y="11"/>
                  </a:cubicBezTo>
                  <a:cubicBezTo>
                    <a:pt x="50" y="13"/>
                    <a:pt x="51" y="14"/>
                    <a:pt x="47" y="17"/>
                  </a:cubicBezTo>
                  <a:cubicBezTo>
                    <a:pt x="43" y="21"/>
                    <a:pt x="39" y="24"/>
                    <a:pt x="35" y="28"/>
                  </a:cubicBezTo>
                  <a:cubicBezTo>
                    <a:pt x="33" y="29"/>
                    <a:pt x="30" y="30"/>
                    <a:pt x="2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59" name="Freeform 42"/>
            <p:cNvSpPr/>
            <p:nvPr/>
          </p:nvSpPr>
          <p:spPr bwMode="auto">
            <a:xfrm>
              <a:off x="1593850" y="4551363"/>
              <a:ext cx="128587" cy="69850"/>
            </a:xfrm>
            <a:custGeom>
              <a:avLst/>
              <a:gdLst>
                <a:gd name="T0" fmla="*/ 16 w 55"/>
                <a:gd name="T1" fmla="*/ 0 h 30"/>
                <a:gd name="T2" fmla="*/ 38 w 55"/>
                <a:gd name="T3" fmla="*/ 6 h 30"/>
                <a:gd name="T4" fmla="*/ 52 w 55"/>
                <a:gd name="T5" fmla="*/ 15 h 30"/>
                <a:gd name="T6" fmla="*/ 55 w 55"/>
                <a:gd name="T7" fmla="*/ 22 h 30"/>
                <a:gd name="T8" fmla="*/ 49 w 55"/>
                <a:gd name="T9" fmla="*/ 24 h 30"/>
                <a:gd name="T10" fmla="*/ 31 w 55"/>
                <a:gd name="T11" fmla="*/ 29 h 30"/>
                <a:gd name="T12" fmla="*/ 27 w 55"/>
                <a:gd name="T13" fmla="*/ 28 h 30"/>
                <a:gd name="T14" fmla="*/ 8 w 55"/>
                <a:gd name="T15" fmla="*/ 27 h 30"/>
                <a:gd name="T16" fmla="*/ 1 w 55"/>
                <a:gd name="T17" fmla="*/ 24 h 30"/>
                <a:gd name="T18" fmla="*/ 5 w 55"/>
                <a:gd name="T19" fmla="*/ 17 h 30"/>
                <a:gd name="T20" fmla="*/ 9 w 55"/>
                <a:gd name="T21" fmla="*/ 17 h 30"/>
                <a:gd name="T22" fmla="*/ 13 w 55"/>
                <a:gd name="T23" fmla="*/ 15 h 30"/>
                <a:gd name="T24" fmla="*/ 12 w 55"/>
                <a:gd name="T25" fmla="*/ 10 h 30"/>
                <a:gd name="T26" fmla="*/ 9 w 55"/>
                <a:gd name="T27" fmla="*/ 5 h 30"/>
                <a:gd name="T28" fmla="*/ 16 w 55"/>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30">
                  <a:moveTo>
                    <a:pt x="16" y="0"/>
                  </a:moveTo>
                  <a:cubicBezTo>
                    <a:pt x="24" y="1"/>
                    <a:pt x="31" y="2"/>
                    <a:pt x="38" y="6"/>
                  </a:cubicBezTo>
                  <a:cubicBezTo>
                    <a:pt x="43" y="9"/>
                    <a:pt x="47" y="12"/>
                    <a:pt x="52" y="15"/>
                  </a:cubicBezTo>
                  <a:cubicBezTo>
                    <a:pt x="55" y="17"/>
                    <a:pt x="55" y="19"/>
                    <a:pt x="55" y="22"/>
                  </a:cubicBezTo>
                  <a:cubicBezTo>
                    <a:pt x="54" y="25"/>
                    <a:pt x="51" y="25"/>
                    <a:pt x="49" y="24"/>
                  </a:cubicBezTo>
                  <a:cubicBezTo>
                    <a:pt x="42" y="23"/>
                    <a:pt x="36" y="24"/>
                    <a:pt x="31" y="29"/>
                  </a:cubicBezTo>
                  <a:cubicBezTo>
                    <a:pt x="29" y="30"/>
                    <a:pt x="28" y="29"/>
                    <a:pt x="27" y="28"/>
                  </a:cubicBezTo>
                  <a:cubicBezTo>
                    <a:pt x="21" y="24"/>
                    <a:pt x="14" y="24"/>
                    <a:pt x="8" y="27"/>
                  </a:cubicBezTo>
                  <a:cubicBezTo>
                    <a:pt x="4" y="29"/>
                    <a:pt x="2" y="27"/>
                    <a:pt x="1" y="24"/>
                  </a:cubicBezTo>
                  <a:cubicBezTo>
                    <a:pt x="0" y="20"/>
                    <a:pt x="1" y="18"/>
                    <a:pt x="5" y="17"/>
                  </a:cubicBezTo>
                  <a:cubicBezTo>
                    <a:pt x="6" y="17"/>
                    <a:pt x="8" y="17"/>
                    <a:pt x="9" y="17"/>
                  </a:cubicBezTo>
                  <a:cubicBezTo>
                    <a:pt x="11" y="17"/>
                    <a:pt x="13" y="17"/>
                    <a:pt x="13" y="15"/>
                  </a:cubicBezTo>
                  <a:cubicBezTo>
                    <a:pt x="14" y="13"/>
                    <a:pt x="13" y="12"/>
                    <a:pt x="12" y="10"/>
                  </a:cubicBezTo>
                  <a:cubicBezTo>
                    <a:pt x="10" y="9"/>
                    <a:pt x="7" y="8"/>
                    <a:pt x="9" y="5"/>
                  </a:cubicBezTo>
                  <a:cubicBezTo>
                    <a:pt x="10" y="2"/>
                    <a:pt x="13"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60" name="Freeform 43"/>
            <p:cNvSpPr/>
            <p:nvPr/>
          </p:nvSpPr>
          <p:spPr bwMode="auto">
            <a:xfrm>
              <a:off x="4581525" y="2555875"/>
              <a:ext cx="98425" cy="74613"/>
            </a:xfrm>
            <a:custGeom>
              <a:avLst/>
              <a:gdLst>
                <a:gd name="T0" fmla="*/ 0 w 42"/>
                <a:gd name="T1" fmla="*/ 27 h 32"/>
                <a:gd name="T2" fmla="*/ 18 w 42"/>
                <a:gd name="T3" fmla="*/ 9 h 32"/>
                <a:gd name="T4" fmla="*/ 26 w 42"/>
                <a:gd name="T5" fmla="*/ 4 h 32"/>
                <a:gd name="T6" fmla="*/ 36 w 42"/>
                <a:gd name="T7" fmla="*/ 4 h 32"/>
                <a:gd name="T8" fmla="*/ 42 w 42"/>
                <a:gd name="T9" fmla="*/ 19 h 32"/>
                <a:gd name="T10" fmla="*/ 40 w 42"/>
                <a:gd name="T11" fmla="*/ 23 h 32"/>
                <a:gd name="T12" fmla="*/ 26 w 42"/>
                <a:gd name="T13" fmla="*/ 31 h 32"/>
                <a:gd name="T14" fmla="*/ 18 w 42"/>
                <a:gd name="T15" fmla="*/ 28 h 32"/>
                <a:gd name="T16" fmla="*/ 11 w 42"/>
                <a:gd name="T17" fmla="*/ 29 h 32"/>
                <a:gd name="T18" fmla="*/ 5 w 42"/>
                <a:gd name="T19" fmla="*/ 32 h 32"/>
                <a:gd name="T20" fmla="*/ 0 w 42"/>
                <a:gd name="T21" fmla="*/ 2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32">
                  <a:moveTo>
                    <a:pt x="0" y="27"/>
                  </a:moveTo>
                  <a:cubicBezTo>
                    <a:pt x="1" y="19"/>
                    <a:pt x="10" y="10"/>
                    <a:pt x="18" y="9"/>
                  </a:cubicBezTo>
                  <a:cubicBezTo>
                    <a:pt x="22" y="9"/>
                    <a:pt x="24" y="8"/>
                    <a:pt x="26" y="4"/>
                  </a:cubicBezTo>
                  <a:cubicBezTo>
                    <a:pt x="29" y="1"/>
                    <a:pt x="33" y="0"/>
                    <a:pt x="36" y="4"/>
                  </a:cubicBezTo>
                  <a:cubicBezTo>
                    <a:pt x="40" y="8"/>
                    <a:pt x="41" y="13"/>
                    <a:pt x="42" y="19"/>
                  </a:cubicBezTo>
                  <a:cubicBezTo>
                    <a:pt x="42" y="20"/>
                    <a:pt x="41" y="22"/>
                    <a:pt x="40" y="23"/>
                  </a:cubicBezTo>
                  <a:cubicBezTo>
                    <a:pt x="36" y="27"/>
                    <a:pt x="31" y="30"/>
                    <a:pt x="26" y="31"/>
                  </a:cubicBezTo>
                  <a:cubicBezTo>
                    <a:pt x="23" y="32"/>
                    <a:pt x="21" y="30"/>
                    <a:pt x="18" y="28"/>
                  </a:cubicBezTo>
                  <a:cubicBezTo>
                    <a:pt x="16" y="26"/>
                    <a:pt x="13" y="26"/>
                    <a:pt x="11" y="29"/>
                  </a:cubicBezTo>
                  <a:cubicBezTo>
                    <a:pt x="9" y="31"/>
                    <a:pt x="7" y="32"/>
                    <a:pt x="5" y="32"/>
                  </a:cubicBezTo>
                  <a:cubicBezTo>
                    <a:pt x="1" y="32"/>
                    <a:pt x="0" y="30"/>
                    <a:pt x="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61" name="Freeform 44"/>
            <p:cNvSpPr/>
            <p:nvPr/>
          </p:nvSpPr>
          <p:spPr bwMode="auto">
            <a:xfrm>
              <a:off x="1649413" y="2590800"/>
              <a:ext cx="92075" cy="77788"/>
            </a:xfrm>
            <a:custGeom>
              <a:avLst/>
              <a:gdLst>
                <a:gd name="T0" fmla="*/ 17 w 39"/>
                <a:gd name="T1" fmla="*/ 1 h 33"/>
                <a:gd name="T2" fmla="*/ 27 w 39"/>
                <a:gd name="T3" fmla="*/ 5 h 33"/>
                <a:gd name="T4" fmla="*/ 35 w 39"/>
                <a:gd name="T5" fmla="*/ 14 h 33"/>
                <a:gd name="T6" fmla="*/ 38 w 39"/>
                <a:gd name="T7" fmla="*/ 27 h 33"/>
                <a:gd name="T8" fmla="*/ 31 w 39"/>
                <a:gd name="T9" fmla="*/ 31 h 33"/>
                <a:gd name="T10" fmla="*/ 23 w 39"/>
                <a:gd name="T11" fmla="*/ 25 h 33"/>
                <a:gd name="T12" fmla="*/ 10 w 39"/>
                <a:gd name="T13" fmla="*/ 20 h 33"/>
                <a:gd name="T14" fmla="*/ 3 w 39"/>
                <a:gd name="T15" fmla="*/ 11 h 33"/>
                <a:gd name="T16" fmla="*/ 5 w 39"/>
                <a:gd name="T17" fmla="*/ 8 h 33"/>
                <a:gd name="T18" fmla="*/ 17 w 39"/>
                <a:gd name="T19"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3">
                  <a:moveTo>
                    <a:pt x="17" y="1"/>
                  </a:moveTo>
                  <a:cubicBezTo>
                    <a:pt x="22" y="0"/>
                    <a:pt x="25" y="2"/>
                    <a:pt x="27" y="5"/>
                  </a:cubicBezTo>
                  <a:cubicBezTo>
                    <a:pt x="30" y="8"/>
                    <a:pt x="32" y="11"/>
                    <a:pt x="35" y="14"/>
                  </a:cubicBezTo>
                  <a:cubicBezTo>
                    <a:pt x="39" y="17"/>
                    <a:pt x="39" y="22"/>
                    <a:pt x="38" y="27"/>
                  </a:cubicBezTo>
                  <a:cubicBezTo>
                    <a:pt x="38" y="31"/>
                    <a:pt x="35" y="33"/>
                    <a:pt x="31" y="31"/>
                  </a:cubicBezTo>
                  <a:cubicBezTo>
                    <a:pt x="28" y="29"/>
                    <a:pt x="26" y="27"/>
                    <a:pt x="23" y="25"/>
                  </a:cubicBezTo>
                  <a:cubicBezTo>
                    <a:pt x="20" y="21"/>
                    <a:pt x="15" y="20"/>
                    <a:pt x="10" y="20"/>
                  </a:cubicBezTo>
                  <a:cubicBezTo>
                    <a:pt x="2" y="21"/>
                    <a:pt x="0" y="18"/>
                    <a:pt x="3" y="11"/>
                  </a:cubicBezTo>
                  <a:cubicBezTo>
                    <a:pt x="4" y="10"/>
                    <a:pt x="5" y="9"/>
                    <a:pt x="5" y="8"/>
                  </a:cubicBezTo>
                  <a:cubicBezTo>
                    <a:pt x="7" y="2"/>
                    <a:pt x="11" y="0"/>
                    <a:pt x="1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62" name="Freeform 45"/>
            <p:cNvSpPr/>
            <p:nvPr/>
          </p:nvSpPr>
          <p:spPr bwMode="auto">
            <a:xfrm>
              <a:off x="4684713" y="2571750"/>
              <a:ext cx="82550" cy="77788"/>
            </a:xfrm>
            <a:custGeom>
              <a:avLst/>
              <a:gdLst>
                <a:gd name="T0" fmla="*/ 12 w 35"/>
                <a:gd name="T1" fmla="*/ 0 h 33"/>
                <a:gd name="T2" fmla="*/ 30 w 35"/>
                <a:gd name="T3" fmla="*/ 6 h 33"/>
                <a:gd name="T4" fmla="*/ 26 w 35"/>
                <a:gd name="T5" fmla="*/ 19 h 33"/>
                <a:gd name="T6" fmla="*/ 15 w 35"/>
                <a:gd name="T7" fmla="*/ 29 h 33"/>
                <a:gd name="T8" fmla="*/ 8 w 35"/>
                <a:gd name="T9" fmla="*/ 28 h 33"/>
                <a:gd name="T10" fmla="*/ 1 w 35"/>
                <a:gd name="T11" fmla="*/ 8 h 33"/>
                <a:gd name="T12" fmla="*/ 7 w 35"/>
                <a:gd name="T13" fmla="*/ 0 h 33"/>
                <a:gd name="T14" fmla="*/ 12 w 3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3">
                  <a:moveTo>
                    <a:pt x="12" y="0"/>
                  </a:moveTo>
                  <a:cubicBezTo>
                    <a:pt x="19" y="0"/>
                    <a:pt x="25" y="1"/>
                    <a:pt x="30" y="6"/>
                  </a:cubicBezTo>
                  <a:cubicBezTo>
                    <a:pt x="35" y="11"/>
                    <a:pt x="34" y="18"/>
                    <a:pt x="26" y="19"/>
                  </a:cubicBezTo>
                  <a:cubicBezTo>
                    <a:pt x="21" y="21"/>
                    <a:pt x="17" y="24"/>
                    <a:pt x="15" y="29"/>
                  </a:cubicBezTo>
                  <a:cubicBezTo>
                    <a:pt x="12" y="33"/>
                    <a:pt x="10" y="33"/>
                    <a:pt x="8" y="28"/>
                  </a:cubicBezTo>
                  <a:cubicBezTo>
                    <a:pt x="5" y="22"/>
                    <a:pt x="3" y="15"/>
                    <a:pt x="1" y="8"/>
                  </a:cubicBezTo>
                  <a:cubicBezTo>
                    <a:pt x="0" y="2"/>
                    <a:pt x="1" y="1"/>
                    <a:pt x="7" y="0"/>
                  </a:cubicBezTo>
                  <a:cubicBezTo>
                    <a:pt x="9" y="0"/>
                    <a:pt x="11"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63" name="Freeform 46"/>
            <p:cNvSpPr/>
            <p:nvPr/>
          </p:nvSpPr>
          <p:spPr bwMode="auto">
            <a:xfrm>
              <a:off x="4945063" y="4797425"/>
              <a:ext cx="58737" cy="96838"/>
            </a:xfrm>
            <a:custGeom>
              <a:avLst/>
              <a:gdLst>
                <a:gd name="T0" fmla="*/ 25 w 25"/>
                <a:gd name="T1" fmla="*/ 31 h 41"/>
                <a:gd name="T2" fmla="*/ 14 w 25"/>
                <a:gd name="T3" fmla="*/ 40 h 41"/>
                <a:gd name="T4" fmla="*/ 5 w 25"/>
                <a:gd name="T5" fmla="*/ 34 h 41"/>
                <a:gd name="T6" fmla="*/ 6 w 25"/>
                <a:gd name="T7" fmla="*/ 18 h 41"/>
                <a:gd name="T8" fmla="*/ 6 w 25"/>
                <a:gd name="T9" fmla="*/ 14 h 41"/>
                <a:gd name="T10" fmla="*/ 6 w 25"/>
                <a:gd name="T11" fmla="*/ 6 h 41"/>
                <a:gd name="T12" fmla="*/ 14 w 25"/>
                <a:gd name="T13" fmla="*/ 3 h 41"/>
                <a:gd name="T14" fmla="*/ 24 w 25"/>
                <a:gd name="T15" fmla="*/ 18 h 41"/>
                <a:gd name="T16" fmla="*/ 25 w 25"/>
                <a:gd name="T17" fmla="*/ 3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1">
                  <a:moveTo>
                    <a:pt x="25" y="31"/>
                  </a:moveTo>
                  <a:cubicBezTo>
                    <a:pt x="25" y="34"/>
                    <a:pt x="20" y="39"/>
                    <a:pt x="14" y="40"/>
                  </a:cubicBezTo>
                  <a:cubicBezTo>
                    <a:pt x="11" y="41"/>
                    <a:pt x="5" y="38"/>
                    <a:pt x="5" y="34"/>
                  </a:cubicBezTo>
                  <a:cubicBezTo>
                    <a:pt x="4" y="29"/>
                    <a:pt x="0" y="23"/>
                    <a:pt x="6" y="18"/>
                  </a:cubicBezTo>
                  <a:cubicBezTo>
                    <a:pt x="7" y="17"/>
                    <a:pt x="6" y="15"/>
                    <a:pt x="6" y="14"/>
                  </a:cubicBezTo>
                  <a:cubicBezTo>
                    <a:pt x="6" y="11"/>
                    <a:pt x="6" y="9"/>
                    <a:pt x="6" y="6"/>
                  </a:cubicBezTo>
                  <a:cubicBezTo>
                    <a:pt x="6" y="3"/>
                    <a:pt x="11" y="0"/>
                    <a:pt x="14" y="3"/>
                  </a:cubicBezTo>
                  <a:cubicBezTo>
                    <a:pt x="19" y="6"/>
                    <a:pt x="24" y="10"/>
                    <a:pt x="24" y="18"/>
                  </a:cubicBezTo>
                  <a:cubicBezTo>
                    <a:pt x="23" y="22"/>
                    <a:pt x="25" y="26"/>
                    <a:pt x="2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64" name="Freeform 47"/>
            <p:cNvSpPr/>
            <p:nvPr/>
          </p:nvSpPr>
          <p:spPr bwMode="auto">
            <a:xfrm>
              <a:off x="1641475" y="2724150"/>
              <a:ext cx="79375" cy="77788"/>
            </a:xfrm>
            <a:custGeom>
              <a:avLst/>
              <a:gdLst>
                <a:gd name="T0" fmla="*/ 34 w 34"/>
                <a:gd name="T1" fmla="*/ 11 h 33"/>
                <a:gd name="T2" fmla="*/ 33 w 34"/>
                <a:gd name="T3" fmla="*/ 14 h 33"/>
                <a:gd name="T4" fmla="*/ 24 w 34"/>
                <a:gd name="T5" fmla="*/ 29 h 33"/>
                <a:gd name="T6" fmla="*/ 16 w 34"/>
                <a:gd name="T7" fmla="*/ 31 h 33"/>
                <a:gd name="T8" fmla="*/ 12 w 34"/>
                <a:gd name="T9" fmla="*/ 23 h 33"/>
                <a:gd name="T10" fmla="*/ 13 w 34"/>
                <a:gd name="T11" fmla="*/ 14 h 33"/>
                <a:gd name="T12" fmla="*/ 4 w 34"/>
                <a:gd name="T13" fmla="*/ 13 h 33"/>
                <a:gd name="T14" fmla="*/ 1 w 34"/>
                <a:gd name="T15" fmla="*/ 11 h 33"/>
                <a:gd name="T16" fmla="*/ 2 w 34"/>
                <a:gd name="T17" fmla="*/ 7 h 33"/>
                <a:gd name="T18" fmla="*/ 24 w 34"/>
                <a:gd name="T19" fmla="*/ 0 h 33"/>
                <a:gd name="T20" fmla="*/ 34 w 34"/>
                <a:gd name="T21"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3">
                  <a:moveTo>
                    <a:pt x="34" y="11"/>
                  </a:moveTo>
                  <a:cubicBezTo>
                    <a:pt x="34" y="12"/>
                    <a:pt x="33" y="13"/>
                    <a:pt x="33" y="14"/>
                  </a:cubicBezTo>
                  <a:cubicBezTo>
                    <a:pt x="30" y="19"/>
                    <a:pt x="27" y="24"/>
                    <a:pt x="24" y="29"/>
                  </a:cubicBezTo>
                  <a:cubicBezTo>
                    <a:pt x="22" y="32"/>
                    <a:pt x="19" y="33"/>
                    <a:pt x="16" y="31"/>
                  </a:cubicBezTo>
                  <a:cubicBezTo>
                    <a:pt x="13" y="30"/>
                    <a:pt x="12" y="26"/>
                    <a:pt x="12" y="23"/>
                  </a:cubicBezTo>
                  <a:cubicBezTo>
                    <a:pt x="12" y="20"/>
                    <a:pt x="16" y="17"/>
                    <a:pt x="13" y="14"/>
                  </a:cubicBezTo>
                  <a:cubicBezTo>
                    <a:pt x="11" y="11"/>
                    <a:pt x="7" y="13"/>
                    <a:pt x="4" y="13"/>
                  </a:cubicBezTo>
                  <a:cubicBezTo>
                    <a:pt x="3" y="12"/>
                    <a:pt x="1" y="12"/>
                    <a:pt x="1" y="11"/>
                  </a:cubicBezTo>
                  <a:cubicBezTo>
                    <a:pt x="0" y="9"/>
                    <a:pt x="1" y="8"/>
                    <a:pt x="2" y="7"/>
                  </a:cubicBezTo>
                  <a:cubicBezTo>
                    <a:pt x="8" y="0"/>
                    <a:pt x="16" y="0"/>
                    <a:pt x="24" y="0"/>
                  </a:cubicBezTo>
                  <a:cubicBezTo>
                    <a:pt x="28" y="0"/>
                    <a:pt x="34" y="8"/>
                    <a:pt x="3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65" name="Freeform 48"/>
            <p:cNvSpPr/>
            <p:nvPr/>
          </p:nvSpPr>
          <p:spPr bwMode="auto">
            <a:xfrm>
              <a:off x="5475288" y="2468563"/>
              <a:ext cx="85725" cy="53975"/>
            </a:xfrm>
            <a:custGeom>
              <a:avLst/>
              <a:gdLst>
                <a:gd name="T0" fmla="*/ 8 w 37"/>
                <a:gd name="T1" fmla="*/ 23 h 23"/>
                <a:gd name="T2" fmla="*/ 0 w 37"/>
                <a:gd name="T3" fmla="*/ 11 h 23"/>
                <a:gd name="T4" fmla="*/ 4 w 37"/>
                <a:gd name="T5" fmla="*/ 8 h 23"/>
                <a:gd name="T6" fmla="*/ 12 w 37"/>
                <a:gd name="T7" fmla="*/ 6 h 23"/>
                <a:gd name="T8" fmla="*/ 25 w 37"/>
                <a:gd name="T9" fmla="*/ 2 h 23"/>
                <a:gd name="T10" fmla="*/ 34 w 37"/>
                <a:gd name="T11" fmla="*/ 3 h 23"/>
                <a:gd name="T12" fmla="*/ 36 w 37"/>
                <a:gd name="T13" fmla="*/ 12 h 23"/>
                <a:gd name="T14" fmla="*/ 26 w 37"/>
                <a:gd name="T15" fmla="*/ 21 h 23"/>
                <a:gd name="T16" fmla="*/ 23 w 37"/>
                <a:gd name="T17" fmla="*/ 21 h 23"/>
                <a:gd name="T18" fmla="*/ 8 w 37"/>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23">
                  <a:moveTo>
                    <a:pt x="8" y="23"/>
                  </a:moveTo>
                  <a:cubicBezTo>
                    <a:pt x="6" y="23"/>
                    <a:pt x="0" y="15"/>
                    <a:pt x="0" y="11"/>
                  </a:cubicBezTo>
                  <a:cubicBezTo>
                    <a:pt x="1" y="9"/>
                    <a:pt x="2" y="9"/>
                    <a:pt x="4" y="8"/>
                  </a:cubicBezTo>
                  <a:cubicBezTo>
                    <a:pt x="7" y="8"/>
                    <a:pt x="10" y="7"/>
                    <a:pt x="12" y="6"/>
                  </a:cubicBezTo>
                  <a:cubicBezTo>
                    <a:pt x="17" y="5"/>
                    <a:pt x="21" y="5"/>
                    <a:pt x="25" y="2"/>
                  </a:cubicBezTo>
                  <a:cubicBezTo>
                    <a:pt x="28" y="0"/>
                    <a:pt x="31" y="1"/>
                    <a:pt x="34" y="3"/>
                  </a:cubicBezTo>
                  <a:cubicBezTo>
                    <a:pt x="37" y="5"/>
                    <a:pt x="37" y="9"/>
                    <a:pt x="36" y="12"/>
                  </a:cubicBezTo>
                  <a:cubicBezTo>
                    <a:pt x="34" y="16"/>
                    <a:pt x="31" y="20"/>
                    <a:pt x="26" y="21"/>
                  </a:cubicBezTo>
                  <a:cubicBezTo>
                    <a:pt x="25" y="21"/>
                    <a:pt x="24" y="21"/>
                    <a:pt x="23" y="21"/>
                  </a:cubicBezTo>
                  <a:cubicBezTo>
                    <a:pt x="18" y="22"/>
                    <a:pt x="14" y="22"/>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66" name="Freeform 49"/>
            <p:cNvSpPr/>
            <p:nvPr/>
          </p:nvSpPr>
          <p:spPr bwMode="auto">
            <a:xfrm>
              <a:off x="3878263" y="2714625"/>
              <a:ext cx="68262" cy="61913"/>
            </a:xfrm>
            <a:custGeom>
              <a:avLst/>
              <a:gdLst>
                <a:gd name="T0" fmla="*/ 12 w 29"/>
                <a:gd name="T1" fmla="*/ 26 h 26"/>
                <a:gd name="T2" fmla="*/ 0 w 29"/>
                <a:gd name="T3" fmla="*/ 16 h 26"/>
                <a:gd name="T4" fmla="*/ 9 w 29"/>
                <a:gd name="T5" fmla="*/ 5 h 26"/>
                <a:gd name="T6" fmla="*/ 18 w 29"/>
                <a:gd name="T7" fmla="*/ 2 h 26"/>
                <a:gd name="T8" fmla="*/ 24 w 29"/>
                <a:gd name="T9" fmla="*/ 0 h 26"/>
                <a:gd name="T10" fmla="*/ 28 w 29"/>
                <a:gd name="T11" fmla="*/ 6 h 26"/>
                <a:gd name="T12" fmla="*/ 26 w 29"/>
                <a:gd name="T13" fmla="*/ 13 h 26"/>
                <a:gd name="T14" fmla="*/ 12 w 29"/>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6">
                  <a:moveTo>
                    <a:pt x="12" y="26"/>
                  </a:moveTo>
                  <a:cubicBezTo>
                    <a:pt x="6" y="26"/>
                    <a:pt x="1" y="21"/>
                    <a:pt x="0" y="16"/>
                  </a:cubicBezTo>
                  <a:cubicBezTo>
                    <a:pt x="0" y="10"/>
                    <a:pt x="4" y="6"/>
                    <a:pt x="9" y="5"/>
                  </a:cubicBezTo>
                  <a:cubicBezTo>
                    <a:pt x="13" y="5"/>
                    <a:pt x="16" y="4"/>
                    <a:pt x="18" y="2"/>
                  </a:cubicBezTo>
                  <a:cubicBezTo>
                    <a:pt x="20" y="1"/>
                    <a:pt x="22" y="0"/>
                    <a:pt x="24" y="0"/>
                  </a:cubicBezTo>
                  <a:cubicBezTo>
                    <a:pt x="27" y="1"/>
                    <a:pt x="29" y="3"/>
                    <a:pt x="28" y="6"/>
                  </a:cubicBezTo>
                  <a:cubicBezTo>
                    <a:pt x="27" y="8"/>
                    <a:pt x="26" y="11"/>
                    <a:pt x="26" y="13"/>
                  </a:cubicBezTo>
                  <a:cubicBezTo>
                    <a:pt x="25" y="21"/>
                    <a:pt x="20" y="26"/>
                    <a:pt x="1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67" name="Freeform 50"/>
            <p:cNvSpPr/>
            <p:nvPr/>
          </p:nvSpPr>
          <p:spPr bwMode="auto">
            <a:xfrm>
              <a:off x="5897563" y="4095750"/>
              <a:ext cx="60325" cy="82550"/>
            </a:xfrm>
            <a:custGeom>
              <a:avLst/>
              <a:gdLst>
                <a:gd name="T0" fmla="*/ 26 w 26"/>
                <a:gd name="T1" fmla="*/ 19 h 35"/>
                <a:gd name="T2" fmla="*/ 19 w 26"/>
                <a:gd name="T3" fmla="*/ 33 h 35"/>
                <a:gd name="T4" fmla="*/ 12 w 26"/>
                <a:gd name="T5" fmla="*/ 32 h 35"/>
                <a:gd name="T6" fmla="*/ 10 w 26"/>
                <a:gd name="T7" fmla="*/ 27 h 35"/>
                <a:gd name="T8" fmla="*/ 3 w 26"/>
                <a:gd name="T9" fmla="*/ 13 h 35"/>
                <a:gd name="T10" fmla="*/ 2 w 26"/>
                <a:gd name="T11" fmla="*/ 3 h 35"/>
                <a:gd name="T12" fmla="*/ 12 w 26"/>
                <a:gd name="T13" fmla="*/ 2 h 35"/>
                <a:gd name="T14" fmla="*/ 25 w 26"/>
                <a:gd name="T15" fmla="*/ 16 h 35"/>
                <a:gd name="T16" fmla="*/ 26 w 26"/>
                <a:gd name="T17"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35">
                  <a:moveTo>
                    <a:pt x="26" y="19"/>
                  </a:moveTo>
                  <a:cubicBezTo>
                    <a:pt x="24" y="25"/>
                    <a:pt x="23" y="30"/>
                    <a:pt x="19" y="33"/>
                  </a:cubicBezTo>
                  <a:cubicBezTo>
                    <a:pt x="16" y="35"/>
                    <a:pt x="14" y="35"/>
                    <a:pt x="12" y="32"/>
                  </a:cubicBezTo>
                  <a:cubicBezTo>
                    <a:pt x="11" y="30"/>
                    <a:pt x="10" y="29"/>
                    <a:pt x="10" y="27"/>
                  </a:cubicBezTo>
                  <a:cubicBezTo>
                    <a:pt x="9" y="22"/>
                    <a:pt x="8" y="16"/>
                    <a:pt x="3" y="13"/>
                  </a:cubicBezTo>
                  <a:cubicBezTo>
                    <a:pt x="0" y="11"/>
                    <a:pt x="0" y="6"/>
                    <a:pt x="2" y="3"/>
                  </a:cubicBezTo>
                  <a:cubicBezTo>
                    <a:pt x="5" y="0"/>
                    <a:pt x="7" y="0"/>
                    <a:pt x="12" y="2"/>
                  </a:cubicBezTo>
                  <a:cubicBezTo>
                    <a:pt x="18" y="5"/>
                    <a:pt x="22" y="10"/>
                    <a:pt x="25" y="16"/>
                  </a:cubicBezTo>
                  <a:cubicBezTo>
                    <a:pt x="26" y="17"/>
                    <a:pt x="25" y="19"/>
                    <a:pt x="26"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68" name="Freeform 51"/>
            <p:cNvSpPr/>
            <p:nvPr/>
          </p:nvSpPr>
          <p:spPr bwMode="auto">
            <a:xfrm>
              <a:off x="749300" y="3562350"/>
              <a:ext cx="73025" cy="87313"/>
            </a:xfrm>
            <a:custGeom>
              <a:avLst/>
              <a:gdLst>
                <a:gd name="T0" fmla="*/ 30 w 31"/>
                <a:gd name="T1" fmla="*/ 28 h 37"/>
                <a:gd name="T2" fmla="*/ 26 w 31"/>
                <a:gd name="T3" fmla="*/ 36 h 37"/>
                <a:gd name="T4" fmla="*/ 17 w 31"/>
                <a:gd name="T5" fmla="*/ 34 h 37"/>
                <a:gd name="T6" fmla="*/ 9 w 31"/>
                <a:gd name="T7" fmla="*/ 20 h 37"/>
                <a:gd name="T8" fmla="*/ 1 w 31"/>
                <a:gd name="T9" fmla="*/ 6 h 37"/>
                <a:gd name="T10" fmla="*/ 1 w 31"/>
                <a:gd name="T11" fmla="*/ 2 h 37"/>
                <a:gd name="T12" fmla="*/ 5 w 31"/>
                <a:gd name="T13" fmla="*/ 0 h 37"/>
                <a:gd name="T14" fmla="*/ 7 w 31"/>
                <a:gd name="T15" fmla="*/ 2 h 37"/>
                <a:gd name="T16" fmla="*/ 28 w 31"/>
                <a:gd name="T17" fmla="*/ 20 h 37"/>
                <a:gd name="T18" fmla="*/ 30 w 31"/>
                <a:gd name="T19" fmla="*/ 2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7">
                  <a:moveTo>
                    <a:pt x="30" y="28"/>
                  </a:moveTo>
                  <a:cubicBezTo>
                    <a:pt x="30" y="31"/>
                    <a:pt x="30" y="35"/>
                    <a:pt x="26" y="36"/>
                  </a:cubicBezTo>
                  <a:cubicBezTo>
                    <a:pt x="23" y="37"/>
                    <a:pt x="20" y="37"/>
                    <a:pt x="17" y="34"/>
                  </a:cubicBezTo>
                  <a:cubicBezTo>
                    <a:pt x="13" y="30"/>
                    <a:pt x="9" y="26"/>
                    <a:pt x="9" y="20"/>
                  </a:cubicBezTo>
                  <a:cubicBezTo>
                    <a:pt x="9" y="14"/>
                    <a:pt x="4" y="10"/>
                    <a:pt x="1" y="6"/>
                  </a:cubicBezTo>
                  <a:cubicBezTo>
                    <a:pt x="0" y="4"/>
                    <a:pt x="0" y="3"/>
                    <a:pt x="1" y="2"/>
                  </a:cubicBezTo>
                  <a:cubicBezTo>
                    <a:pt x="2" y="0"/>
                    <a:pt x="4" y="0"/>
                    <a:pt x="5" y="0"/>
                  </a:cubicBezTo>
                  <a:cubicBezTo>
                    <a:pt x="6" y="1"/>
                    <a:pt x="7" y="1"/>
                    <a:pt x="7" y="2"/>
                  </a:cubicBezTo>
                  <a:cubicBezTo>
                    <a:pt x="14" y="8"/>
                    <a:pt x="20" y="15"/>
                    <a:pt x="28" y="20"/>
                  </a:cubicBezTo>
                  <a:cubicBezTo>
                    <a:pt x="31" y="22"/>
                    <a:pt x="30" y="25"/>
                    <a:pt x="3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69" name="Freeform 52"/>
            <p:cNvSpPr/>
            <p:nvPr/>
          </p:nvSpPr>
          <p:spPr bwMode="auto">
            <a:xfrm>
              <a:off x="6108700" y="2436812"/>
              <a:ext cx="76200" cy="53975"/>
            </a:xfrm>
            <a:custGeom>
              <a:avLst/>
              <a:gdLst>
                <a:gd name="T0" fmla="*/ 20 w 33"/>
                <a:gd name="T1" fmla="*/ 0 h 23"/>
                <a:gd name="T2" fmla="*/ 26 w 33"/>
                <a:gd name="T3" fmla="*/ 2 h 23"/>
                <a:gd name="T4" fmla="*/ 27 w 33"/>
                <a:gd name="T5" fmla="*/ 15 h 23"/>
                <a:gd name="T6" fmla="*/ 11 w 33"/>
                <a:gd name="T7" fmla="*/ 22 h 23"/>
                <a:gd name="T8" fmla="*/ 4 w 33"/>
                <a:gd name="T9" fmla="*/ 19 h 23"/>
                <a:gd name="T10" fmla="*/ 2 w 33"/>
                <a:gd name="T11" fmla="*/ 10 h 23"/>
                <a:gd name="T12" fmla="*/ 20 w 33"/>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33" h="23">
                  <a:moveTo>
                    <a:pt x="20" y="0"/>
                  </a:moveTo>
                  <a:cubicBezTo>
                    <a:pt x="21" y="0"/>
                    <a:pt x="24" y="1"/>
                    <a:pt x="26" y="2"/>
                  </a:cubicBezTo>
                  <a:cubicBezTo>
                    <a:pt x="32" y="5"/>
                    <a:pt x="33" y="11"/>
                    <a:pt x="27" y="15"/>
                  </a:cubicBezTo>
                  <a:cubicBezTo>
                    <a:pt x="22" y="18"/>
                    <a:pt x="16" y="20"/>
                    <a:pt x="11" y="22"/>
                  </a:cubicBezTo>
                  <a:cubicBezTo>
                    <a:pt x="8" y="23"/>
                    <a:pt x="6" y="21"/>
                    <a:pt x="4" y="19"/>
                  </a:cubicBezTo>
                  <a:cubicBezTo>
                    <a:pt x="2" y="16"/>
                    <a:pt x="0" y="14"/>
                    <a:pt x="2" y="10"/>
                  </a:cubicBezTo>
                  <a:cubicBezTo>
                    <a:pt x="4" y="5"/>
                    <a:pt x="12" y="0"/>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70" name="Freeform 53"/>
            <p:cNvSpPr/>
            <p:nvPr/>
          </p:nvSpPr>
          <p:spPr bwMode="auto">
            <a:xfrm>
              <a:off x="4522788" y="2540000"/>
              <a:ext cx="84137" cy="58738"/>
            </a:xfrm>
            <a:custGeom>
              <a:avLst/>
              <a:gdLst>
                <a:gd name="T0" fmla="*/ 12 w 36"/>
                <a:gd name="T1" fmla="*/ 24 h 25"/>
                <a:gd name="T2" fmla="*/ 5 w 36"/>
                <a:gd name="T3" fmla="*/ 23 h 25"/>
                <a:gd name="T4" fmla="*/ 1 w 36"/>
                <a:gd name="T5" fmla="*/ 20 h 25"/>
                <a:gd name="T6" fmla="*/ 3 w 36"/>
                <a:gd name="T7" fmla="*/ 14 h 25"/>
                <a:gd name="T8" fmla="*/ 8 w 36"/>
                <a:gd name="T9" fmla="*/ 12 h 25"/>
                <a:gd name="T10" fmla="*/ 17 w 36"/>
                <a:gd name="T11" fmla="*/ 6 h 25"/>
                <a:gd name="T12" fmla="*/ 34 w 36"/>
                <a:gd name="T13" fmla="*/ 5 h 25"/>
                <a:gd name="T14" fmla="*/ 35 w 36"/>
                <a:gd name="T15" fmla="*/ 9 h 25"/>
                <a:gd name="T16" fmla="*/ 18 w 36"/>
                <a:gd name="T17" fmla="*/ 24 h 25"/>
                <a:gd name="T18" fmla="*/ 12 w 36"/>
                <a:gd name="T19"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5">
                  <a:moveTo>
                    <a:pt x="12" y="24"/>
                  </a:moveTo>
                  <a:cubicBezTo>
                    <a:pt x="10" y="24"/>
                    <a:pt x="8" y="24"/>
                    <a:pt x="5" y="23"/>
                  </a:cubicBezTo>
                  <a:cubicBezTo>
                    <a:pt x="3" y="23"/>
                    <a:pt x="1" y="23"/>
                    <a:pt x="1" y="20"/>
                  </a:cubicBezTo>
                  <a:cubicBezTo>
                    <a:pt x="0" y="18"/>
                    <a:pt x="1" y="15"/>
                    <a:pt x="3" y="14"/>
                  </a:cubicBezTo>
                  <a:cubicBezTo>
                    <a:pt x="5" y="13"/>
                    <a:pt x="7" y="12"/>
                    <a:pt x="8" y="12"/>
                  </a:cubicBezTo>
                  <a:cubicBezTo>
                    <a:pt x="11" y="10"/>
                    <a:pt x="15" y="8"/>
                    <a:pt x="17" y="6"/>
                  </a:cubicBezTo>
                  <a:cubicBezTo>
                    <a:pt x="22" y="1"/>
                    <a:pt x="29" y="0"/>
                    <a:pt x="34" y="5"/>
                  </a:cubicBezTo>
                  <a:cubicBezTo>
                    <a:pt x="36" y="6"/>
                    <a:pt x="36" y="8"/>
                    <a:pt x="35" y="9"/>
                  </a:cubicBezTo>
                  <a:cubicBezTo>
                    <a:pt x="29" y="14"/>
                    <a:pt x="24" y="20"/>
                    <a:pt x="18" y="24"/>
                  </a:cubicBezTo>
                  <a:cubicBezTo>
                    <a:pt x="16" y="25"/>
                    <a:pt x="14" y="24"/>
                    <a:pt x="12"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71" name="Freeform 54"/>
            <p:cNvSpPr/>
            <p:nvPr/>
          </p:nvSpPr>
          <p:spPr bwMode="auto">
            <a:xfrm>
              <a:off x="5754688" y="4724400"/>
              <a:ext cx="71437" cy="88900"/>
            </a:xfrm>
            <a:custGeom>
              <a:avLst/>
              <a:gdLst>
                <a:gd name="T0" fmla="*/ 6 w 31"/>
                <a:gd name="T1" fmla="*/ 38 h 38"/>
                <a:gd name="T2" fmla="*/ 2 w 31"/>
                <a:gd name="T3" fmla="*/ 31 h 38"/>
                <a:gd name="T4" fmla="*/ 8 w 31"/>
                <a:gd name="T5" fmla="*/ 23 h 38"/>
                <a:gd name="T6" fmla="*/ 18 w 31"/>
                <a:gd name="T7" fmla="*/ 5 h 38"/>
                <a:gd name="T8" fmla="*/ 26 w 31"/>
                <a:gd name="T9" fmla="*/ 5 h 38"/>
                <a:gd name="T10" fmla="*/ 29 w 31"/>
                <a:gd name="T11" fmla="*/ 9 h 38"/>
                <a:gd name="T12" fmla="*/ 28 w 31"/>
                <a:gd name="T13" fmla="*/ 17 h 38"/>
                <a:gd name="T14" fmla="*/ 13 w 31"/>
                <a:gd name="T15" fmla="*/ 34 h 38"/>
                <a:gd name="T16" fmla="*/ 6 w 31"/>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8">
                  <a:moveTo>
                    <a:pt x="6" y="38"/>
                  </a:moveTo>
                  <a:cubicBezTo>
                    <a:pt x="1" y="38"/>
                    <a:pt x="0" y="35"/>
                    <a:pt x="2" y="31"/>
                  </a:cubicBezTo>
                  <a:cubicBezTo>
                    <a:pt x="4" y="28"/>
                    <a:pt x="6" y="26"/>
                    <a:pt x="8" y="23"/>
                  </a:cubicBezTo>
                  <a:cubicBezTo>
                    <a:pt x="12" y="18"/>
                    <a:pt x="16" y="12"/>
                    <a:pt x="18" y="5"/>
                  </a:cubicBezTo>
                  <a:cubicBezTo>
                    <a:pt x="20" y="0"/>
                    <a:pt x="23" y="0"/>
                    <a:pt x="26" y="5"/>
                  </a:cubicBezTo>
                  <a:cubicBezTo>
                    <a:pt x="27" y="6"/>
                    <a:pt x="28" y="8"/>
                    <a:pt x="29" y="9"/>
                  </a:cubicBezTo>
                  <a:cubicBezTo>
                    <a:pt x="31" y="12"/>
                    <a:pt x="31" y="14"/>
                    <a:pt x="28" y="17"/>
                  </a:cubicBezTo>
                  <a:cubicBezTo>
                    <a:pt x="23" y="23"/>
                    <a:pt x="18" y="28"/>
                    <a:pt x="13" y="34"/>
                  </a:cubicBezTo>
                  <a:cubicBezTo>
                    <a:pt x="11" y="36"/>
                    <a:pt x="8" y="38"/>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72" name="Freeform 55"/>
            <p:cNvSpPr/>
            <p:nvPr/>
          </p:nvSpPr>
          <p:spPr bwMode="auto">
            <a:xfrm>
              <a:off x="5756275" y="4344988"/>
              <a:ext cx="38100" cy="88900"/>
            </a:xfrm>
            <a:custGeom>
              <a:avLst/>
              <a:gdLst>
                <a:gd name="T0" fmla="*/ 16 w 16"/>
                <a:gd name="T1" fmla="*/ 18 h 38"/>
                <a:gd name="T2" fmla="*/ 16 w 16"/>
                <a:gd name="T3" fmla="*/ 33 h 38"/>
                <a:gd name="T4" fmla="*/ 13 w 16"/>
                <a:gd name="T5" fmla="*/ 38 h 38"/>
                <a:gd name="T6" fmla="*/ 9 w 16"/>
                <a:gd name="T7" fmla="*/ 36 h 38"/>
                <a:gd name="T8" fmla="*/ 2 w 16"/>
                <a:gd name="T9" fmla="*/ 11 h 38"/>
                <a:gd name="T10" fmla="*/ 13 w 16"/>
                <a:gd name="T11" fmla="*/ 0 h 38"/>
                <a:gd name="T12" fmla="*/ 16 w 16"/>
                <a:gd name="T13" fmla="*/ 3 h 38"/>
                <a:gd name="T14" fmla="*/ 16 w 16"/>
                <a:gd name="T15" fmla="*/ 18 h 38"/>
                <a:gd name="T16" fmla="*/ 16 w 16"/>
                <a:gd name="T17" fmla="*/ 1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38">
                  <a:moveTo>
                    <a:pt x="16" y="18"/>
                  </a:moveTo>
                  <a:cubicBezTo>
                    <a:pt x="16" y="23"/>
                    <a:pt x="16" y="28"/>
                    <a:pt x="16" y="33"/>
                  </a:cubicBezTo>
                  <a:cubicBezTo>
                    <a:pt x="16" y="35"/>
                    <a:pt x="15" y="37"/>
                    <a:pt x="13" y="38"/>
                  </a:cubicBezTo>
                  <a:cubicBezTo>
                    <a:pt x="11" y="38"/>
                    <a:pt x="10" y="37"/>
                    <a:pt x="9" y="36"/>
                  </a:cubicBezTo>
                  <a:cubicBezTo>
                    <a:pt x="1" y="29"/>
                    <a:pt x="0" y="20"/>
                    <a:pt x="2" y="11"/>
                  </a:cubicBezTo>
                  <a:cubicBezTo>
                    <a:pt x="2" y="8"/>
                    <a:pt x="10" y="0"/>
                    <a:pt x="13" y="0"/>
                  </a:cubicBezTo>
                  <a:cubicBezTo>
                    <a:pt x="15" y="0"/>
                    <a:pt x="16" y="2"/>
                    <a:pt x="16" y="3"/>
                  </a:cubicBezTo>
                  <a:cubicBezTo>
                    <a:pt x="16" y="8"/>
                    <a:pt x="16" y="13"/>
                    <a:pt x="16" y="18"/>
                  </a:cubicBezTo>
                  <a:cubicBezTo>
                    <a:pt x="16" y="18"/>
                    <a:pt x="16" y="18"/>
                    <a:pt x="1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73" name="Freeform 56"/>
            <p:cNvSpPr/>
            <p:nvPr/>
          </p:nvSpPr>
          <p:spPr bwMode="auto">
            <a:xfrm>
              <a:off x="1755775" y="2625725"/>
              <a:ext cx="53975" cy="66675"/>
            </a:xfrm>
            <a:custGeom>
              <a:avLst/>
              <a:gdLst>
                <a:gd name="T0" fmla="*/ 8 w 23"/>
                <a:gd name="T1" fmla="*/ 0 h 28"/>
                <a:gd name="T2" fmla="*/ 22 w 23"/>
                <a:gd name="T3" fmla="*/ 16 h 28"/>
                <a:gd name="T4" fmla="*/ 19 w 23"/>
                <a:gd name="T5" fmla="*/ 21 h 28"/>
                <a:gd name="T6" fmla="*/ 8 w 23"/>
                <a:gd name="T7" fmla="*/ 27 h 28"/>
                <a:gd name="T8" fmla="*/ 3 w 23"/>
                <a:gd name="T9" fmla="*/ 25 h 28"/>
                <a:gd name="T10" fmla="*/ 2 w 23"/>
                <a:gd name="T11" fmla="*/ 14 h 28"/>
                <a:gd name="T12" fmla="*/ 3 w 23"/>
                <a:gd name="T13" fmla="*/ 7 h 28"/>
                <a:gd name="T14" fmla="*/ 7 w 23"/>
                <a:gd name="T15" fmla="*/ 0 h 28"/>
                <a:gd name="T16" fmla="*/ 8 w 23"/>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8">
                  <a:moveTo>
                    <a:pt x="8" y="0"/>
                  </a:moveTo>
                  <a:cubicBezTo>
                    <a:pt x="15" y="0"/>
                    <a:pt x="23" y="10"/>
                    <a:pt x="22" y="16"/>
                  </a:cubicBezTo>
                  <a:cubicBezTo>
                    <a:pt x="22" y="18"/>
                    <a:pt x="21" y="20"/>
                    <a:pt x="19" y="21"/>
                  </a:cubicBezTo>
                  <a:cubicBezTo>
                    <a:pt x="16" y="23"/>
                    <a:pt x="12" y="25"/>
                    <a:pt x="8" y="27"/>
                  </a:cubicBezTo>
                  <a:cubicBezTo>
                    <a:pt x="6" y="28"/>
                    <a:pt x="4" y="27"/>
                    <a:pt x="3" y="25"/>
                  </a:cubicBezTo>
                  <a:cubicBezTo>
                    <a:pt x="1" y="22"/>
                    <a:pt x="0" y="18"/>
                    <a:pt x="2" y="14"/>
                  </a:cubicBezTo>
                  <a:cubicBezTo>
                    <a:pt x="4" y="12"/>
                    <a:pt x="4" y="9"/>
                    <a:pt x="3" y="7"/>
                  </a:cubicBezTo>
                  <a:cubicBezTo>
                    <a:pt x="1" y="2"/>
                    <a:pt x="1" y="1"/>
                    <a:pt x="7" y="0"/>
                  </a:cubicBezTo>
                  <a:cubicBezTo>
                    <a:pt x="7"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74" name="Freeform 57"/>
            <p:cNvSpPr/>
            <p:nvPr/>
          </p:nvSpPr>
          <p:spPr bwMode="auto">
            <a:xfrm>
              <a:off x="6459538" y="5170488"/>
              <a:ext cx="82550" cy="58738"/>
            </a:xfrm>
            <a:custGeom>
              <a:avLst/>
              <a:gdLst>
                <a:gd name="T0" fmla="*/ 13 w 35"/>
                <a:gd name="T1" fmla="*/ 25 h 25"/>
                <a:gd name="T2" fmla="*/ 5 w 35"/>
                <a:gd name="T3" fmla="*/ 25 h 25"/>
                <a:gd name="T4" fmla="*/ 1 w 35"/>
                <a:gd name="T5" fmla="*/ 21 h 25"/>
                <a:gd name="T6" fmla="*/ 4 w 35"/>
                <a:gd name="T7" fmla="*/ 16 h 25"/>
                <a:gd name="T8" fmla="*/ 15 w 35"/>
                <a:gd name="T9" fmla="*/ 14 h 25"/>
                <a:gd name="T10" fmla="*/ 25 w 35"/>
                <a:gd name="T11" fmla="*/ 5 h 25"/>
                <a:gd name="T12" fmla="*/ 30 w 35"/>
                <a:gd name="T13" fmla="*/ 1 h 25"/>
                <a:gd name="T14" fmla="*/ 34 w 35"/>
                <a:gd name="T15" fmla="*/ 6 h 25"/>
                <a:gd name="T16" fmla="*/ 19 w 35"/>
                <a:gd name="T17" fmla="*/ 24 h 25"/>
                <a:gd name="T18" fmla="*/ 13 w 35"/>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25">
                  <a:moveTo>
                    <a:pt x="13" y="25"/>
                  </a:moveTo>
                  <a:cubicBezTo>
                    <a:pt x="9" y="25"/>
                    <a:pt x="7" y="25"/>
                    <a:pt x="5" y="25"/>
                  </a:cubicBezTo>
                  <a:cubicBezTo>
                    <a:pt x="2" y="25"/>
                    <a:pt x="1" y="24"/>
                    <a:pt x="1" y="21"/>
                  </a:cubicBezTo>
                  <a:cubicBezTo>
                    <a:pt x="0" y="18"/>
                    <a:pt x="2" y="16"/>
                    <a:pt x="4" y="16"/>
                  </a:cubicBezTo>
                  <a:cubicBezTo>
                    <a:pt x="8" y="15"/>
                    <a:pt x="11" y="14"/>
                    <a:pt x="15" y="14"/>
                  </a:cubicBezTo>
                  <a:cubicBezTo>
                    <a:pt x="20" y="13"/>
                    <a:pt x="24" y="10"/>
                    <a:pt x="25" y="5"/>
                  </a:cubicBezTo>
                  <a:cubicBezTo>
                    <a:pt x="26" y="3"/>
                    <a:pt x="27" y="0"/>
                    <a:pt x="30" y="1"/>
                  </a:cubicBezTo>
                  <a:cubicBezTo>
                    <a:pt x="33" y="1"/>
                    <a:pt x="34" y="4"/>
                    <a:pt x="34" y="6"/>
                  </a:cubicBezTo>
                  <a:cubicBezTo>
                    <a:pt x="35" y="16"/>
                    <a:pt x="30" y="22"/>
                    <a:pt x="19" y="24"/>
                  </a:cubicBezTo>
                  <a:cubicBezTo>
                    <a:pt x="17" y="25"/>
                    <a:pt x="14" y="25"/>
                    <a:pt x="1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75" name="Freeform 58"/>
            <p:cNvSpPr/>
            <p:nvPr/>
          </p:nvSpPr>
          <p:spPr bwMode="auto">
            <a:xfrm>
              <a:off x="5857875" y="4708525"/>
              <a:ext cx="50800" cy="85725"/>
            </a:xfrm>
            <a:custGeom>
              <a:avLst/>
              <a:gdLst>
                <a:gd name="T0" fmla="*/ 6 w 22"/>
                <a:gd name="T1" fmla="*/ 0 h 37"/>
                <a:gd name="T2" fmla="*/ 16 w 22"/>
                <a:gd name="T3" fmla="*/ 10 h 37"/>
                <a:gd name="T4" fmla="*/ 20 w 22"/>
                <a:gd name="T5" fmla="*/ 27 h 37"/>
                <a:gd name="T6" fmla="*/ 17 w 22"/>
                <a:gd name="T7" fmla="*/ 36 h 37"/>
                <a:gd name="T8" fmla="*/ 10 w 22"/>
                <a:gd name="T9" fmla="*/ 32 h 37"/>
                <a:gd name="T10" fmla="*/ 4 w 22"/>
                <a:gd name="T11" fmla="*/ 18 h 37"/>
                <a:gd name="T12" fmla="*/ 3 w 22"/>
                <a:gd name="T13" fmla="*/ 2 h 37"/>
                <a:gd name="T14" fmla="*/ 6 w 22"/>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7">
                  <a:moveTo>
                    <a:pt x="6" y="0"/>
                  </a:moveTo>
                  <a:cubicBezTo>
                    <a:pt x="12" y="0"/>
                    <a:pt x="16" y="4"/>
                    <a:pt x="16" y="10"/>
                  </a:cubicBezTo>
                  <a:cubicBezTo>
                    <a:pt x="16" y="16"/>
                    <a:pt x="16" y="22"/>
                    <a:pt x="20" y="27"/>
                  </a:cubicBezTo>
                  <a:cubicBezTo>
                    <a:pt x="22" y="30"/>
                    <a:pt x="20" y="35"/>
                    <a:pt x="17" y="36"/>
                  </a:cubicBezTo>
                  <a:cubicBezTo>
                    <a:pt x="14" y="37"/>
                    <a:pt x="11" y="35"/>
                    <a:pt x="10" y="32"/>
                  </a:cubicBezTo>
                  <a:cubicBezTo>
                    <a:pt x="9" y="26"/>
                    <a:pt x="6" y="22"/>
                    <a:pt x="4" y="18"/>
                  </a:cubicBezTo>
                  <a:cubicBezTo>
                    <a:pt x="0" y="13"/>
                    <a:pt x="3" y="7"/>
                    <a:pt x="3" y="2"/>
                  </a:cubicBezTo>
                  <a:cubicBezTo>
                    <a:pt x="3" y="0"/>
                    <a:pt x="5"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76" name="Freeform 59"/>
            <p:cNvSpPr/>
            <p:nvPr/>
          </p:nvSpPr>
          <p:spPr bwMode="auto">
            <a:xfrm>
              <a:off x="6492875" y="2711450"/>
              <a:ext cx="69850" cy="44450"/>
            </a:xfrm>
            <a:custGeom>
              <a:avLst/>
              <a:gdLst>
                <a:gd name="T0" fmla="*/ 15 w 30"/>
                <a:gd name="T1" fmla="*/ 0 h 19"/>
                <a:gd name="T2" fmla="*/ 17 w 30"/>
                <a:gd name="T3" fmla="*/ 1 h 19"/>
                <a:gd name="T4" fmla="*/ 27 w 30"/>
                <a:gd name="T5" fmla="*/ 16 h 19"/>
                <a:gd name="T6" fmla="*/ 22 w 30"/>
                <a:gd name="T7" fmla="*/ 18 h 19"/>
                <a:gd name="T8" fmla="*/ 7 w 30"/>
                <a:gd name="T9" fmla="*/ 17 h 19"/>
                <a:gd name="T10" fmla="*/ 1 w 30"/>
                <a:gd name="T11" fmla="*/ 10 h 19"/>
                <a:gd name="T12" fmla="*/ 15 w 30"/>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 h="19">
                  <a:moveTo>
                    <a:pt x="15" y="0"/>
                  </a:moveTo>
                  <a:cubicBezTo>
                    <a:pt x="16" y="0"/>
                    <a:pt x="17" y="0"/>
                    <a:pt x="17" y="1"/>
                  </a:cubicBezTo>
                  <a:cubicBezTo>
                    <a:pt x="27" y="1"/>
                    <a:pt x="30" y="7"/>
                    <a:pt x="27" y="16"/>
                  </a:cubicBezTo>
                  <a:cubicBezTo>
                    <a:pt x="26" y="18"/>
                    <a:pt x="24" y="19"/>
                    <a:pt x="22" y="18"/>
                  </a:cubicBezTo>
                  <a:cubicBezTo>
                    <a:pt x="17" y="17"/>
                    <a:pt x="12" y="16"/>
                    <a:pt x="7" y="17"/>
                  </a:cubicBezTo>
                  <a:cubicBezTo>
                    <a:pt x="3" y="18"/>
                    <a:pt x="0" y="14"/>
                    <a:pt x="1" y="10"/>
                  </a:cubicBezTo>
                  <a:cubicBezTo>
                    <a:pt x="2" y="4"/>
                    <a:pt x="8"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77" name="Freeform 60"/>
            <p:cNvSpPr/>
            <p:nvPr/>
          </p:nvSpPr>
          <p:spPr bwMode="auto">
            <a:xfrm>
              <a:off x="700088" y="3409950"/>
              <a:ext cx="39687" cy="98425"/>
            </a:xfrm>
            <a:custGeom>
              <a:avLst/>
              <a:gdLst>
                <a:gd name="T0" fmla="*/ 1 w 17"/>
                <a:gd name="T1" fmla="*/ 29 h 42"/>
                <a:gd name="T2" fmla="*/ 4 w 17"/>
                <a:gd name="T3" fmla="*/ 22 h 42"/>
                <a:gd name="T4" fmla="*/ 1 w 17"/>
                <a:gd name="T5" fmla="*/ 14 h 42"/>
                <a:gd name="T6" fmla="*/ 6 w 17"/>
                <a:gd name="T7" fmla="*/ 2 h 42"/>
                <a:gd name="T8" fmla="*/ 11 w 17"/>
                <a:gd name="T9" fmla="*/ 1 h 42"/>
                <a:gd name="T10" fmla="*/ 14 w 17"/>
                <a:gd name="T11" fmla="*/ 14 h 42"/>
                <a:gd name="T12" fmla="*/ 13 w 17"/>
                <a:gd name="T13" fmla="*/ 16 h 42"/>
                <a:gd name="T14" fmla="*/ 11 w 17"/>
                <a:gd name="T15" fmla="*/ 33 h 42"/>
                <a:gd name="T16" fmla="*/ 9 w 17"/>
                <a:gd name="T17" fmla="*/ 42 h 42"/>
                <a:gd name="T18" fmla="*/ 2 w 17"/>
                <a:gd name="T19" fmla="*/ 35 h 42"/>
                <a:gd name="T20" fmla="*/ 1 w 17"/>
                <a:gd name="T21" fmla="*/ 2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42">
                  <a:moveTo>
                    <a:pt x="1" y="29"/>
                  </a:moveTo>
                  <a:cubicBezTo>
                    <a:pt x="0" y="27"/>
                    <a:pt x="5" y="25"/>
                    <a:pt x="4" y="22"/>
                  </a:cubicBezTo>
                  <a:cubicBezTo>
                    <a:pt x="3" y="19"/>
                    <a:pt x="1" y="17"/>
                    <a:pt x="1" y="14"/>
                  </a:cubicBezTo>
                  <a:cubicBezTo>
                    <a:pt x="1" y="9"/>
                    <a:pt x="3" y="6"/>
                    <a:pt x="6" y="2"/>
                  </a:cubicBezTo>
                  <a:cubicBezTo>
                    <a:pt x="7" y="0"/>
                    <a:pt x="9" y="0"/>
                    <a:pt x="11" y="1"/>
                  </a:cubicBezTo>
                  <a:cubicBezTo>
                    <a:pt x="15" y="4"/>
                    <a:pt x="17" y="10"/>
                    <a:pt x="14" y="14"/>
                  </a:cubicBezTo>
                  <a:cubicBezTo>
                    <a:pt x="14" y="14"/>
                    <a:pt x="13" y="15"/>
                    <a:pt x="13" y="16"/>
                  </a:cubicBezTo>
                  <a:cubicBezTo>
                    <a:pt x="9" y="21"/>
                    <a:pt x="8" y="27"/>
                    <a:pt x="11" y="33"/>
                  </a:cubicBezTo>
                  <a:cubicBezTo>
                    <a:pt x="13" y="38"/>
                    <a:pt x="12" y="41"/>
                    <a:pt x="9" y="42"/>
                  </a:cubicBezTo>
                  <a:cubicBezTo>
                    <a:pt x="6" y="42"/>
                    <a:pt x="3" y="40"/>
                    <a:pt x="2" y="35"/>
                  </a:cubicBezTo>
                  <a:cubicBezTo>
                    <a:pt x="2" y="33"/>
                    <a:pt x="2" y="32"/>
                    <a:pt x="1"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78" name="Freeform 61"/>
            <p:cNvSpPr/>
            <p:nvPr/>
          </p:nvSpPr>
          <p:spPr bwMode="auto">
            <a:xfrm>
              <a:off x="5421313" y="2586038"/>
              <a:ext cx="65087" cy="44450"/>
            </a:xfrm>
            <a:custGeom>
              <a:avLst/>
              <a:gdLst>
                <a:gd name="T0" fmla="*/ 7 w 28"/>
                <a:gd name="T1" fmla="*/ 19 h 19"/>
                <a:gd name="T2" fmla="*/ 1 w 28"/>
                <a:gd name="T3" fmla="*/ 13 h 19"/>
                <a:gd name="T4" fmla="*/ 6 w 28"/>
                <a:gd name="T5" fmla="*/ 4 h 19"/>
                <a:gd name="T6" fmla="*/ 16 w 28"/>
                <a:gd name="T7" fmla="*/ 1 h 19"/>
                <a:gd name="T8" fmla="*/ 22 w 28"/>
                <a:gd name="T9" fmla="*/ 4 h 19"/>
                <a:gd name="T10" fmla="*/ 28 w 28"/>
                <a:gd name="T11" fmla="*/ 10 h 19"/>
                <a:gd name="T12" fmla="*/ 22 w 28"/>
                <a:gd name="T13" fmla="*/ 15 h 19"/>
                <a:gd name="T14" fmla="*/ 7 w 28"/>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9">
                  <a:moveTo>
                    <a:pt x="7" y="19"/>
                  </a:moveTo>
                  <a:cubicBezTo>
                    <a:pt x="1" y="19"/>
                    <a:pt x="0" y="18"/>
                    <a:pt x="1" y="13"/>
                  </a:cubicBezTo>
                  <a:cubicBezTo>
                    <a:pt x="2" y="10"/>
                    <a:pt x="4" y="7"/>
                    <a:pt x="6" y="4"/>
                  </a:cubicBezTo>
                  <a:cubicBezTo>
                    <a:pt x="9" y="1"/>
                    <a:pt x="12" y="0"/>
                    <a:pt x="16" y="1"/>
                  </a:cubicBezTo>
                  <a:cubicBezTo>
                    <a:pt x="18" y="2"/>
                    <a:pt x="20" y="2"/>
                    <a:pt x="22" y="4"/>
                  </a:cubicBezTo>
                  <a:cubicBezTo>
                    <a:pt x="25" y="5"/>
                    <a:pt x="28" y="7"/>
                    <a:pt x="28" y="10"/>
                  </a:cubicBezTo>
                  <a:cubicBezTo>
                    <a:pt x="28" y="13"/>
                    <a:pt x="24" y="14"/>
                    <a:pt x="22" y="15"/>
                  </a:cubicBezTo>
                  <a:cubicBezTo>
                    <a:pt x="17" y="18"/>
                    <a:pt x="12" y="18"/>
                    <a:pt x="7"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92" name="Freeform 62"/>
            <p:cNvSpPr/>
            <p:nvPr/>
          </p:nvSpPr>
          <p:spPr bwMode="auto">
            <a:xfrm>
              <a:off x="1933575" y="2922588"/>
              <a:ext cx="73025" cy="46038"/>
            </a:xfrm>
            <a:custGeom>
              <a:avLst/>
              <a:gdLst>
                <a:gd name="T0" fmla="*/ 26 w 31"/>
                <a:gd name="T1" fmla="*/ 19 h 20"/>
                <a:gd name="T2" fmla="*/ 11 w 31"/>
                <a:gd name="T3" fmla="*/ 17 h 20"/>
                <a:gd name="T4" fmla="*/ 3 w 31"/>
                <a:gd name="T5" fmla="*/ 12 h 20"/>
                <a:gd name="T6" fmla="*/ 10 w 31"/>
                <a:gd name="T7" fmla="*/ 0 h 20"/>
                <a:gd name="T8" fmla="*/ 19 w 31"/>
                <a:gd name="T9" fmla="*/ 4 h 20"/>
                <a:gd name="T10" fmla="*/ 29 w 31"/>
                <a:gd name="T11" fmla="*/ 13 h 20"/>
                <a:gd name="T12" fmla="*/ 30 w 31"/>
                <a:gd name="T13" fmla="*/ 17 h 20"/>
                <a:gd name="T14" fmla="*/ 26 w 31"/>
                <a:gd name="T15" fmla="*/ 19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0">
                  <a:moveTo>
                    <a:pt x="26" y="19"/>
                  </a:moveTo>
                  <a:cubicBezTo>
                    <a:pt x="21" y="18"/>
                    <a:pt x="16" y="18"/>
                    <a:pt x="11" y="17"/>
                  </a:cubicBezTo>
                  <a:cubicBezTo>
                    <a:pt x="7" y="17"/>
                    <a:pt x="5" y="15"/>
                    <a:pt x="3" y="12"/>
                  </a:cubicBezTo>
                  <a:cubicBezTo>
                    <a:pt x="0" y="6"/>
                    <a:pt x="4" y="0"/>
                    <a:pt x="10" y="0"/>
                  </a:cubicBezTo>
                  <a:cubicBezTo>
                    <a:pt x="13" y="0"/>
                    <a:pt x="17" y="1"/>
                    <a:pt x="19" y="4"/>
                  </a:cubicBezTo>
                  <a:cubicBezTo>
                    <a:pt x="22" y="7"/>
                    <a:pt x="25" y="10"/>
                    <a:pt x="29" y="13"/>
                  </a:cubicBezTo>
                  <a:cubicBezTo>
                    <a:pt x="30" y="14"/>
                    <a:pt x="31" y="16"/>
                    <a:pt x="30" y="17"/>
                  </a:cubicBezTo>
                  <a:cubicBezTo>
                    <a:pt x="30" y="20"/>
                    <a:pt x="27" y="19"/>
                    <a:pt x="26"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93" name="Freeform 63"/>
            <p:cNvSpPr/>
            <p:nvPr/>
          </p:nvSpPr>
          <p:spPr bwMode="auto">
            <a:xfrm>
              <a:off x="5540375" y="4508500"/>
              <a:ext cx="57150" cy="53975"/>
            </a:xfrm>
            <a:custGeom>
              <a:avLst/>
              <a:gdLst>
                <a:gd name="T0" fmla="*/ 24 w 24"/>
                <a:gd name="T1" fmla="*/ 9 h 23"/>
                <a:gd name="T2" fmla="*/ 13 w 24"/>
                <a:gd name="T3" fmla="*/ 22 h 23"/>
                <a:gd name="T4" fmla="*/ 5 w 24"/>
                <a:gd name="T5" fmla="*/ 20 h 23"/>
                <a:gd name="T6" fmla="*/ 2 w 24"/>
                <a:gd name="T7" fmla="*/ 9 h 23"/>
                <a:gd name="T8" fmla="*/ 20 w 24"/>
                <a:gd name="T9" fmla="*/ 3 h 23"/>
                <a:gd name="T10" fmla="*/ 24 w 24"/>
                <a:gd name="T11" fmla="*/ 9 h 23"/>
              </a:gdLst>
              <a:ahLst/>
              <a:cxnLst>
                <a:cxn ang="0">
                  <a:pos x="T0" y="T1"/>
                </a:cxn>
                <a:cxn ang="0">
                  <a:pos x="T2" y="T3"/>
                </a:cxn>
                <a:cxn ang="0">
                  <a:pos x="T4" y="T5"/>
                </a:cxn>
                <a:cxn ang="0">
                  <a:pos x="T6" y="T7"/>
                </a:cxn>
                <a:cxn ang="0">
                  <a:pos x="T8" y="T9"/>
                </a:cxn>
                <a:cxn ang="0">
                  <a:pos x="T10" y="T11"/>
                </a:cxn>
              </a:cxnLst>
              <a:rect l="0" t="0" r="r" b="b"/>
              <a:pathLst>
                <a:path w="24" h="23">
                  <a:moveTo>
                    <a:pt x="24" y="9"/>
                  </a:moveTo>
                  <a:cubicBezTo>
                    <a:pt x="23" y="16"/>
                    <a:pt x="19" y="19"/>
                    <a:pt x="13" y="22"/>
                  </a:cubicBezTo>
                  <a:cubicBezTo>
                    <a:pt x="10" y="23"/>
                    <a:pt x="7" y="22"/>
                    <a:pt x="5" y="20"/>
                  </a:cubicBezTo>
                  <a:cubicBezTo>
                    <a:pt x="3" y="17"/>
                    <a:pt x="0" y="14"/>
                    <a:pt x="2" y="9"/>
                  </a:cubicBezTo>
                  <a:cubicBezTo>
                    <a:pt x="5" y="3"/>
                    <a:pt x="14" y="0"/>
                    <a:pt x="20" y="3"/>
                  </a:cubicBezTo>
                  <a:cubicBezTo>
                    <a:pt x="23" y="4"/>
                    <a:pt x="24" y="5"/>
                    <a:pt x="2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94" name="Freeform 64"/>
            <p:cNvSpPr/>
            <p:nvPr/>
          </p:nvSpPr>
          <p:spPr bwMode="auto">
            <a:xfrm>
              <a:off x="3500438" y="2870200"/>
              <a:ext cx="60325" cy="52388"/>
            </a:xfrm>
            <a:custGeom>
              <a:avLst/>
              <a:gdLst>
                <a:gd name="T0" fmla="*/ 10 w 26"/>
                <a:gd name="T1" fmla="*/ 22 h 22"/>
                <a:gd name="T2" fmla="*/ 3 w 26"/>
                <a:gd name="T3" fmla="*/ 19 h 22"/>
                <a:gd name="T4" fmla="*/ 3 w 26"/>
                <a:gd name="T5" fmla="*/ 11 h 22"/>
                <a:gd name="T6" fmla="*/ 13 w 26"/>
                <a:gd name="T7" fmla="*/ 3 h 22"/>
                <a:gd name="T8" fmla="*/ 22 w 26"/>
                <a:gd name="T9" fmla="*/ 4 h 22"/>
                <a:gd name="T10" fmla="*/ 24 w 26"/>
                <a:gd name="T11" fmla="*/ 14 h 22"/>
                <a:gd name="T12" fmla="*/ 10 w 26"/>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26" h="22">
                  <a:moveTo>
                    <a:pt x="10" y="22"/>
                  </a:moveTo>
                  <a:cubicBezTo>
                    <a:pt x="7" y="22"/>
                    <a:pt x="5" y="21"/>
                    <a:pt x="3" y="19"/>
                  </a:cubicBezTo>
                  <a:cubicBezTo>
                    <a:pt x="0" y="16"/>
                    <a:pt x="0" y="13"/>
                    <a:pt x="3" y="11"/>
                  </a:cubicBezTo>
                  <a:cubicBezTo>
                    <a:pt x="6" y="8"/>
                    <a:pt x="9" y="5"/>
                    <a:pt x="13" y="3"/>
                  </a:cubicBezTo>
                  <a:cubicBezTo>
                    <a:pt x="16" y="0"/>
                    <a:pt x="19" y="1"/>
                    <a:pt x="22" y="4"/>
                  </a:cubicBezTo>
                  <a:cubicBezTo>
                    <a:pt x="26" y="8"/>
                    <a:pt x="26" y="11"/>
                    <a:pt x="24" y="14"/>
                  </a:cubicBezTo>
                  <a:cubicBezTo>
                    <a:pt x="20" y="19"/>
                    <a:pt x="15" y="21"/>
                    <a:pt x="1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95" name="Freeform 65"/>
            <p:cNvSpPr/>
            <p:nvPr/>
          </p:nvSpPr>
          <p:spPr bwMode="auto">
            <a:xfrm>
              <a:off x="5894388" y="5272088"/>
              <a:ext cx="79375" cy="49213"/>
            </a:xfrm>
            <a:custGeom>
              <a:avLst/>
              <a:gdLst>
                <a:gd name="T0" fmla="*/ 5 w 34"/>
                <a:gd name="T1" fmla="*/ 21 h 21"/>
                <a:gd name="T2" fmla="*/ 1 w 34"/>
                <a:gd name="T3" fmla="*/ 19 h 21"/>
                <a:gd name="T4" fmla="*/ 2 w 34"/>
                <a:gd name="T5" fmla="*/ 14 h 21"/>
                <a:gd name="T6" fmla="*/ 16 w 34"/>
                <a:gd name="T7" fmla="*/ 3 h 21"/>
                <a:gd name="T8" fmla="*/ 31 w 34"/>
                <a:gd name="T9" fmla="*/ 3 h 21"/>
                <a:gd name="T10" fmla="*/ 34 w 34"/>
                <a:gd name="T11" fmla="*/ 8 h 21"/>
                <a:gd name="T12" fmla="*/ 30 w 34"/>
                <a:gd name="T13" fmla="*/ 10 h 21"/>
                <a:gd name="T14" fmla="*/ 11 w 34"/>
                <a:gd name="T15" fmla="*/ 19 h 21"/>
                <a:gd name="T16" fmla="*/ 5 w 34"/>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1">
                  <a:moveTo>
                    <a:pt x="5" y="21"/>
                  </a:moveTo>
                  <a:cubicBezTo>
                    <a:pt x="3" y="21"/>
                    <a:pt x="2" y="20"/>
                    <a:pt x="1" y="19"/>
                  </a:cubicBezTo>
                  <a:cubicBezTo>
                    <a:pt x="0" y="17"/>
                    <a:pt x="1" y="15"/>
                    <a:pt x="2" y="14"/>
                  </a:cubicBezTo>
                  <a:cubicBezTo>
                    <a:pt x="6" y="10"/>
                    <a:pt x="11" y="6"/>
                    <a:pt x="16" y="3"/>
                  </a:cubicBezTo>
                  <a:cubicBezTo>
                    <a:pt x="20" y="0"/>
                    <a:pt x="26" y="1"/>
                    <a:pt x="31" y="3"/>
                  </a:cubicBezTo>
                  <a:cubicBezTo>
                    <a:pt x="33" y="3"/>
                    <a:pt x="34" y="5"/>
                    <a:pt x="34" y="8"/>
                  </a:cubicBezTo>
                  <a:cubicBezTo>
                    <a:pt x="34" y="10"/>
                    <a:pt x="32" y="10"/>
                    <a:pt x="30" y="10"/>
                  </a:cubicBezTo>
                  <a:cubicBezTo>
                    <a:pt x="22" y="11"/>
                    <a:pt x="16" y="13"/>
                    <a:pt x="11" y="19"/>
                  </a:cubicBezTo>
                  <a:cubicBezTo>
                    <a:pt x="9" y="20"/>
                    <a:pt x="7" y="21"/>
                    <a:pt x="5"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96" name="Freeform 66"/>
            <p:cNvSpPr/>
            <p:nvPr/>
          </p:nvSpPr>
          <p:spPr bwMode="auto">
            <a:xfrm>
              <a:off x="5981700" y="4984750"/>
              <a:ext cx="49212" cy="71438"/>
            </a:xfrm>
            <a:custGeom>
              <a:avLst/>
              <a:gdLst>
                <a:gd name="T0" fmla="*/ 9 w 21"/>
                <a:gd name="T1" fmla="*/ 1 h 30"/>
                <a:gd name="T2" fmla="*/ 9 w 21"/>
                <a:gd name="T3" fmla="*/ 2 h 30"/>
                <a:gd name="T4" fmla="*/ 17 w 21"/>
                <a:gd name="T5" fmla="*/ 10 h 30"/>
                <a:gd name="T6" fmla="*/ 19 w 21"/>
                <a:gd name="T7" fmla="*/ 19 h 30"/>
                <a:gd name="T8" fmla="*/ 4 w 21"/>
                <a:gd name="T9" fmla="*/ 20 h 30"/>
                <a:gd name="T10" fmla="*/ 5 w 21"/>
                <a:gd name="T11" fmla="*/ 1 h 30"/>
                <a:gd name="T12" fmla="*/ 9 w 2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21" h="30">
                  <a:moveTo>
                    <a:pt x="9" y="1"/>
                  </a:moveTo>
                  <a:cubicBezTo>
                    <a:pt x="8" y="0"/>
                    <a:pt x="9" y="1"/>
                    <a:pt x="9" y="2"/>
                  </a:cubicBezTo>
                  <a:cubicBezTo>
                    <a:pt x="10" y="6"/>
                    <a:pt x="14" y="8"/>
                    <a:pt x="17" y="10"/>
                  </a:cubicBezTo>
                  <a:cubicBezTo>
                    <a:pt x="21" y="12"/>
                    <a:pt x="21" y="15"/>
                    <a:pt x="19" y="19"/>
                  </a:cubicBezTo>
                  <a:cubicBezTo>
                    <a:pt x="14" y="30"/>
                    <a:pt x="11" y="30"/>
                    <a:pt x="4" y="20"/>
                  </a:cubicBezTo>
                  <a:cubicBezTo>
                    <a:pt x="0" y="14"/>
                    <a:pt x="0" y="7"/>
                    <a:pt x="5" y="1"/>
                  </a:cubicBezTo>
                  <a:cubicBezTo>
                    <a:pt x="6" y="0"/>
                    <a:pt x="6" y="0"/>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97" name="Freeform 67"/>
            <p:cNvSpPr/>
            <p:nvPr/>
          </p:nvSpPr>
          <p:spPr bwMode="auto">
            <a:xfrm>
              <a:off x="3362325" y="4071938"/>
              <a:ext cx="36512" cy="57150"/>
            </a:xfrm>
            <a:custGeom>
              <a:avLst/>
              <a:gdLst>
                <a:gd name="T0" fmla="*/ 16 w 16"/>
                <a:gd name="T1" fmla="*/ 10 h 24"/>
                <a:gd name="T2" fmla="*/ 15 w 16"/>
                <a:gd name="T3" fmla="*/ 17 h 24"/>
                <a:gd name="T4" fmla="*/ 6 w 16"/>
                <a:gd name="T5" fmla="*/ 24 h 24"/>
                <a:gd name="T6" fmla="*/ 1 w 16"/>
                <a:gd name="T7" fmla="*/ 17 h 24"/>
                <a:gd name="T8" fmla="*/ 1 w 16"/>
                <a:gd name="T9" fmla="*/ 9 h 24"/>
                <a:gd name="T10" fmla="*/ 10 w 16"/>
                <a:gd name="T11" fmla="*/ 0 h 24"/>
                <a:gd name="T12" fmla="*/ 16 w 16"/>
                <a:gd name="T13" fmla="*/ 4 h 24"/>
                <a:gd name="T14" fmla="*/ 16 w 16"/>
                <a:gd name="T15" fmla="*/ 10 h 24"/>
                <a:gd name="T16" fmla="*/ 16 w 16"/>
                <a:gd name="T1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4">
                  <a:moveTo>
                    <a:pt x="16" y="10"/>
                  </a:moveTo>
                  <a:cubicBezTo>
                    <a:pt x="16" y="13"/>
                    <a:pt x="16" y="15"/>
                    <a:pt x="15" y="17"/>
                  </a:cubicBezTo>
                  <a:cubicBezTo>
                    <a:pt x="14" y="22"/>
                    <a:pt x="10" y="24"/>
                    <a:pt x="6" y="24"/>
                  </a:cubicBezTo>
                  <a:cubicBezTo>
                    <a:pt x="2" y="23"/>
                    <a:pt x="1" y="20"/>
                    <a:pt x="1" y="17"/>
                  </a:cubicBezTo>
                  <a:cubicBezTo>
                    <a:pt x="1" y="14"/>
                    <a:pt x="0" y="12"/>
                    <a:pt x="1" y="9"/>
                  </a:cubicBezTo>
                  <a:cubicBezTo>
                    <a:pt x="1" y="4"/>
                    <a:pt x="5" y="0"/>
                    <a:pt x="10" y="0"/>
                  </a:cubicBezTo>
                  <a:cubicBezTo>
                    <a:pt x="13" y="0"/>
                    <a:pt x="15" y="1"/>
                    <a:pt x="16" y="4"/>
                  </a:cubicBezTo>
                  <a:cubicBezTo>
                    <a:pt x="16" y="6"/>
                    <a:pt x="16" y="8"/>
                    <a:pt x="16" y="10"/>
                  </a:cubicBezTo>
                  <a:cubicBezTo>
                    <a:pt x="16" y="10"/>
                    <a:pt x="16" y="10"/>
                    <a:pt x="1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98" name="Freeform 68"/>
            <p:cNvSpPr/>
            <p:nvPr/>
          </p:nvSpPr>
          <p:spPr bwMode="auto">
            <a:xfrm>
              <a:off x="6000750" y="5091113"/>
              <a:ext cx="71437" cy="41275"/>
            </a:xfrm>
            <a:custGeom>
              <a:avLst/>
              <a:gdLst>
                <a:gd name="T0" fmla="*/ 30 w 31"/>
                <a:gd name="T1" fmla="*/ 12 h 18"/>
                <a:gd name="T2" fmla="*/ 26 w 31"/>
                <a:gd name="T3" fmla="*/ 16 h 18"/>
                <a:gd name="T4" fmla="*/ 8 w 31"/>
                <a:gd name="T5" fmla="*/ 16 h 18"/>
                <a:gd name="T6" fmla="*/ 1 w 31"/>
                <a:gd name="T7" fmla="*/ 12 h 18"/>
                <a:gd name="T8" fmla="*/ 2 w 31"/>
                <a:gd name="T9" fmla="*/ 7 h 18"/>
                <a:gd name="T10" fmla="*/ 30 w 31"/>
                <a:gd name="T11" fmla="*/ 11 h 18"/>
                <a:gd name="T12" fmla="*/ 30 w 31"/>
                <a:gd name="T13" fmla="*/ 12 h 18"/>
              </a:gdLst>
              <a:ahLst/>
              <a:cxnLst>
                <a:cxn ang="0">
                  <a:pos x="T0" y="T1"/>
                </a:cxn>
                <a:cxn ang="0">
                  <a:pos x="T2" y="T3"/>
                </a:cxn>
                <a:cxn ang="0">
                  <a:pos x="T4" y="T5"/>
                </a:cxn>
                <a:cxn ang="0">
                  <a:pos x="T6" y="T7"/>
                </a:cxn>
                <a:cxn ang="0">
                  <a:pos x="T8" y="T9"/>
                </a:cxn>
                <a:cxn ang="0">
                  <a:pos x="T10" y="T11"/>
                </a:cxn>
                <a:cxn ang="0">
                  <a:pos x="T12" y="T13"/>
                </a:cxn>
              </a:cxnLst>
              <a:rect l="0" t="0" r="r" b="b"/>
              <a:pathLst>
                <a:path w="31" h="18">
                  <a:moveTo>
                    <a:pt x="30" y="12"/>
                  </a:moveTo>
                  <a:cubicBezTo>
                    <a:pt x="31" y="15"/>
                    <a:pt x="27" y="18"/>
                    <a:pt x="26" y="16"/>
                  </a:cubicBezTo>
                  <a:cubicBezTo>
                    <a:pt x="19" y="10"/>
                    <a:pt x="14" y="14"/>
                    <a:pt x="8" y="16"/>
                  </a:cubicBezTo>
                  <a:cubicBezTo>
                    <a:pt x="4" y="17"/>
                    <a:pt x="2" y="16"/>
                    <a:pt x="1" y="12"/>
                  </a:cubicBezTo>
                  <a:cubicBezTo>
                    <a:pt x="0" y="10"/>
                    <a:pt x="1" y="9"/>
                    <a:pt x="2" y="7"/>
                  </a:cubicBezTo>
                  <a:cubicBezTo>
                    <a:pt x="9" y="0"/>
                    <a:pt x="25" y="2"/>
                    <a:pt x="30" y="11"/>
                  </a:cubicBezTo>
                  <a:cubicBezTo>
                    <a:pt x="30" y="11"/>
                    <a:pt x="30" y="12"/>
                    <a:pt x="3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99" name="Freeform 69"/>
            <p:cNvSpPr/>
            <p:nvPr/>
          </p:nvSpPr>
          <p:spPr bwMode="auto">
            <a:xfrm>
              <a:off x="3448050" y="4140200"/>
              <a:ext cx="53975" cy="47625"/>
            </a:xfrm>
            <a:custGeom>
              <a:avLst/>
              <a:gdLst>
                <a:gd name="T0" fmla="*/ 23 w 23"/>
                <a:gd name="T1" fmla="*/ 11 h 20"/>
                <a:gd name="T2" fmla="*/ 23 w 23"/>
                <a:gd name="T3" fmla="*/ 15 h 20"/>
                <a:gd name="T4" fmla="*/ 18 w 23"/>
                <a:gd name="T5" fmla="*/ 18 h 20"/>
                <a:gd name="T6" fmla="*/ 4 w 23"/>
                <a:gd name="T7" fmla="*/ 10 h 20"/>
                <a:gd name="T8" fmla="*/ 1 w 23"/>
                <a:gd name="T9" fmla="*/ 4 h 20"/>
                <a:gd name="T10" fmla="*/ 6 w 23"/>
                <a:gd name="T11" fmla="*/ 1 h 20"/>
                <a:gd name="T12" fmla="*/ 15 w 23"/>
                <a:gd name="T13" fmla="*/ 0 h 20"/>
                <a:gd name="T14" fmla="*/ 23 w 23"/>
                <a:gd name="T15" fmla="*/ 8 h 20"/>
                <a:gd name="T16" fmla="*/ 23 w 23"/>
                <a:gd name="T1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3" y="11"/>
                  </a:moveTo>
                  <a:cubicBezTo>
                    <a:pt x="23" y="12"/>
                    <a:pt x="23" y="14"/>
                    <a:pt x="23" y="15"/>
                  </a:cubicBezTo>
                  <a:cubicBezTo>
                    <a:pt x="23" y="18"/>
                    <a:pt x="21" y="20"/>
                    <a:pt x="18" y="18"/>
                  </a:cubicBezTo>
                  <a:cubicBezTo>
                    <a:pt x="13" y="15"/>
                    <a:pt x="9" y="13"/>
                    <a:pt x="4" y="10"/>
                  </a:cubicBezTo>
                  <a:cubicBezTo>
                    <a:pt x="2" y="9"/>
                    <a:pt x="0" y="7"/>
                    <a:pt x="1" y="4"/>
                  </a:cubicBezTo>
                  <a:cubicBezTo>
                    <a:pt x="1" y="2"/>
                    <a:pt x="4" y="2"/>
                    <a:pt x="6" y="1"/>
                  </a:cubicBezTo>
                  <a:cubicBezTo>
                    <a:pt x="9" y="1"/>
                    <a:pt x="12" y="0"/>
                    <a:pt x="15" y="0"/>
                  </a:cubicBezTo>
                  <a:cubicBezTo>
                    <a:pt x="21" y="0"/>
                    <a:pt x="23" y="2"/>
                    <a:pt x="23" y="8"/>
                  </a:cubicBezTo>
                  <a:cubicBezTo>
                    <a:pt x="23" y="9"/>
                    <a:pt x="23" y="10"/>
                    <a:pt x="2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00" name="Freeform 70"/>
            <p:cNvSpPr/>
            <p:nvPr/>
          </p:nvSpPr>
          <p:spPr bwMode="auto">
            <a:xfrm>
              <a:off x="1520825" y="2595563"/>
              <a:ext cx="61912" cy="38100"/>
            </a:xfrm>
            <a:custGeom>
              <a:avLst/>
              <a:gdLst>
                <a:gd name="T0" fmla="*/ 8 w 26"/>
                <a:gd name="T1" fmla="*/ 0 h 16"/>
                <a:gd name="T2" fmla="*/ 21 w 26"/>
                <a:gd name="T3" fmla="*/ 2 h 16"/>
                <a:gd name="T4" fmla="*/ 26 w 26"/>
                <a:gd name="T5" fmla="*/ 6 h 16"/>
                <a:gd name="T6" fmla="*/ 22 w 26"/>
                <a:gd name="T7" fmla="*/ 12 h 16"/>
                <a:gd name="T8" fmla="*/ 2 w 26"/>
                <a:gd name="T9" fmla="*/ 9 h 16"/>
                <a:gd name="T10" fmla="*/ 1 w 26"/>
                <a:gd name="T11" fmla="*/ 3 h 16"/>
                <a:gd name="T12" fmla="*/ 8 w 2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26" h="16">
                  <a:moveTo>
                    <a:pt x="8" y="0"/>
                  </a:moveTo>
                  <a:cubicBezTo>
                    <a:pt x="12" y="1"/>
                    <a:pt x="16" y="1"/>
                    <a:pt x="21" y="2"/>
                  </a:cubicBezTo>
                  <a:cubicBezTo>
                    <a:pt x="23" y="3"/>
                    <a:pt x="25" y="3"/>
                    <a:pt x="26" y="6"/>
                  </a:cubicBezTo>
                  <a:cubicBezTo>
                    <a:pt x="26" y="9"/>
                    <a:pt x="24" y="10"/>
                    <a:pt x="22" y="12"/>
                  </a:cubicBezTo>
                  <a:cubicBezTo>
                    <a:pt x="16" y="16"/>
                    <a:pt x="7" y="15"/>
                    <a:pt x="2" y="9"/>
                  </a:cubicBezTo>
                  <a:cubicBezTo>
                    <a:pt x="0" y="7"/>
                    <a:pt x="0" y="5"/>
                    <a:pt x="1" y="3"/>
                  </a:cubicBezTo>
                  <a:cubicBezTo>
                    <a:pt x="2" y="0"/>
                    <a:pt x="3"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01" name="Freeform 71"/>
            <p:cNvSpPr/>
            <p:nvPr/>
          </p:nvSpPr>
          <p:spPr bwMode="auto">
            <a:xfrm>
              <a:off x="3978275" y="2692400"/>
              <a:ext cx="53975" cy="39688"/>
            </a:xfrm>
            <a:custGeom>
              <a:avLst/>
              <a:gdLst>
                <a:gd name="T0" fmla="*/ 11 w 23"/>
                <a:gd name="T1" fmla="*/ 17 h 17"/>
                <a:gd name="T2" fmla="*/ 0 w 23"/>
                <a:gd name="T3" fmla="*/ 7 h 17"/>
                <a:gd name="T4" fmla="*/ 8 w 23"/>
                <a:gd name="T5" fmla="*/ 2 h 17"/>
                <a:gd name="T6" fmla="*/ 17 w 23"/>
                <a:gd name="T7" fmla="*/ 3 h 17"/>
                <a:gd name="T8" fmla="*/ 22 w 23"/>
                <a:gd name="T9" fmla="*/ 4 h 17"/>
                <a:gd name="T10" fmla="*/ 21 w 23"/>
                <a:gd name="T11" fmla="*/ 10 h 17"/>
                <a:gd name="T12" fmla="*/ 11 w 2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23" h="17">
                  <a:moveTo>
                    <a:pt x="11" y="17"/>
                  </a:moveTo>
                  <a:cubicBezTo>
                    <a:pt x="4" y="17"/>
                    <a:pt x="0" y="12"/>
                    <a:pt x="0" y="7"/>
                  </a:cubicBezTo>
                  <a:cubicBezTo>
                    <a:pt x="0" y="3"/>
                    <a:pt x="4" y="0"/>
                    <a:pt x="8" y="2"/>
                  </a:cubicBezTo>
                  <a:cubicBezTo>
                    <a:pt x="11" y="3"/>
                    <a:pt x="14" y="3"/>
                    <a:pt x="17" y="3"/>
                  </a:cubicBezTo>
                  <a:cubicBezTo>
                    <a:pt x="19" y="3"/>
                    <a:pt x="21" y="3"/>
                    <a:pt x="22" y="4"/>
                  </a:cubicBezTo>
                  <a:cubicBezTo>
                    <a:pt x="23" y="6"/>
                    <a:pt x="23" y="9"/>
                    <a:pt x="21" y="10"/>
                  </a:cubicBezTo>
                  <a:cubicBezTo>
                    <a:pt x="19" y="14"/>
                    <a:pt x="15"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02" name="Freeform 72"/>
            <p:cNvSpPr/>
            <p:nvPr/>
          </p:nvSpPr>
          <p:spPr bwMode="auto">
            <a:xfrm>
              <a:off x="2852738" y="3079750"/>
              <a:ext cx="53975" cy="41275"/>
            </a:xfrm>
            <a:custGeom>
              <a:avLst/>
              <a:gdLst>
                <a:gd name="T0" fmla="*/ 23 w 23"/>
                <a:gd name="T1" fmla="*/ 11 h 18"/>
                <a:gd name="T2" fmla="*/ 22 w 23"/>
                <a:gd name="T3" fmla="*/ 15 h 18"/>
                <a:gd name="T4" fmla="*/ 18 w 23"/>
                <a:gd name="T5" fmla="*/ 17 h 18"/>
                <a:gd name="T6" fmla="*/ 4 w 23"/>
                <a:gd name="T7" fmla="*/ 10 h 18"/>
                <a:gd name="T8" fmla="*/ 1 w 23"/>
                <a:gd name="T9" fmla="*/ 4 h 18"/>
                <a:gd name="T10" fmla="*/ 7 w 23"/>
                <a:gd name="T11" fmla="*/ 0 h 18"/>
                <a:gd name="T12" fmla="*/ 20 w 23"/>
                <a:gd name="T13" fmla="*/ 4 h 18"/>
                <a:gd name="T14" fmla="*/ 23 w 23"/>
                <a:gd name="T15" fmla="*/ 11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8">
                  <a:moveTo>
                    <a:pt x="23" y="11"/>
                  </a:moveTo>
                  <a:cubicBezTo>
                    <a:pt x="23" y="12"/>
                    <a:pt x="22" y="14"/>
                    <a:pt x="22" y="15"/>
                  </a:cubicBezTo>
                  <a:cubicBezTo>
                    <a:pt x="21" y="18"/>
                    <a:pt x="20" y="18"/>
                    <a:pt x="18" y="17"/>
                  </a:cubicBezTo>
                  <a:cubicBezTo>
                    <a:pt x="13" y="15"/>
                    <a:pt x="8" y="13"/>
                    <a:pt x="4" y="10"/>
                  </a:cubicBezTo>
                  <a:cubicBezTo>
                    <a:pt x="2" y="9"/>
                    <a:pt x="0" y="7"/>
                    <a:pt x="1" y="4"/>
                  </a:cubicBezTo>
                  <a:cubicBezTo>
                    <a:pt x="2" y="2"/>
                    <a:pt x="4" y="0"/>
                    <a:pt x="7" y="0"/>
                  </a:cubicBezTo>
                  <a:cubicBezTo>
                    <a:pt x="12" y="1"/>
                    <a:pt x="16" y="2"/>
                    <a:pt x="20" y="4"/>
                  </a:cubicBezTo>
                  <a:cubicBezTo>
                    <a:pt x="23" y="5"/>
                    <a:pt x="23" y="8"/>
                    <a:pt x="2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03" name="Freeform 73"/>
            <p:cNvSpPr/>
            <p:nvPr/>
          </p:nvSpPr>
          <p:spPr bwMode="auto">
            <a:xfrm>
              <a:off x="5956300" y="4067175"/>
              <a:ext cx="41275" cy="57150"/>
            </a:xfrm>
            <a:custGeom>
              <a:avLst/>
              <a:gdLst>
                <a:gd name="T0" fmla="*/ 0 w 18"/>
                <a:gd name="T1" fmla="*/ 15 h 24"/>
                <a:gd name="T2" fmla="*/ 10 w 18"/>
                <a:gd name="T3" fmla="*/ 1 h 24"/>
                <a:gd name="T4" fmla="*/ 16 w 18"/>
                <a:gd name="T5" fmla="*/ 4 h 24"/>
                <a:gd name="T6" fmla="*/ 14 w 18"/>
                <a:gd name="T7" fmla="*/ 16 h 24"/>
                <a:gd name="T8" fmla="*/ 9 w 18"/>
                <a:gd name="T9" fmla="*/ 20 h 24"/>
                <a:gd name="T10" fmla="*/ 3 w 18"/>
                <a:gd name="T11" fmla="*/ 22 h 24"/>
                <a:gd name="T12" fmla="*/ 0 w 18"/>
                <a:gd name="T13" fmla="*/ 15 h 24"/>
              </a:gdLst>
              <a:ahLst/>
              <a:cxnLst>
                <a:cxn ang="0">
                  <a:pos x="T0" y="T1"/>
                </a:cxn>
                <a:cxn ang="0">
                  <a:pos x="T2" y="T3"/>
                </a:cxn>
                <a:cxn ang="0">
                  <a:pos x="T4" y="T5"/>
                </a:cxn>
                <a:cxn ang="0">
                  <a:pos x="T6" y="T7"/>
                </a:cxn>
                <a:cxn ang="0">
                  <a:pos x="T8" y="T9"/>
                </a:cxn>
                <a:cxn ang="0">
                  <a:pos x="T10" y="T11"/>
                </a:cxn>
                <a:cxn ang="0">
                  <a:pos x="T12" y="T13"/>
                </a:cxn>
              </a:cxnLst>
              <a:rect l="0" t="0" r="r" b="b"/>
              <a:pathLst>
                <a:path w="18" h="24">
                  <a:moveTo>
                    <a:pt x="0" y="15"/>
                  </a:moveTo>
                  <a:cubicBezTo>
                    <a:pt x="0" y="10"/>
                    <a:pt x="6" y="3"/>
                    <a:pt x="10" y="1"/>
                  </a:cubicBezTo>
                  <a:cubicBezTo>
                    <a:pt x="13" y="0"/>
                    <a:pt x="15" y="1"/>
                    <a:pt x="16" y="4"/>
                  </a:cubicBezTo>
                  <a:cubicBezTo>
                    <a:pt x="18" y="8"/>
                    <a:pt x="17" y="13"/>
                    <a:pt x="14" y="16"/>
                  </a:cubicBezTo>
                  <a:cubicBezTo>
                    <a:pt x="12" y="17"/>
                    <a:pt x="11" y="19"/>
                    <a:pt x="9" y="20"/>
                  </a:cubicBezTo>
                  <a:cubicBezTo>
                    <a:pt x="7" y="21"/>
                    <a:pt x="6" y="24"/>
                    <a:pt x="3" y="22"/>
                  </a:cubicBezTo>
                  <a:cubicBezTo>
                    <a:pt x="1" y="21"/>
                    <a:pt x="0" y="19"/>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04" name="Freeform 74"/>
            <p:cNvSpPr/>
            <p:nvPr/>
          </p:nvSpPr>
          <p:spPr bwMode="auto">
            <a:xfrm>
              <a:off x="6502400" y="5121275"/>
              <a:ext cx="60325" cy="68263"/>
            </a:xfrm>
            <a:custGeom>
              <a:avLst/>
              <a:gdLst>
                <a:gd name="T0" fmla="*/ 25 w 26"/>
                <a:gd name="T1" fmla="*/ 23 h 29"/>
                <a:gd name="T2" fmla="*/ 25 w 26"/>
                <a:gd name="T3" fmla="*/ 27 h 29"/>
                <a:gd name="T4" fmla="*/ 22 w 26"/>
                <a:gd name="T5" fmla="*/ 29 h 29"/>
                <a:gd name="T6" fmla="*/ 18 w 26"/>
                <a:gd name="T7" fmla="*/ 27 h 29"/>
                <a:gd name="T8" fmla="*/ 6 w 26"/>
                <a:gd name="T9" fmla="*/ 12 h 29"/>
                <a:gd name="T10" fmla="*/ 5 w 26"/>
                <a:gd name="T11" fmla="*/ 11 h 29"/>
                <a:gd name="T12" fmla="*/ 3 w 26"/>
                <a:gd name="T13" fmla="*/ 3 h 29"/>
                <a:gd name="T14" fmla="*/ 9 w 26"/>
                <a:gd name="T15" fmla="*/ 5 h 29"/>
                <a:gd name="T16" fmla="*/ 22 w 26"/>
                <a:gd name="T17" fmla="*/ 16 h 29"/>
                <a:gd name="T18" fmla="*/ 25 w 26"/>
                <a:gd name="T19"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9">
                  <a:moveTo>
                    <a:pt x="25" y="23"/>
                  </a:moveTo>
                  <a:cubicBezTo>
                    <a:pt x="25" y="24"/>
                    <a:pt x="25" y="25"/>
                    <a:pt x="25" y="27"/>
                  </a:cubicBezTo>
                  <a:cubicBezTo>
                    <a:pt x="25" y="28"/>
                    <a:pt x="24" y="29"/>
                    <a:pt x="22" y="29"/>
                  </a:cubicBezTo>
                  <a:cubicBezTo>
                    <a:pt x="20" y="29"/>
                    <a:pt x="19" y="29"/>
                    <a:pt x="18" y="27"/>
                  </a:cubicBezTo>
                  <a:cubicBezTo>
                    <a:pt x="17" y="20"/>
                    <a:pt x="11" y="17"/>
                    <a:pt x="6" y="12"/>
                  </a:cubicBezTo>
                  <a:cubicBezTo>
                    <a:pt x="6" y="12"/>
                    <a:pt x="5" y="11"/>
                    <a:pt x="5" y="11"/>
                  </a:cubicBezTo>
                  <a:cubicBezTo>
                    <a:pt x="3" y="9"/>
                    <a:pt x="0" y="7"/>
                    <a:pt x="3" y="3"/>
                  </a:cubicBezTo>
                  <a:cubicBezTo>
                    <a:pt x="5" y="0"/>
                    <a:pt x="7" y="3"/>
                    <a:pt x="9" y="5"/>
                  </a:cubicBezTo>
                  <a:cubicBezTo>
                    <a:pt x="14" y="8"/>
                    <a:pt x="18" y="12"/>
                    <a:pt x="22" y="16"/>
                  </a:cubicBezTo>
                  <a:cubicBezTo>
                    <a:pt x="24" y="18"/>
                    <a:pt x="26" y="20"/>
                    <a:pt x="2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05" name="Freeform 75"/>
            <p:cNvSpPr/>
            <p:nvPr/>
          </p:nvSpPr>
          <p:spPr bwMode="auto">
            <a:xfrm>
              <a:off x="2316163" y="3130550"/>
              <a:ext cx="39687" cy="49213"/>
            </a:xfrm>
            <a:custGeom>
              <a:avLst/>
              <a:gdLst>
                <a:gd name="T0" fmla="*/ 16 w 17"/>
                <a:gd name="T1" fmla="*/ 11 h 21"/>
                <a:gd name="T2" fmla="*/ 9 w 17"/>
                <a:gd name="T3" fmla="*/ 20 h 21"/>
                <a:gd name="T4" fmla="*/ 0 w 17"/>
                <a:gd name="T5" fmla="*/ 9 h 21"/>
                <a:gd name="T6" fmla="*/ 10 w 17"/>
                <a:gd name="T7" fmla="*/ 1 h 21"/>
                <a:gd name="T8" fmla="*/ 16 w 17"/>
                <a:gd name="T9" fmla="*/ 11 h 21"/>
              </a:gdLst>
              <a:ahLst/>
              <a:cxnLst>
                <a:cxn ang="0">
                  <a:pos x="T0" y="T1"/>
                </a:cxn>
                <a:cxn ang="0">
                  <a:pos x="T2" y="T3"/>
                </a:cxn>
                <a:cxn ang="0">
                  <a:pos x="T4" y="T5"/>
                </a:cxn>
                <a:cxn ang="0">
                  <a:pos x="T6" y="T7"/>
                </a:cxn>
                <a:cxn ang="0">
                  <a:pos x="T8" y="T9"/>
                </a:cxn>
              </a:cxnLst>
              <a:rect l="0" t="0" r="r" b="b"/>
              <a:pathLst>
                <a:path w="17" h="21">
                  <a:moveTo>
                    <a:pt x="16" y="11"/>
                  </a:moveTo>
                  <a:cubicBezTo>
                    <a:pt x="16" y="17"/>
                    <a:pt x="13" y="21"/>
                    <a:pt x="9" y="20"/>
                  </a:cubicBezTo>
                  <a:cubicBezTo>
                    <a:pt x="5" y="20"/>
                    <a:pt x="0" y="13"/>
                    <a:pt x="0" y="9"/>
                  </a:cubicBezTo>
                  <a:cubicBezTo>
                    <a:pt x="0" y="5"/>
                    <a:pt x="6" y="0"/>
                    <a:pt x="10" y="1"/>
                  </a:cubicBezTo>
                  <a:cubicBezTo>
                    <a:pt x="13" y="1"/>
                    <a:pt x="17" y="7"/>
                    <a:pt x="1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06" name="Freeform 76"/>
            <p:cNvSpPr/>
            <p:nvPr/>
          </p:nvSpPr>
          <p:spPr bwMode="auto">
            <a:xfrm>
              <a:off x="3844925" y="4198938"/>
              <a:ext cx="61912" cy="39688"/>
            </a:xfrm>
            <a:custGeom>
              <a:avLst/>
              <a:gdLst>
                <a:gd name="T0" fmla="*/ 10 w 26"/>
                <a:gd name="T1" fmla="*/ 17 h 17"/>
                <a:gd name="T2" fmla="*/ 3 w 26"/>
                <a:gd name="T3" fmla="*/ 14 h 17"/>
                <a:gd name="T4" fmla="*/ 5 w 26"/>
                <a:gd name="T5" fmla="*/ 5 h 17"/>
                <a:gd name="T6" fmla="*/ 18 w 26"/>
                <a:gd name="T7" fmla="*/ 1 h 17"/>
                <a:gd name="T8" fmla="*/ 23 w 26"/>
                <a:gd name="T9" fmla="*/ 1 h 17"/>
                <a:gd name="T10" fmla="*/ 25 w 26"/>
                <a:gd name="T11" fmla="*/ 5 h 17"/>
                <a:gd name="T12" fmla="*/ 11 w 26"/>
                <a:gd name="T13" fmla="*/ 17 h 17"/>
                <a:gd name="T14" fmla="*/ 10 w 26"/>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7">
                  <a:moveTo>
                    <a:pt x="10" y="17"/>
                  </a:moveTo>
                  <a:cubicBezTo>
                    <a:pt x="7" y="17"/>
                    <a:pt x="5" y="16"/>
                    <a:pt x="3" y="14"/>
                  </a:cubicBezTo>
                  <a:cubicBezTo>
                    <a:pt x="0" y="11"/>
                    <a:pt x="1" y="6"/>
                    <a:pt x="5" y="5"/>
                  </a:cubicBezTo>
                  <a:cubicBezTo>
                    <a:pt x="10" y="5"/>
                    <a:pt x="14" y="3"/>
                    <a:pt x="18" y="1"/>
                  </a:cubicBezTo>
                  <a:cubicBezTo>
                    <a:pt x="20" y="0"/>
                    <a:pt x="21" y="0"/>
                    <a:pt x="23" y="1"/>
                  </a:cubicBezTo>
                  <a:cubicBezTo>
                    <a:pt x="25" y="2"/>
                    <a:pt x="26" y="3"/>
                    <a:pt x="25" y="5"/>
                  </a:cubicBezTo>
                  <a:cubicBezTo>
                    <a:pt x="21" y="10"/>
                    <a:pt x="17" y="14"/>
                    <a:pt x="11" y="17"/>
                  </a:cubicBezTo>
                  <a:cubicBezTo>
                    <a:pt x="11" y="17"/>
                    <a:pt x="10" y="17"/>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07" name="Freeform 77"/>
            <p:cNvSpPr/>
            <p:nvPr/>
          </p:nvSpPr>
          <p:spPr bwMode="auto">
            <a:xfrm>
              <a:off x="214313" y="2827338"/>
              <a:ext cx="49212" cy="57150"/>
            </a:xfrm>
            <a:custGeom>
              <a:avLst/>
              <a:gdLst>
                <a:gd name="T0" fmla="*/ 0 w 21"/>
                <a:gd name="T1" fmla="*/ 0 h 24"/>
                <a:gd name="T2" fmla="*/ 18 w 21"/>
                <a:gd name="T3" fmla="*/ 11 h 24"/>
                <a:gd name="T4" fmla="*/ 18 w 21"/>
                <a:gd name="T5" fmla="*/ 21 h 24"/>
                <a:gd name="T6" fmla="*/ 9 w 21"/>
                <a:gd name="T7" fmla="*/ 19 h 24"/>
                <a:gd name="T8" fmla="*/ 0 w 21"/>
                <a:gd name="T9" fmla="*/ 0 h 24"/>
              </a:gdLst>
              <a:ahLst/>
              <a:cxnLst>
                <a:cxn ang="0">
                  <a:pos x="T0" y="T1"/>
                </a:cxn>
                <a:cxn ang="0">
                  <a:pos x="T2" y="T3"/>
                </a:cxn>
                <a:cxn ang="0">
                  <a:pos x="T4" y="T5"/>
                </a:cxn>
                <a:cxn ang="0">
                  <a:pos x="T6" y="T7"/>
                </a:cxn>
                <a:cxn ang="0">
                  <a:pos x="T8" y="T9"/>
                </a:cxn>
              </a:cxnLst>
              <a:rect l="0" t="0" r="r" b="b"/>
              <a:pathLst>
                <a:path w="21" h="24">
                  <a:moveTo>
                    <a:pt x="0" y="0"/>
                  </a:moveTo>
                  <a:cubicBezTo>
                    <a:pt x="8" y="3"/>
                    <a:pt x="13" y="7"/>
                    <a:pt x="18" y="11"/>
                  </a:cubicBezTo>
                  <a:cubicBezTo>
                    <a:pt x="21" y="14"/>
                    <a:pt x="21" y="19"/>
                    <a:pt x="18" y="21"/>
                  </a:cubicBezTo>
                  <a:cubicBezTo>
                    <a:pt x="15" y="24"/>
                    <a:pt x="11" y="23"/>
                    <a:pt x="9" y="19"/>
                  </a:cubicBezTo>
                  <a:cubicBezTo>
                    <a:pt x="6" y="14"/>
                    <a:pt x="2" y="8"/>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08" name="Freeform 78"/>
            <p:cNvSpPr/>
            <p:nvPr/>
          </p:nvSpPr>
          <p:spPr bwMode="auto">
            <a:xfrm>
              <a:off x="1528763" y="2562225"/>
              <a:ext cx="58737" cy="28575"/>
            </a:xfrm>
            <a:custGeom>
              <a:avLst/>
              <a:gdLst>
                <a:gd name="T0" fmla="*/ 10 w 25"/>
                <a:gd name="T1" fmla="*/ 11 h 12"/>
                <a:gd name="T2" fmla="*/ 4 w 25"/>
                <a:gd name="T3" fmla="*/ 11 h 12"/>
                <a:gd name="T4" fmla="*/ 0 w 25"/>
                <a:gd name="T5" fmla="*/ 8 h 12"/>
                <a:gd name="T6" fmla="*/ 2 w 25"/>
                <a:gd name="T7" fmla="*/ 4 h 12"/>
                <a:gd name="T8" fmla="*/ 23 w 25"/>
                <a:gd name="T9" fmla="*/ 3 h 12"/>
                <a:gd name="T10" fmla="*/ 25 w 25"/>
                <a:gd name="T11" fmla="*/ 7 h 12"/>
                <a:gd name="T12" fmla="*/ 22 w 25"/>
                <a:gd name="T13" fmla="*/ 10 h 12"/>
                <a:gd name="T14" fmla="*/ 10 w 25"/>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2">
                  <a:moveTo>
                    <a:pt x="10" y="11"/>
                  </a:moveTo>
                  <a:cubicBezTo>
                    <a:pt x="8" y="11"/>
                    <a:pt x="6" y="12"/>
                    <a:pt x="4" y="11"/>
                  </a:cubicBezTo>
                  <a:cubicBezTo>
                    <a:pt x="2" y="11"/>
                    <a:pt x="1" y="10"/>
                    <a:pt x="0" y="8"/>
                  </a:cubicBezTo>
                  <a:cubicBezTo>
                    <a:pt x="0" y="6"/>
                    <a:pt x="1" y="5"/>
                    <a:pt x="2" y="4"/>
                  </a:cubicBezTo>
                  <a:cubicBezTo>
                    <a:pt x="7" y="1"/>
                    <a:pt x="19" y="0"/>
                    <a:pt x="23" y="3"/>
                  </a:cubicBezTo>
                  <a:cubicBezTo>
                    <a:pt x="24" y="4"/>
                    <a:pt x="25" y="5"/>
                    <a:pt x="25" y="7"/>
                  </a:cubicBezTo>
                  <a:cubicBezTo>
                    <a:pt x="25" y="9"/>
                    <a:pt x="24" y="10"/>
                    <a:pt x="22" y="10"/>
                  </a:cubicBezTo>
                  <a:cubicBezTo>
                    <a:pt x="18" y="11"/>
                    <a:pt x="14" y="11"/>
                    <a:pt x="1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09" name="Freeform 79"/>
            <p:cNvSpPr/>
            <p:nvPr/>
          </p:nvSpPr>
          <p:spPr bwMode="auto">
            <a:xfrm>
              <a:off x="2062163" y="6353175"/>
              <a:ext cx="52387" cy="44450"/>
            </a:xfrm>
            <a:custGeom>
              <a:avLst/>
              <a:gdLst>
                <a:gd name="T0" fmla="*/ 3 w 22"/>
                <a:gd name="T1" fmla="*/ 19 h 19"/>
                <a:gd name="T2" fmla="*/ 0 w 22"/>
                <a:gd name="T3" fmla="*/ 17 h 19"/>
                <a:gd name="T4" fmla="*/ 0 w 22"/>
                <a:gd name="T5" fmla="*/ 15 h 19"/>
                <a:gd name="T6" fmla="*/ 10 w 22"/>
                <a:gd name="T7" fmla="*/ 1 h 19"/>
                <a:gd name="T8" fmla="*/ 12 w 22"/>
                <a:gd name="T9" fmla="*/ 0 h 19"/>
                <a:gd name="T10" fmla="*/ 20 w 22"/>
                <a:gd name="T11" fmla="*/ 4 h 19"/>
                <a:gd name="T12" fmla="*/ 19 w 22"/>
                <a:gd name="T13" fmla="*/ 10 h 19"/>
                <a:gd name="T14" fmla="*/ 3 w 22"/>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9">
                  <a:moveTo>
                    <a:pt x="3" y="19"/>
                  </a:moveTo>
                  <a:cubicBezTo>
                    <a:pt x="2" y="19"/>
                    <a:pt x="1" y="19"/>
                    <a:pt x="0" y="17"/>
                  </a:cubicBezTo>
                  <a:cubicBezTo>
                    <a:pt x="0" y="16"/>
                    <a:pt x="0" y="15"/>
                    <a:pt x="0" y="15"/>
                  </a:cubicBezTo>
                  <a:cubicBezTo>
                    <a:pt x="4" y="11"/>
                    <a:pt x="8" y="7"/>
                    <a:pt x="10" y="1"/>
                  </a:cubicBezTo>
                  <a:cubicBezTo>
                    <a:pt x="10" y="1"/>
                    <a:pt x="11" y="0"/>
                    <a:pt x="12" y="0"/>
                  </a:cubicBezTo>
                  <a:cubicBezTo>
                    <a:pt x="15" y="0"/>
                    <a:pt x="18" y="2"/>
                    <a:pt x="20" y="4"/>
                  </a:cubicBezTo>
                  <a:cubicBezTo>
                    <a:pt x="22" y="6"/>
                    <a:pt x="20" y="8"/>
                    <a:pt x="19" y="10"/>
                  </a:cubicBezTo>
                  <a:cubicBezTo>
                    <a:pt x="15" y="16"/>
                    <a:pt x="9" y="17"/>
                    <a:pt x="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10" name="Freeform 80"/>
            <p:cNvSpPr/>
            <p:nvPr/>
          </p:nvSpPr>
          <p:spPr bwMode="auto">
            <a:xfrm>
              <a:off x="4100513" y="2668588"/>
              <a:ext cx="39687" cy="49213"/>
            </a:xfrm>
            <a:custGeom>
              <a:avLst/>
              <a:gdLst>
                <a:gd name="T0" fmla="*/ 17 w 17"/>
                <a:gd name="T1" fmla="*/ 9 h 21"/>
                <a:gd name="T2" fmla="*/ 15 w 17"/>
                <a:gd name="T3" fmla="*/ 16 h 21"/>
                <a:gd name="T4" fmla="*/ 8 w 17"/>
                <a:gd name="T5" fmla="*/ 21 h 21"/>
                <a:gd name="T6" fmla="*/ 4 w 17"/>
                <a:gd name="T7" fmla="*/ 15 h 21"/>
                <a:gd name="T8" fmla="*/ 4 w 17"/>
                <a:gd name="T9" fmla="*/ 5 h 21"/>
                <a:gd name="T10" fmla="*/ 12 w 17"/>
                <a:gd name="T11" fmla="*/ 2 h 21"/>
                <a:gd name="T12" fmla="*/ 17 w 17"/>
                <a:gd name="T13" fmla="*/ 9 h 21"/>
              </a:gdLst>
              <a:ahLst/>
              <a:cxnLst>
                <a:cxn ang="0">
                  <a:pos x="T0" y="T1"/>
                </a:cxn>
                <a:cxn ang="0">
                  <a:pos x="T2" y="T3"/>
                </a:cxn>
                <a:cxn ang="0">
                  <a:pos x="T4" y="T5"/>
                </a:cxn>
                <a:cxn ang="0">
                  <a:pos x="T6" y="T7"/>
                </a:cxn>
                <a:cxn ang="0">
                  <a:pos x="T8" y="T9"/>
                </a:cxn>
                <a:cxn ang="0">
                  <a:pos x="T10" y="T11"/>
                </a:cxn>
                <a:cxn ang="0">
                  <a:pos x="T12" y="T13"/>
                </a:cxn>
              </a:cxnLst>
              <a:rect l="0" t="0" r="r" b="b"/>
              <a:pathLst>
                <a:path w="17" h="21">
                  <a:moveTo>
                    <a:pt x="17" y="9"/>
                  </a:moveTo>
                  <a:cubicBezTo>
                    <a:pt x="17" y="12"/>
                    <a:pt x="16" y="14"/>
                    <a:pt x="15" y="16"/>
                  </a:cubicBezTo>
                  <a:cubicBezTo>
                    <a:pt x="13" y="18"/>
                    <a:pt x="11" y="21"/>
                    <a:pt x="8" y="21"/>
                  </a:cubicBezTo>
                  <a:cubicBezTo>
                    <a:pt x="4" y="21"/>
                    <a:pt x="5" y="17"/>
                    <a:pt x="4" y="15"/>
                  </a:cubicBezTo>
                  <a:cubicBezTo>
                    <a:pt x="3" y="11"/>
                    <a:pt x="0" y="8"/>
                    <a:pt x="4" y="5"/>
                  </a:cubicBezTo>
                  <a:cubicBezTo>
                    <a:pt x="6" y="2"/>
                    <a:pt x="9" y="0"/>
                    <a:pt x="12" y="2"/>
                  </a:cubicBezTo>
                  <a:cubicBezTo>
                    <a:pt x="16" y="3"/>
                    <a:pt x="16" y="6"/>
                    <a:pt x="1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11" name="Freeform 81"/>
            <p:cNvSpPr/>
            <p:nvPr/>
          </p:nvSpPr>
          <p:spPr bwMode="auto">
            <a:xfrm>
              <a:off x="5902325" y="4722813"/>
              <a:ext cx="30162" cy="49213"/>
            </a:xfrm>
            <a:custGeom>
              <a:avLst/>
              <a:gdLst>
                <a:gd name="T0" fmla="*/ 0 w 13"/>
                <a:gd name="T1" fmla="*/ 9 h 21"/>
                <a:gd name="T2" fmla="*/ 0 w 13"/>
                <a:gd name="T3" fmla="*/ 4 h 21"/>
                <a:gd name="T4" fmla="*/ 5 w 13"/>
                <a:gd name="T5" fmla="*/ 0 h 21"/>
                <a:gd name="T6" fmla="*/ 10 w 13"/>
                <a:gd name="T7" fmla="*/ 2 h 21"/>
                <a:gd name="T8" fmla="*/ 8 w 13"/>
                <a:gd name="T9" fmla="*/ 20 h 21"/>
                <a:gd name="T10" fmla="*/ 2 w 13"/>
                <a:gd name="T11" fmla="*/ 19 h 21"/>
                <a:gd name="T12" fmla="*/ 0 w 13"/>
                <a:gd name="T13" fmla="*/ 9 h 21"/>
              </a:gdLst>
              <a:ahLst/>
              <a:cxnLst>
                <a:cxn ang="0">
                  <a:pos x="T0" y="T1"/>
                </a:cxn>
                <a:cxn ang="0">
                  <a:pos x="T2" y="T3"/>
                </a:cxn>
                <a:cxn ang="0">
                  <a:pos x="T4" y="T5"/>
                </a:cxn>
                <a:cxn ang="0">
                  <a:pos x="T6" y="T7"/>
                </a:cxn>
                <a:cxn ang="0">
                  <a:pos x="T8" y="T9"/>
                </a:cxn>
                <a:cxn ang="0">
                  <a:pos x="T10" y="T11"/>
                </a:cxn>
                <a:cxn ang="0">
                  <a:pos x="T12" y="T13"/>
                </a:cxn>
              </a:cxnLst>
              <a:rect l="0" t="0" r="r" b="b"/>
              <a:pathLst>
                <a:path w="13" h="21">
                  <a:moveTo>
                    <a:pt x="0" y="9"/>
                  </a:moveTo>
                  <a:cubicBezTo>
                    <a:pt x="0" y="7"/>
                    <a:pt x="0" y="6"/>
                    <a:pt x="0" y="4"/>
                  </a:cubicBezTo>
                  <a:cubicBezTo>
                    <a:pt x="1" y="1"/>
                    <a:pt x="2" y="0"/>
                    <a:pt x="5" y="0"/>
                  </a:cubicBezTo>
                  <a:cubicBezTo>
                    <a:pt x="7" y="0"/>
                    <a:pt x="9" y="0"/>
                    <a:pt x="10" y="2"/>
                  </a:cubicBezTo>
                  <a:cubicBezTo>
                    <a:pt x="13" y="7"/>
                    <a:pt x="12" y="16"/>
                    <a:pt x="8" y="20"/>
                  </a:cubicBezTo>
                  <a:cubicBezTo>
                    <a:pt x="5" y="21"/>
                    <a:pt x="4" y="21"/>
                    <a:pt x="2" y="19"/>
                  </a:cubicBezTo>
                  <a:cubicBezTo>
                    <a:pt x="0" y="16"/>
                    <a:pt x="0" y="13"/>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12" name="Freeform 82"/>
            <p:cNvSpPr/>
            <p:nvPr/>
          </p:nvSpPr>
          <p:spPr bwMode="auto">
            <a:xfrm>
              <a:off x="4056063" y="2693988"/>
              <a:ext cx="44450" cy="33338"/>
            </a:xfrm>
            <a:custGeom>
              <a:avLst/>
              <a:gdLst>
                <a:gd name="T0" fmla="*/ 8 w 19"/>
                <a:gd name="T1" fmla="*/ 0 h 14"/>
                <a:gd name="T2" fmla="*/ 14 w 19"/>
                <a:gd name="T3" fmla="*/ 1 h 14"/>
                <a:gd name="T4" fmla="*/ 19 w 19"/>
                <a:gd name="T5" fmla="*/ 9 h 14"/>
                <a:gd name="T6" fmla="*/ 12 w 19"/>
                <a:gd name="T7" fmla="*/ 14 h 14"/>
                <a:gd name="T8" fmla="*/ 7 w 19"/>
                <a:gd name="T9" fmla="*/ 14 h 14"/>
                <a:gd name="T10" fmla="*/ 1 w 19"/>
                <a:gd name="T11" fmla="*/ 4 h 14"/>
                <a:gd name="T12" fmla="*/ 8 w 19"/>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8" y="0"/>
                  </a:moveTo>
                  <a:cubicBezTo>
                    <a:pt x="10" y="0"/>
                    <a:pt x="12" y="0"/>
                    <a:pt x="14" y="1"/>
                  </a:cubicBezTo>
                  <a:cubicBezTo>
                    <a:pt x="17" y="3"/>
                    <a:pt x="19" y="6"/>
                    <a:pt x="19" y="9"/>
                  </a:cubicBezTo>
                  <a:cubicBezTo>
                    <a:pt x="18" y="13"/>
                    <a:pt x="15" y="13"/>
                    <a:pt x="12" y="14"/>
                  </a:cubicBezTo>
                  <a:cubicBezTo>
                    <a:pt x="10" y="14"/>
                    <a:pt x="8" y="14"/>
                    <a:pt x="7" y="14"/>
                  </a:cubicBezTo>
                  <a:cubicBezTo>
                    <a:pt x="3" y="13"/>
                    <a:pt x="0" y="7"/>
                    <a:pt x="1" y="4"/>
                  </a:cubicBezTo>
                  <a:cubicBezTo>
                    <a:pt x="2" y="1"/>
                    <a:pt x="5" y="1"/>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13" name="Freeform 83"/>
            <p:cNvSpPr/>
            <p:nvPr/>
          </p:nvSpPr>
          <p:spPr bwMode="auto">
            <a:xfrm>
              <a:off x="3683000" y="4200525"/>
              <a:ext cx="61912" cy="31750"/>
            </a:xfrm>
            <a:custGeom>
              <a:avLst/>
              <a:gdLst>
                <a:gd name="T0" fmla="*/ 13 w 26"/>
                <a:gd name="T1" fmla="*/ 12 h 13"/>
                <a:gd name="T2" fmla="*/ 3 w 26"/>
                <a:gd name="T3" fmla="*/ 9 h 13"/>
                <a:gd name="T4" fmla="*/ 1 w 26"/>
                <a:gd name="T5" fmla="*/ 3 h 13"/>
                <a:gd name="T6" fmla="*/ 7 w 26"/>
                <a:gd name="T7" fmla="*/ 1 h 13"/>
                <a:gd name="T8" fmla="*/ 22 w 26"/>
                <a:gd name="T9" fmla="*/ 4 h 13"/>
                <a:gd name="T10" fmla="*/ 25 w 26"/>
                <a:gd name="T11" fmla="*/ 8 h 13"/>
                <a:gd name="T12" fmla="*/ 18 w 26"/>
                <a:gd name="T13" fmla="*/ 12 h 13"/>
                <a:gd name="T14" fmla="*/ 13 w 26"/>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3">
                  <a:moveTo>
                    <a:pt x="13" y="12"/>
                  </a:moveTo>
                  <a:cubicBezTo>
                    <a:pt x="9" y="13"/>
                    <a:pt x="5" y="12"/>
                    <a:pt x="3" y="9"/>
                  </a:cubicBezTo>
                  <a:cubicBezTo>
                    <a:pt x="2" y="7"/>
                    <a:pt x="0" y="5"/>
                    <a:pt x="1" y="3"/>
                  </a:cubicBezTo>
                  <a:cubicBezTo>
                    <a:pt x="3" y="1"/>
                    <a:pt x="5" y="0"/>
                    <a:pt x="7" y="1"/>
                  </a:cubicBezTo>
                  <a:cubicBezTo>
                    <a:pt x="12" y="4"/>
                    <a:pt x="17" y="4"/>
                    <a:pt x="22" y="4"/>
                  </a:cubicBezTo>
                  <a:cubicBezTo>
                    <a:pt x="25" y="3"/>
                    <a:pt x="26" y="6"/>
                    <a:pt x="25" y="8"/>
                  </a:cubicBezTo>
                  <a:cubicBezTo>
                    <a:pt x="23" y="11"/>
                    <a:pt x="21" y="12"/>
                    <a:pt x="18" y="12"/>
                  </a:cubicBezTo>
                  <a:cubicBezTo>
                    <a:pt x="16" y="12"/>
                    <a:pt x="14" y="12"/>
                    <a:pt x="1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14" name="Freeform 84"/>
            <p:cNvSpPr/>
            <p:nvPr/>
          </p:nvSpPr>
          <p:spPr bwMode="auto">
            <a:xfrm>
              <a:off x="1712913" y="2790825"/>
              <a:ext cx="52387" cy="34925"/>
            </a:xfrm>
            <a:custGeom>
              <a:avLst/>
              <a:gdLst>
                <a:gd name="T0" fmla="*/ 7 w 22"/>
                <a:gd name="T1" fmla="*/ 0 h 15"/>
                <a:gd name="T2" fmla="*/ 17 w 22"/>
                <a:gd name="T3" fmla="*/ 4 h 15"/>
                <a:gd name="T4" fmla="*/ 21 w 22"/>
                <a:gd name="T5" fmla="*/ 9 h 15"/>
                <a:gd name="T6" fmla="*/ 14 w 22"/>
                <a:gd name="T7" fmla="*/ 14 h 15"/>
                <a:gd name="T8" fmla="*/ 3 w 22"/>
                <a:gd name="T9" fmla="*/ 10 h 15"/>
                <a:gd name="T10" fmla="*/ 1 w 22"/>
                <a:gd name="T11" fmla="*/ 5 h 15"/>
                <a:gd name="T12" fmla="*/ 7 w 22"/>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22" h="15">
                  <a:moveTo>
                    <a:pt x="7" y="0"/>
                  </a:moveTo>
                  <a:cubicBezTo>
                    <a:pt x="10" y="1"/>
                    <a:pt x="14" y="3"/>
                    <a:pt x="17" y="4"/>
                  </a:cubicBezTo>
                  <a:cubicBezTo>
                    <a:pt x="19" y="5"/>
                    <a:pt x="22" y="6"/>
                    <a:pt x="21" y="9"/>
                  </a:cubicBezTo>
                  <a:cubicBezTo>
                    <a:pt x="20" y="12"/>
                    <a:pt x="17" y="15"/>
                    <a:pt x="14" y="14"/>
                  </a:cubicBezTo>
                  <a:cubicBezTo>
                    <a:pt x="10" y="13"/>
                    <a:pt x="6" y="11"/>
                    <a:pt x="3" y="10"/>
                  </a:cubicBezTo>
                  <a:cubicBezTo>
                    <a:pt x="1" y="9"/>
                    <a:pt x="0" y="7"/>
                    <a:pt x="1" y="5"/>
                  </a:cubicBezTo>
                  <a:cubicBezTo>
                    <a:pt x="2" y="2"/>
                    <a:pt x="3"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15" name="Freeform 85"/>
            <p:cNvSpPr/>
            <p:nvPr/>
          </p:nvSpPr>
          <p:spPr bwMode="auto">
            <a:xfrm>
              <a:off x="5913438" y="4686300"/>
              <a:ext cx="38100" cy="47625"/>
            </a:xfrm>
            <a:custGeom>
              <a:avLst/>
              <a:gdLst>
                <a:gd name="T0" fmla="*/ 16 w 16"/>
                <a:gd name="T1" fmla="*/ 12 h 20"/>
                <a:gd name="T2" fmla="*/ 13 w 16"/>
                <a:gd name="T3" fmla="*/ 19 h 20"/>
                <a:gd name="T4" fmla="*/ 7 w 16"/>
                <a:gd name="T5" fmla="*/ 15 h 20"/>
                <a:gd name="T6" fmla="*/ 2 w 16"/>
                <a:gd name="T7" fmla="*/ 7 h 20"/>
                <a:gd name="T8" fmla="*/ 5 w 16"/>
                <a:gd name="T9" fmla="*/ 1 h 20"/>
                <a:gd name="T10" fmla="*/ 15 w 16"/>
                <a:gd name="T11" fmla="*/ 7 h 20"/>
                <a:gd name="T12" fmla="*/ 16 w 16"/>
                <a:gd name="T13" fmla="*/ 12 h 20"/>
              </a:gdLst>
              <a:ahLst/>
              <a:cxnLst>
                <a:cxn ang="0">
                  <a:pos x="T0" y="T1"/>
                </a:cxn>
                <a:cxn ang="0">
                  <a:pos x="T2" y="T3"/>
                </a:cxn>
                <a:cxn ang="0">
                  <a:pos x="T4" y="T5"/>
                </a:cxn>
                <a:cxn ang="0">
                  <a:pos x="T6" y="T7"/>
                </a:cxn>
                <a:cxn ang="0">
                  <a:pos x="T8" y="T9"/>
                </a:cxn>
                <a:cxn ang="0">
                  <a:pos x="T10" y="T11"/>
                </a:cxn>
                <a:cxn ang="0">
                  <a:pos x="T12" y="T13"/>
                </a:cxn>
              </a:cxnLst>
              <a:rect l="0" t="0" r="r" b="b"/>
              <a:pathLst>
                <a:path w="16" h="20">
                  <a:moveTo>
                    <a:pt x="16" y="12"/>
                  </a:moveTo>
                  <a:cubicBezTo>
                    <a:pt x="16" y="15"/>
                    <a:pt x="16" y="18"/>
                    <a:pt x="13" y="19"/>
                  </a:cubicBezTo>
                  <a:cubicBezTo>
                    <a:pt x="9" y="20"/>
                    <a:pt x="8" y="18"/>
                    <a:pt x="7" y="15"/>
                  </a:cubicBezTo>
                  <a:cubicBezTo>
                    <a:pt x="5" y="12"/>
                    <a:pt x="4" y="9"/>
                    <a:pt x="2" y="7"/>
                  </a:cubicBezTo>
                  <a:cubicBezTo>
                    <a:pt x="0" y="3"/>
                    <a:pt x="1" y="1"/>
                    <a:pt x="5" y="1"/>
                  </a:cubicBezTo>
                  <a:cubicBezTo>
                    <a:pt x="9" y="0"/>
                    <a:pt x="14" y="3"/>
                    <a:pt x="15" y="7"/>
                  </a:cubicBezTo>
                  <a:cubicBezTo>
                    <a:pt x="16" y="9"/>
                    <a:pt x="16" y="11"/>
                    <a:pt x="1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16" name="Freeform 86"/>
            <p:cNvSpPr/>
            <p:nvPr/>
          </p:nvSpPr>
          <p:spPr bwMode="auto">
            <a:xfrm>
              <a:off x="5816600" y="5262563"/>
              <a:ext cx="61912" cy="25400"/>
            </a:xfrm>
            <a:custGeom>
              <a:avLst/>
              <a:gdLst>
                <a:gd name="T0" fmla="*/ 14 w 26"/>
                <a:gd name="T1" fmla="*/ 11 h 11"/>
                <a:gd name="T2" fmla="*/ 5 w 26"/>
                <a:gd name="T3" fmla="*/ 10 h 11"/>
                <a:gd name="T4" fmla="*/ 1 w 26"/>
                <a:gd name="T5" fmla="*/ 6 h 11"/>
                <a:gd name="T6" fmla="*/ 6 w 26"/>
                <a:gd name="T7" fmla="*/ 1 h 11"/>
                <a:gd name="T8" fmla="*/ 19 w 26"/>
                <a:gd name="T9" fmla="*/ 1 h 11"/>
                <a:gd name="T10" fmla="*/ 22 w 26"/>
                <a:gd name="T11" fmla="*/ 1 h 11"/>
                <a:gd name="T12" fmla="*/ 26 w 26"/>
                <a:gd name="T13" fmla="*/ 4 h 11"/>
                <a:gd name="T14" fmla="*/ 23 w 26"/>
                <a:gd name="T15" fmla="*/ 7 h 11"/>
                <a:gd name="T16" fmla="*/ 14 w 26"/>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1">
                  <a:moveTo>
                    <a:pt x="14" y="11"/>
                  </a:moveTo>
                  <a:cubicBezTo>
                    <a:pt x="10" y="11"/>
                    <a:pt x="8" y="10"/>
                    <a:pt x="5" y="10"/>
                  </a:cubicBezTo>
                  <a:cubicBezTo>
                    <a:pt x="3" y="10"/>
                    <a:pt x="0" y="9"/>
                    <a:pt x="1" y="6"/>
                  </a:cubicBezTo>
                  <a:cubicBezTo>
                    <a:pt x="1" y="4"/>
                    <a:pt x="3" y="0"/>
                    <a:pt x="6" y="1"/>
                  </a:cubicBezTo>
                  <a:cubicBezTo>
                    <a:pt x="11" y="3"/>
                    <a:pt x="15" y="2"/>
                    <a:pt x="19" y="1"/>
                  </a:cubicBezTo>
                  <a:cubicBezTo>
                    <a:pt x="20" y="1"/>
                    <a:pt x="21" y="1"/>
                    <a:pt x="22" y="1"/>
                  </a:cubicBezTo>
                  <a:cubicBezTo>
                    <a:pt x="24" y="2"/>
                    <a:pt x="26" y="2"/>
                    <a:pt x="26" y="4"/>
                  </a:cubicBezTo>
                  <a:cubicBezTo>
                    <a:pt x="26" y="6"/>
                    <a:pt x="25" y="6"/>
                    <a:pt x="23" y="7"/>
                  </a:cubicBezTo>
                  <a:cubicBezTo>
                    <a:pt x="20" y="9"/>
                    <a:pt x="17" y="11"/>
                    <a:pt x="1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17" name="Freeform 87"/>
            <p:cNvSpPr/>
            <p:nvPr/>
          </p:nvSpPr>
          <p:spPr bwMode="auto">
            <a:xfrm>
              <a:off x="6580188" y="5200650"/>
              <a:ext cx="36512" cy="52388"/>
            </a:xfrm>
            <a:custGeom>
              <a:avLst/>
              <a:gdLst>
                <a:gd name="T0" fmla="*/ 16 w 16"/>
                <a:gd name="T1" fmla="*/ 16 h 22"/>
                <a:gd name="T2" fmla="*/ 13 w 16"/>
                <a:gd name="T3" fmla="*/ 21 h 22"/>
                <a:gd name="T4" fmla="*/ 9 w 16"/>
                <a:gd name="T5" fmla="*/ 20 h 22"/>
                <a:gd name="T6" fmla="*/ 1 w 16"/>
                <a:gd name="T7" fmla="*/ 5 h 22"/>
                <a:gd name="T8" fmla="*/ 6 w 16"/>
                <a:gd name="T9" fmla="*/ 2 h 22"/>
                <a:gd name="T10" fmla="*/ 16 w 16"/>
                <a:gd name="T11" fmla="*/ 16 h 22"/>
              </a:gdLst>
              <a:ahLst/>
              <a:cxnLst>
                <a:cxn ang="0">
                  <a:pos x="T0" y="T1"/>
                </a:cxn>
                <a:cxn ang="0">
                  <a:pos x="T2" y="T3"/>
                </a:cxn>
                <a:cxn ang="0">
                  <a:pos x="T4" y="T5"/>
                </a:cxn>
                <a:cxn ang="0">
                  <a:pos x="T6" y="T7"/>
                </a:cxn>
                <a:cxn ang="0">
                  <a:pos x="T8" y="T9"/>
                </a:cxn>
                <a:cxn ang="0">
                  <a:pos x="T10" y="T11"/>
                </a:cxn>
              </a:cxnLst>
              <a:rect l="0" t="0" r="r" b="b"/>
              <a:pathLst>
                <a:path w="16" h="22">
                  <a:moveTo>
                    <a:pt x="16" y="16"/>
                  </a:moveTo>
                  <a:cubicBezTo>
                    <a:pt x="16" y="18"/>
                    <a:pt x="15" y="20"/>
                    <a:pt x="13" y="21"/>
                  </a:cubicBezTo>
                  <a:cubicBezTo>
                    <a:pt x="12" y="22"/>
                    <a:pt x="10" y="21"/>
                    <a:pt x="9" y="20"/>
                  </a:cubicBezTo>
                  <a:cubicBezTo>
                    <a:pt x="4" y="16"/>
                    <a:pt x="2" y="11"/>
                    <a:pt x="1" y="5"/>
                  </a:cubicBezTo>
                  <a:cubicBezTo>
                    <a:pt x="0" y="2"/>
                    <a:pt x="3" y="0"/>
                    <a:pt x="6" y="2"/>
                  </a:cubicBezTo>
                  <a:cubicBezTo>
                    <a:pt x="11" y="5"/>
                    <a:pt x="15" y="10"/>
                    <a:pt x="1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18" name="Freeform 88"/>
            <p:cNvSpPr/>
            <p:nvPr/>
          </p:nvSpPr>
          <p:spPr bwMode="auto">
            <a:xfrm>
              <a:off x="1588" y="3281363"/>
              <a:ext cx="49212" cy="34925"/>
            </a:xfrm>
            <a:custGeom>
              <a:avLst/>
              <a:gdLst>
                <a:gd name="T0" fmla="*/ 5 w 21"/>
                <a:gd name="T1" fmla="*/ 15 h 15"/>
                <a:gd name="T2" fmla="*/ 2 w 21"/>
                <a:gd name="T3" fmla="*/ 13 h 15"/>
                <a:gd name="T4" fmla="*/ 2 w 21"/>
                <a:gd name="T5" fmla="*/ 7 h 15"/>
                <a:gd name="T6" fmla="*/ 15 w 21"/>
                <a:gd name="T7" fmla="*/ 0 h 15"/>
                <a:gd name="T8" fmla="*/ 20 w 21"/>
                <a:gd name="T9" fmla="*/ 4 h 15"/>
                <a:gd name="T10" fmla="*/ 18 w 21"/>
                <a:gd name="T11" fmla="*/ 8 h 15"/>
                <a:gd name="T12" fmla="*/ 7 w 21"/>
                <a:gd name="T13" fmla="*/ 15 h 15"/>
                <a:gd name="T14" fmla="*/ 5 w 21"/>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5" y="15"/>
                  </a:moveTo>
                  <a:cubicBezTo>
                    <a:pt x="3" y="15"/>
                    <a:pt x="2" y="14"/>
                    <a:pt x="2" y="13"/>
                  </a:cubicBezTo>
                  <a:cubicBezTo>
                    <a:pt x="1" y="11"/>
                    <a:pt x="0" y="8"/>
                    <a:pt x="2" y="7"/>
                  </a:cubicBezTo>
                  <a:cubicBezTo>
                    <a:pt x="6" y="3"/>
                    <a:pt x="10" y="1"/>
                    <a:pt x="15" y="0"/>
                  </a:cubicBezTo>
                  <a:cubicBezTo>
                    <a:pt x="18" y="0"/>
                    <a:pt x="19" y="2"/>
                    <a:pt x="20" y="4"/>
                  </a:cubicBezTo>
                  <a:cubicBezTo>
                    <a:pt x="21" y="6"/>
                    <a:pt x="19" y="8"/>
                    <a:pt x="18" y="8"/>
                  </a:cubicBezTo>
                  <a:cubicBezTo>
                    <a:pt x="14" y="10"/>
                    <a:pt x="10" y="12"/>
                    <a:pt x="7" y="15"/>
                  </a:cubicBezTo>
                  <a:cubicBezTo>
                    <a:pt x="6" y="15"/>
                    <a:pt x="5" y="15"/>
                    <a:pt x="5"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19" name="Freeform 89"/>
            <p:cNvSpPr/>
            <p:nvPr/>
          </p:nvSpPr>
          <p:spPr bwMode="auto">
            <a:xfrm>
              <a:off x="6105525" y="3659188"/>
              <a:ext cx="38100" cy="46038"/>
            </a:xfrm>
            <a:custGeom>
              <a:avLst/>
              <a:gdLst>
                <a:gd name="T0" fmla="*/ 0 w 16"/>
                <a:gd name="T1" fmla="*/ 14 h 20"/>
                <a:gd name="T2" fmla="*/ 8 w 16"/>
                <a:gd name="T3" fmla="*/ 2 h 20"/>
                <a:gd name="T4" fmla="*/ 14 w 16"/>
                <a:gd name="T5" fmla="*/ 3 h 20"/>
                <a:gd name="T6" fmla="*/ 15 w 16"/>
                <a:gd name="T7" fmla="*/ 7 h 20"/>
                <a:gd name="T8" fmla="*/ 6 w 16"/>
                <a:gd name="T9" fmla="*/ 18 h 20"/>
                <a:gd name="T10" fmla="*/ 1 w 16"/>
                <a:gd name="T11" fmla="*/ 19 h 20"/>
                <a:gd name="T12" fmla="*/ 0 w 16"/>
                <a:gd name="T13" fmla="*/ 14 h 20"/>
              </a:gdLst>
              <a:ahLst/>
              <a:cxnLst>
                <a:cxn ang="0">
                  <a:pos x="T0" y="T1"/>
                </a:cxn>
                <a:cxn ang="0">
                  <a:pos x="T2" y="T3"/>
                </a:cxn>
                <a:cxn ang="0">
                  <a:pos x="T4" y="T5"/>
                </a:cxn>
                <a:cxn ang="0">
                  <a:pos x="T6" y="T7"/>
                </a:cxn>
                <a:cxn ang="0">
                  <a:pos x="T8" y="T9"/>
                </a:cxn>
                <a:cxn ang="0">
                  <a:pos x="T10" y="T11"/>
                </a:cxn>
                <a:cxn ang="0">
                  <a:pos x="T12" y="T13"/>
                </a:cxn>
              </a:cxnLst>
              <a:rect l="0" t="0" r="r" b="b"/>
              <a:pathLst>
                <a:path w="16" h="20">
                  <a:moveTo>
                    <a:pt x="0" y="14"/>
                  </a:moveTo>
                  <a:cubicBezTo>
                    <a:pt x="1" y="9"/>
                    <a:pt x="4" y="5"/>
                    <a:pt x="8" y="2"/>
                  </a:cubicBezTo>
                  <a:cubicBezTo>
                    <a:pt x="10" y="0"/>
                    <a:pt x="12" y="1"/>
                    <a:pt x="14" y="3"/>
                  </a:cubicBezTo>
                  <a:cubicBezTo>
                    <a:pt x="16" y="4"/>
                    <a:pt x="16" y="6"/>
                    <a:pt x="15" y="7"/>
                  </a:cubicBezTo>
                  <a:cubicBezTo>
                    <a:pt x="12" y="11"/>
                    <a:pt x="10" y="15"/>
                    <a:pt x="6" y="18"/>
                  </a:cubicBezTo>
                  <a:cubicBezTo>
                    <a:pt x="5" y="20"/>
                    <a:pt x="3" y="20"/>
                    <a:pt x="1" y="19"/>
                  </a:cubicBezTo>
                  <a:cubicBezTo>
                    <a:pt x="0" y="18"/>
                    <a:pt x="0" y="16"/>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20" name="Freeform 90"/>
            <p:cNvSpPr/>
            <p:nvPr/>
          </p:nvSpPr>
          <p:spPr bwMode="auto">
            <a:xfrm>
              <a:off x="1504950" y="4586288"/>
              <a:ext cx="44450" cy="28575"/>
            </a:xfrm>
            <a:custGeom>
              <a:avLst/>
              <a:gdLst>
                <a:gd name="T0" fmla="*/ 10 w 19"/>
                <a:gd name="T1" fmla="*/ 12 h 12"/>
                <a:gd name="T2" fmla="*/ 0 w 19"/>
                <a:gd name="T3" fmla="*/ 5 h 12"/>
                <a:gd name="T4" fmla="*/ 10 w 19"/>
                <a:gd name="T5" fmla="*/ 0 h 12"/>
                <a:gd name="T6" fmla="*/ 19 w 19"/>
                <a:gd name="T7" fmla="*/ 5 h 12"/>
                <a:gd name="T8" fmla="*/ 10 w 19"/>
                <a:gd name="T9" fmla="*/ 12 h 12"/>
              </a:gdLst>
              <a:ahLst/>
              <a:cxnLst>
                <a:cxn ang="0">
                  <a:pos x="T0" y="T1"/>
                </a:cxn>
                <a:cxn ang="0">
                  <a:pos x="T2" y="T3"/>
                </a:cxn>
                <a:cxn ang="0">
                  <a:pos x="T4" y="T5"/>
                </a:cxn>
                <a:cxn ang="0">
                  <a:pos x="T6" y="T7"/>
                </a:cxn>
                <a:cxn ang="0">
                  <a:pos x="T8" y="T9"/>
                </a:cxn>
              </a:cxnLst>
              <a:rect l="0" t="0" r="r" b="b"/>
              <a:pathLst>
                <a:path w="19" h="12">
                  <a:moveTo>
                    <a:pt x="10" y="12"/>
                  </a:moveTo>
                  <a:cubicBezTo>
                    <a:pt x="6" y="12"/>
                    <a:pt x="1" y="8"/>
                    <a:pt x="0" y="5"/>
                  </a:cubicBezTo>
                  <a:cubicBezTo>
                    <a:pt x="0" y="3"/>
                    <a:pt x="4" y="0"/>
                    <a:pt x="10" y="0"/>
                  </a:cubicBezTo>
                  <a:cubicBezTo>
                    <a:pt x="14" y="0"/>
                    <a:pt x="19" y="3"/>
                    <a:pt x="19" y="5"/>
                  </a:cubicBezTo>
                  <a:cubicBezTo>
                    <a:pt x="19" y="9"/>
                    <a:pt x="14" y="12"/>
                    <a:pt x="1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21" name="Freeform 91"/>
            <p:cNvSpPr/>
            <p:nvPr/>
          </p:nvSpPr>
          <p:spPr bwMode="auto">
            <a:xfrm>
              <a:off x="6175375" y="3479800"/>
              <a:ext cx="28575" cy="46038"/>
            </a:xfrm>
            <a:custGeom>
              <a:avLst/>
              <a:gdLst>
                <a:gd name="T0" fmla="*/ 0 w 12"/>
                <a:gd name="T1" fmla="*/ 9 h 19"/>
                <a:gd name="T2" fmla="*/ 1 w 12"/>
                <a:gd name="T3" fmla="*/ 4 h 19"/>
                <a:gd name="T4" fmla="*/ 8 w 12"/>
                <a:gd name="T5" fmla="*/ 2 h 19"/>
                <a:gd name="T6" fmla="*/ 11 w 12"/>
                <a:gd name="T7" fmla="*/ 10 h 19"/>
                <a:gd name="T8" fmla="*/ 6 w 12"/>
                <a:gd name="T9" fmla="*/ 18 h 19"/>
                <a:gd name="T10" fmla="*/ 2 w 12"/>
                <a:gd name="T11" fmla="*/ 16 h 19"/>
                <a:gd name="T12" fmla="*/ 0 w 12"/>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12" h="19">
                  <a:moveTo>
                    <a:pt x="0" y="9"/>
                  </a:moveTo>
                  <a:cubicBezTo>
                    <a:pt x="1" y="8"/>
                    <a:pt x="1" y="6"/>
                    <a:pt x="1" y="4"/>
                  </a:cubicBezTo>
                  <a:cubicBezTo>
                    <a:pt x="2" y="2"/>
                    <a:pt x="6" y="0"/>
                    <a:pt x="8" y="2"/>
                  </a:cubicBezTo>
                  <a:cubicBezTo>
                    <a:pt x="12" y="4"/>
                    <a:pt x="11" y="7"/>
                    <a:pt x="11" y="10"/>
                  </a:cubicBezTo>
                  <a:cubicBezTo>
                    <a:pt x="11" y="14"/>
                    <a:pt x="10" y="17"/>
                    <a:pt x="6" y="18"/>
                  </a:cubicBezTo>
                  <a:cubicBezTo>
                    <a:pt x="4" y="19"/>
                    <a:pt x="2" y="18"/>
                    <a:pt x="2" y="16"/>
                  </a:cubicBezTo>
                  <a:cubicBezTo>
                    <a:pt x="1" y="14"/>
                    <a:pt x="1" y="12"/>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22" name="Freeform 92"/>
            <p:cNvSpPr/>
            <p:nvPr/>
          </p:nvSpPr>
          <p:spPr bwMode="auto">
            <a:xfrm>
              <a:off x="1744663" y="4587875"/>
              <a:ext cx="41275" cy="31750"/>
            </a:xfrm>
            <a:custGeom>
              <a:avLst/>
              <a:gdLst>
                <a:gd name="T0" fmla="*/ 12 w 18"/>
                <a:gd name="T1" fmla="*/ 12 h 13"/>
                <a:gd name="T2" fmla="*/ 3 w 18"/>
                <a:gd name="T3" fmla="*/ 10 h 13"/>
                <a:gd name="T4" fmla="*/ 3 w 18"/>
                <a:gd name="T5" fmla="*/ 3 h 13"/>
                <a:gd name="T6" fmla="*/ 16 w 18"/>
                <a:gd name="T7" fmla="*/ 3 h 13"/>
                <a:gd name="T8" fmla="*/ 17 w 18"/>
                <a:gd name="T9" fmla="*/ 9 h 13"/>
                <a:gd name="T10" fmla="*/ 12 w 18"/>
                <a:gd name="T11" fmla="*/ 12 h 13"/>
              </a:gdLst>
              <a:ahLst/>
              <a:cxnLst>
                <a:cxn ang="0">
                  <a:pos x="T0" y="T1"/>
                </a:cxn>
                <a:cxn ang="0">
                  <a:pos x="T2" y="T3"/>
                </a:cxn>
                <a:cxn ang="0">
                  <a:pos x="T4" y="T5"/>
                </a:cxn>
                <a:cxn ang="0">
                  <a:pos x="T6" y="T7"/>
                </a:cxn>
                <a:cxn ang="0">
                  <a:pos x="T8" y="T9"/>
                </a:cxn>
                <a:cxn ang="0">
                  <a:pos x="T10" y="T11"/>
                </a:cxn>
              </a:cxnLst>
              <a:rect l="0" t="0" r="r" b="b"/>
              <a:pathLst>
                <a:path w="18" h="13">
                  <a:moveTo>
                    <a:pt x="12" y="12"/>
                  </a:moveTo>
                  <a:cubicBezTo>
                    <a:pt x="9" y="11"/>
                    <a:pt x="6" y="12"/>
                    <a:pt x="3" y="10"/>
                  </a:cubicBezTo>
                  <a:cubicBezTo>
                    <a:pt x="0" y="8"/>
                    <a:pt x="0" y="5"/>
                    <a:pt x="3" y="3"/>
                  </a:cubicBezTo>
                  <a:cubicBezTo>
                    <a:pt x="6" y="0"/>
                    <a:pt x="12" y="0"/>
                    <a:pt x="16" y="3"/>
                  </a:cubicBezTo>
                  <a:cubicBezTo>
                    <a:pt x="18" y="5"/>
                    <a:pt x="18" y="7"/>
                    <a:pt x="17" y="9"/>
                  </a:cubicBezTo>
                  <a:cubicBezTo>
                    <a:pt x="17" y="12"/>
                    <a:pt x="15" y="13"/>
                    <a:pt x="1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23" name="Freeform 93"/>
            <p:cNvSpPr/>
            <p:nvPr/>
          </p:nvSpPr>
          <p:spPr bwMode="auto">
            <a:xfrm>
              <a:off x="1849438" y="4778375"/>
              <a:ext cx="33337" cy="39688"/>
            </a:xfrm>
            <a:custGeom>
              <a:avLst/>
              <a:gdLst>
                <a:gd name="T0" fmla="*/ 14 w 14"/>
                <a:gd name="T1" fmla="*/ 8 h 17"/>
                <a:gd name="T2" fmla="*/ 13 w 14"/>
                <a:gd name="T3" fmla="*/ 11 h 17"/>
                <a:gd name="T4" fmla="*/ 7 w 14"/>
                <a:gd name="T5" fmla="*/ 16 h 17"/>
                <a:gd name="T6" fmla="*/ 0 w 14"/>
                <a:gd name="T7" fmla="*/ 9 h 17"/>
                <a:gd name="T8" fmla="*/ 3 w 14"/>
                <a:gd name="T9" fmla="*/ 4 h 17"/>
                <a:gd name="T10" fmla="*/ 12 w 14"/>
                <a:gd name="T11" fmla="*/ 2 h 17"/>
                <a:gd name="T12" fmla="*/ 14 w 14"/>
                <a:gd name="T13" fmla="*/ 8 h 17"/>
              </a:gdLst>
              <a:ahLst/>
              <a:cxnLst>
                <a:cxn ang="0">
                  <a:pos x="T0" y="T1"/>
                </a:cxn>
                <a:cxn ang="0">
                  <a:pos x="T2" y="T3"/>
                </a:cxn>
                <a:cxn ang="0">
                  <a:pos x="T4" y="T5"/>
                </a:cxn>
                <a:cxn ang="0">
                  <a:pos x="T6" y="T7"/>
                </a:cxn>
                <a:cxn ang="0">
                  <a:pos x="T8" y="T9"/>
                </a:cxn>
                <a:cxn ang="0">
                  <a:pos x="T10" y="T11"/>
                </a:cxn>
                <a:cxn ang="0">
                  <a:pos x="T12" y="T13"/>
                </a:cxn>
              </a:cxnLst>
              <a:rect l="0" t="0" r="r" b="b"/>
              <a:pathLst>
                <a:path w="14" h="17">
                  <a:moveTo>
                    <a:pt x="14" y="8"/>
                  </a:moveTo>
                  <a:cubicBezTo>
                    <a:pt x="13" y="8"/>
                    <a:pt x="13" y="10"/>
                    <a:pt x="13" y="11"/>
                  </a:cubicBezTo>
                  <a:cubicBezTo>
                    <a:pt x="12" y="13"/>
                    <a:pt x="11" y="17"/>
                    <a:pt x="7" y="16"/>
                  </a:cubicBezTo>
                  <a:cubicBezTo>
                    <a:pt x="4" y="16"/>
                    <a:pt x="1" y="13"/>
                    <a:pt x="0" y="9"/>
                  </a:cubicBezTo>
                  <a:cubicBezTo>
                    <a:pt x="0" y="7"/>
                    <a:pt x="1" y="5"/>
                    <a:pt x="3" y="4"/>
                  </a:cubicBezTo>
                  <a:cubicBezTo>
                    <a:pt x="6" y="3"/>
                    <a:pt x="8" y="0"/>
                    <a:pt x="12" y="2"/>
                  </a:cubicBezTo>
                  <a:cubicBezTo>
                    <a:pt x="14" y="3"/>
                    <a:pt x="14" y="5"/>
                    <a:pt x="1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24" name="Freeform 94"/>
            <p:cNvSpPr/>
            <p:nvPr/>
          </p:nvSpPr>
          <p:spPr bwMode="auto">
            <a:xfrm>
              <a:off x="4332288" y="4733925"/>
              <a:ext cx="49212" cy="28575"/>
            </a:xfrm>
            <a:custGeom>
              <a:avLst/>
              <a:gdLst>
                <a:gd name="T0" fmla="*/ 14 w 21"/>
                <a:gd name="T1" fmla="*/ 0 h 12"/>
                <a:gd name="T2" fmla="*/ 19 w 21"/>
                <a:gd name="T3" fmla="*/ 3 h 12"/>
                <a:gd name="T4" fmla="*/ 16 w 21"/>
                <a:gd name="T5" fmla="*/ 8 h 12"/>
                <a:gd name="T6" fmla="*/ 10 w 21"/>
                <a:gd name="T7" fmla="*/ 11 h 12"/>
                <a:gd name="T8" fmla="*/ 5 w 21"/>
                <a:gd name="T9" fmla="*/ 11 h 12"/>
                <a:gd name="T10" fmla="*/ 1 w 21"/>
                <a:gd name="T11" fmla="*/ 4 h 12"/>
                <a:gd name="T12" fmla="*/ 7 w 21"/>
                <a:gd name="T13" fmla="*/ 2 h 12"/>
                <a:gd name="T14" fmla="*/ 14 w 21"/>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2">
                  <a:moveTo>
                    <a:pt x="14" y="0"/>
                  </a:moveTo>
                  <a:cubicBezTo>
                    <a:pt x="16" y="0"/>
                    <a:pt x="19" y="1"/>
                    <a:pt x="19" y="3"/>
                  </a:cubicBezTo>
                  <a:cubicBezTo>
                    <a:pt x="21" y="6"/>
                    <a:pt x="18" y="7"/>
                    <a:pt x="16" y="8"/>
                  </a:cubicBezTo>
                  <a:cubicBezTo>
                    <a:pt x="14" y="9"/>
                    <a:pt x="12" y="10"/>
                    <a:pt x="10" y="11"/>
                  </a:cubicBezTo>
                  <a:cubicBezTo>
                    <a:pt x="8" y="12"/>
                    <a:pt x="6" y="12"/>
                    <a:pt x="5" y="11"/>
                  </a:cubicBezTo>
                  <a:cubicBezTo>
                    <a:pt x="3" y="9"/>
                    <a:pt x="0" y="7"/>
                    <a:pt x="1" y="4"/>
                  </a:cubicBezTo>
                  <a:cubicBezTo>
                    <a:pt x="1" y="2"/>
                    <a:pt x="5" y="2"/>
                    <a:pt x="7" y="2"/>
                  </a:cubicBezTo>
                  <a:cubicBezTo>
                    <a:pt x="9" y="1"/>
                    <a:pt x="11"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25" name="Freeform 95"/>
            <p:cNvSpPr/>
            <p:nvPr/>
          </p:nvSpPr>
          <p:spPr bwMode="auto">
            <a:xfrm>
              <a:off x="6145213" y="3609975"/>
              <a:ext cx="30162" cy="44450"/>
            </a:xfrm>
            <a:custGeom>
              <a:avLst/>
              <a:gdLst>
                <a:gd name="T0" fmla="*/ 0 w 13"/>
                <a:gd name="T1" fmla="*/ 14 h 19"/>
                <a:gd name="T2" fmla="*/ 7 w 13"/>
                <a:gd name="T3" fmla="*/ 1 h 19"/>
                <a:gd name="T4" fmla="*/ 12 w 13"/>
                <a:gd name="T5" fmla="*/ 1 h 19"/>
                <a:gd name="T6" fmla="*/ 12 w 13"/>
                <a:gd name="T7" fmla="*/ 5 h 19"/>
                <a:gd name="T8" fmla="*/ 6 w 13"/>
                <a:gd name="T9" fmla="*/ 17 h 19"/>
                <a:gd name="T10" fmla="*/ 1 w 13"/>
                <a:gd name="T11" fmla="*/ 18 h 19"/>
                <a:gd name="T12" fmla="*/ 0 w 13"/>
                <a:gd name="T13" fmla="*/ 14 h 19"/>
              </a:gdLst>
              <a:ahLst/>
              <a:cxnLst>
                <a:cxn ang="0">
                  <a:pos x="T0" y="T1"/>
                </a:cxn>
                <a:cxn ang="0">
                  <a:pos x="T2" y="T3"/>
                </a:cxn>
                <a:cxn ang="0">
                  <a:pos x="T4" y="T5"/>
                </a:cxn>
                <a:cxn ang="0">
                  <a:pos x="T6" y="T7"/>
                </a:cxn>
                <a:cxn ang="0">
                  <a:pos x="T8" y="T9"/>
                </a:cxn>
                <a:cxn ang="0">
                  <a:pos x="T10" y="T11"/>
                </a:cxn>
                <a:cxn ang="0">
                  <a:pos x="T12" y="T13"/>
                </a:cxn>
              </a:cxnLst>
              <a:rect l="0" t="0" r="r" b="b"/>
              <a:pathLst>
                <a:path w="13" h="19">
                  <a:moveTo>
                    <a:pt x="0" y="14"/>
                  </a:moveTo>
                  <a:cubicBezTo>
                    <a:pt x="0" y="8"/>
                    <a:pt x="3" y="3"/>
                    <a:pt x="7" y="1"/>
                  </a:cubicBezTo>
                  <a:cubicBezTo>
                    <a:pt x="9" y="1"/>
                    <a:pt x="11" y="0"/>
                    <a:pt x="12" y="1"/>
                  </a:cubicBezTo>
                  <a:cubicBezTo>
                    <a:pt x="13" y="2"/>
                    <a:pt x="13" y="4"/>
                    <a:pt x="12" y="5"/>
                  </a:cubicBezTo>
                  <a:cubicBezTo>
                    <a:pt x="11" y="9"/>
                    <a:pt x="9" y="14"/>
                    <a:pt x="6" y="17"/>
                  </a:cubicBezTo>
                  <a:cubicBezTo>
                    <a:pt x="4" y="18"/>
                    <a:pt x="3" y="19"/>
                    <a:pt x="1" y="18"/>
                  </a:cubicBezTo>
                  <a:cubicBezTo>
                    <a:pt x="0" y="17"/>
                    <a:pt x="0" y="15"/>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26" name="Freeform 96"/>
            <p:cNvSpPr/>
            <p:nvPr/>
          </p:nvSpPr>
          <p:spPr bwMode="auto">
            <a:xfrm>
              <a:off x="1701800" y="6105525"/>
              <a:ext cx="23812" cy="46038"/>
            </a:xfrm>
            <a:custGeom>
              <a:avLst/>
              <a:gdLst>
                <a:gd name="T0" fmla="*/ 10 w 10"/>
                <a:gd name="T1" fmla="*/ 10 h 20"/>
                <a:gd name="T2" fmla="*/ 8 w 10"/>
                <a:gd name="T3" fmla="*/ 17 h 20"/>
                <a:gd name="T4" fmla="*/ 3 w 10"/>
                <a:gd name="T5" fmla="*/ 18 h 20"/>
                <a:gd name="T6" fmla="*/ 2 w 10"/>
                <a:gd name="T7" fmla="*/ 4 h 20"/>
                <a:gd name="T8" fmla="*/ 6 w 10"/>
                <a:gd name="T9" fmla="*/ 1 h 20"/>
                <a:gd name="T10" fmla="*/ 10 w 10"/>
                <a:gd name="T11" fmla="*/ 5 h 20"/>
                <a:gd name="T12" fmla="*/ 10 w 10"/>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10" h="20">
                  <a:moveTo>
                    <a:pt x="10" y="10"/>
                  </a:moveTo>
                  <a:cubicBezTo>
                    <a:pt x="10" y="12"/>
                    <a:pt x="10" y="15"/>
                    <a:pt x="8" y="17"/>
                  </a:cubicBezTo>
                  <a:cubicBezTo>
                    <a:pt x="7" y="20"/>
                    <a:pt x="4" y="20"/>
                    <a:pt x="3" y="18"/>
                  </a:cubicBezTo>
                  <a:cubicBezTo>
                    <a:pt x="0" y="15"/>
                    <a:pt x="0" y="7"/>
                    <a:pt x="2" y="4"/>
                  </a:cubicBezTo>
                  <a:cubicBezTo>
                    <a:pt x="3" y="2"/>
                    <a:pt x="4" y="0"/>
                    <a:pt x="6" y="1"/>
                  </a:cubicBezTo>
                  <a:cubicBezTo>
                    <a:pt x="9" y="1"/>
                    <a:pt x="10" y="3"/>
                    <a:pt x="10" y="5"/>
                  </a:cubicBezTo>
                  <a:cubicBezTo>
                    <a:pt x="10" y="6"/>
                    <a:pt x="10" y="8"/>
                    <a:pt x="1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27" name="Freeform 97"/>
            <p:cNvSpPr/>
            <p:nvPr/>
          </p:nvSpPr>
          <p:spPr bwMode="auto">
            <a:xfrm>
              <a:off x="2025650" y="6357938"/>
              <a:ext cx="44450" cy="33338"/>
            </a:xfrm>
            <a:custGeom>
              <a:avLst/>
              <a:gdLst>
                <a:gd name="T0" fmla="*/ 13 w 19"/>
                <a:gd name="T1" fmla="*/ 0 h 14"/>
                <a:gd name="T2" fmla="*/ 18 w 19"/>
                <a:gd name="T3" fmla="*/ 2 h 14"/>
                <a:gd name="T4" fmla="*/ 16 w 19"/>
                <a:gd name="T5" fmla="*/ 7 h 14"/>
                <a:gd name="T6" fmla="*/ 11 w 19"/>
                <a:gd name="T7" fmla="*/ 12 h 14"/>
                <a:gd name="T8" fmla="*/ 5 w 19"/>
                <a:gd name="T9" fmla="*/ 12 h 14"/>
                <a:gd name="T10" fmla="*/ 5 w 19"/>
                <a:gd name="T11" fmla="*/ 3 h 14"/>
                <a:gd name="T12" fmla="*/ 13 w 19"/>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9" h="14">
                  <a:moveTo>
                    <a:pt x="13" y="0"/>
                  </a:moveTo>
                  <a:cubicBezTo>
                    <a:pt x="15" y="0"/>
                    <a:pt x="17" y="0"/>
                    <a:pt x="18" y="2"/>
                  </a:cubicBezTo>
                  <a:cubicBezTo>
                    <a:pt x="19" y="4"/>
                    <a:pt x="17" y="6"/>
                    <a:pt x="16" y="7"/>
                  </a:cubicBezTo>
                  <a:cubicBezTo>
                    <a:pt x="14" y="9"/>
                    <a:pt x="13" y="10"/>
                    <a:pt x="11" y="12"/>
                  </a:cubicBezTo>
                  <a:cubicBezTo>
                    <a:pt x="9" y="14"/>
                    <a:pt x="7" y="14"/>
                    <a:pt x="5" y="12"/>
                  </a:cubicBezTo>
                  <a:cubicBezTo>
                    <a:pt x="0" y="8"/>
                    <a:pt x="0" y="6"/>
                    <a:pt x="5" y="3"/>
                  </a:cubicBezTo>
                  <a:cubicBezTo>
                    <a:pt x="8" y="1"/>
                    <a:pt x="10"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28" name="Freeform 98"/>
            <p:cNvSpPr/>
            <p:nvPr/>
          </p:nvSpPr>
          <p:spPr bwMode="auto">
            <a:xfrm>
              <a:off x="6664325" y="5281613"/>
              <a:ext cx="31750" cy="39688"/>
            </a:xfrm>
            <a:custGeom>
              <a:avLst/>
              <a:gdLst>
                <a:gd name="T0" fmla="*/ 3 w 14"/>
                <a:gd name="T1" fmla="*/ 0 h 17"/>
                <a:gd name="T2" fmla="*/ 14 w 14"/>
                <a:gd name="T3" fmla="*/ 10 h 17"/>
                <a:gd name="T4" fmla="*/ 11 w 14"/>
                <a:gd name="T5" fmla="*/ 16 h 17"/>
                <a:gd name="T6" fmla="*/ 6 w 14"/>
                <a:gd name="T7" fmla="*/ 14 h 17"/>
                <a:gd name="T8" fmla="*/ 0 w 14"/>
                <a:gd name="T9" fmla="*/ 3 h 17"/>
                <a:gd name="T10" fmla="*/ 3 w 14"/>
                <a:gd name="T11" fmla="*/ 0 h 17"/>
              </a:gdLst>
              <a:ahLst/>
              <a:cxnLst>
                <a:cxn ang="0">
                  <a:pos x="T0" y="T1"/>
                </a:cxn>
                <a:cxn ang="0">
                  <a:pos x="T2" y="T3"/>
                </a:cxn>
                <a:cxn ang="0">
                  <a:pos x="T4" y="T5"/>
                </a:cxn>
                <a:cxn ang="0">
                  <a:pos x="T6" y="T7"/>
                </a:cxn>
                <a:cxn ang="0">
                  <a:pos x="T8" y="T9"/>
                </a:cxn>
                <a:cxn ang="0">
                  <a:pos x="T10" y="T11"/>
                </a:cxn>
              </a:cxnLst>
              <a:rect l="0" t="0" r="r" b="b"/>
              <a:pathLst>
                <a:path w="14" h="17">
                  <a:moveTo>
                    <a:pt x="3" y="0"/>
                  </a:moveTo>
                  <a:cubicBezTo>
                    <a:pt x="8" y="0"/>
                    <a:pt x="14" y="5"/>
                    <a:pt x="14" y="10"/>
                  </a:cubicBezTo>
                  <a:cubicBezTo>
                    <a:pt x="14" y="12"/>
                    <a:pt x="13" y="15"/>
                    <a:pt x="11" y="16"/>
                  </a:cubicBezTo>
                  <a:cubicBezTo>
                    <a:pt x="9" y="17"/>
                    <a:pt x="8" y="15"/>
                    <a:pt x="6" y="14"/>
                  </a:cubicBezTo>
                  <a:cubicBezTo>
                    <a:pt x="3" y="11"/>
                    <a:pt x="1" y="7"/>
                    <a:pt x="0" y="3"/>
                  </a:cubicBezTo>
                  <a:cubicBezTo>
                    <a:pt x="0" y="1"/>
                    <a:pt x="0"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29" name="Freeform 99"/>
            <p:cNvSpPr/>
            <p:nvPr/>
          </p:nvSpPr>
          <p:spPr bwMode="auto">
            <a:xfrm>
              <a:off x="1563688" y="4414838"/>
              <a:ext cx="34925" cy="39688"/>
            </a:xfrm>
            <a:custGeom>
              <a:avLst/>
              <a:gdLst>
                <a:gd name="T0" fmla="*/ 4 w 15"/>
                <a:gd name="T1" fmla="*/ 0 h 17"/>
                <a:gd name="T2" fmla="*/ 6 w 15"/>
                <a:gd name="T3" fmla="*/ 1 h 17"/>
                <a:gd name="T4" fmla="*/ 14 w 15"/>
                <a:gd name="T5" fmla="*/ 13 h 17"/>
                <a:gd name="T6" fmla="*/ 11 w 15"/>
                <a:gd name="T7" fmla="*/ 16 h 17"/>
                <a:gd name="T8" fmla="*/ 1 w 15"/>
                <a:gd name="T9" fmla="*/ 4 h 17"/>
                <a:gd name="T10" fmla="*/ 4 w 15"/>
                <a:gd name="T11" fmla="*/ 0 h 17"/>
              </a:gdLst>
              <a:ahLst/>
              <a:cxnLst>
                <a:cxn ang="0">
                  <a:pos x="T0" y="T1"/>
                </a:cxn>
                <a:cxn ang="0">
                  <a:pos x="T2" y="T3"/>
                </a:cxn>
                <a:cxn ang="0">
                  <a:pos x="T4" y="T5"/>
                </a:cxn>
                <a:cxn ang="0">
                  <a:pos x="T6" y="T7"/>
                </a:cxn>
                <a:cxn ang="0">
                  <a:pos x="T8" y="T9"/>
                </a:cxn>
                <a:cxn ang="0">
                  <a:pos x="T10" y="T11"/>
                </a:cxn>
              </a:cxnLst>
              <a:rect l="0" t="0" r="r" b="b"/>
              <a:pathLst>
                <a:path w="15" h="17">
                  <a:moveTo>
                    <a:pt x="4" y="0"/>
                  </a:moveTo>
                  <a:cubicBezTo>
                    <a:pt x="5" y="0"/>
                    <a:pt x="6" y="0"/>
                    <a:pt x="6" y="1"/>
                  </a:cubicBezTo>
                  <a:cubicBezTo>
                    <a:pt x="9" y="5"/>
                    <a:pt x="13" y="8"/>
                    <a:pt x="14" y="13"/>
                  </a:cubicBezTo>
                  <a:cubicBezTo>
                    <a:pt x="15" y="15"/>
                    <a:pt x="14" y="17"/>
                    <a:pt x="11" y="16"/>
                  </a:cubicBezTo>
                  <a:cubicBezTo>
                    <a:pt x="5" y="15"/>
                    <a:pt x="0" y="10"/>
                    <a:pt x="1" y="4"/>
                  </a:cubicBezTo>
                  <a:cubicBezTo>
                    <a:pt x="1" y="2"/>
                    <a:pt x="2"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30" name="Freeform 100"/>
            <p:cNvSpPr/>
            <p:nvPr/>
          </p:nvSpPr>
          <p:spPr bwMode="auto">
            <a:xfrm>
              <a:off x="1544638" y="4371975"/>
              <a:ext cx="38100" cy="36513"/>
            </a:xfrm>
            <a:custGeom>
              <a:avLst/>
              <a:gdLst>
                <a:gd name="T0" fmla="*/ 5 w 16"/>
                <a:gd name="T1" fmla="*/ 0 h 15"/>
                <a:gd name="T2" fmla="*/ 12 w 16"/>
                <a:gd name="T3" fmla="*/ 3 h 15"/>
                <a:gd name="T4" fmla="*/ 15 w 16"/>
                <a:gd name="T5" fmla="*/ 9 h 15"/>
                <a:gd name="T6" fmla="*/ 11 w 16"/>
                <a:gd name="T7" fmla="*/ 14 h 15"/>
                <a:gd name="T8" fmla="*/ 5 w 16"/>
                <a:gd name="T9" fmla="*/ 10 h 15"/>
                <a:gd name="T10" fmla="*/ 3 w 16"/>
                <a:gd name="T11" fmla="*/ 7 h 15"/>
                <a:gd name="T12" fmla="*/ 1 w 16"/>
                <a:gd name="T13" fmla="*/ 3 h 15"/>
                <a:gd name="T14" fmla="*/ 5 w 16"/>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5" y="0"/>
                  </a:moveTo>
                  <a:cubicBezTo>
                    <a:pt x="8" y="1"/>
                    <a:pt x="10" y="2"/>
                    <a:pt x="12" y="3"/>
                  </a:cubicBezTo>
                  <a:cubicBezTo>
                    <a:pt x="15" y="4"/>
                    <a:pt x="16" y="6"/>
                    <a:pt x="15" y="9"/>
                  </a:cubicBezTo>
                  <a:cubicBezTo>
                    <a:pt x="14" y="11"/>
                    <a:pt x="14" y="14"/>
                    <a:pt x="11" y="14"/>
                  </a:cubicBezTo>
                  <a:cubicBezTo>
                    <a:pt x="8" y="15"/>
                    <a:pt x="6" y="13"/>
                    <a:pt x="5" y="10"/>
                  </a:cubicBezTo>
                  <a:cubicBezTo>
                    <a:pt x="5" y="9"/>
                    <a:pt x="4" y="7"/>
                    <a:pt x="3" y="7"/>
                  </a:cubicBezTo>
                  <a:cubicBezTo>
                    <a:pt x="1" y="6"/>
                    <a:pt x="0" y="5"/>
                    <a:pt x="1" y="3"/>
                  </a:cubicBezTo>
                  <a:cubicBezTo>
                    <a:pt x="2" y="1"/>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31" name="Freeform 101"/>
            <p:cNvSpPr/>
            <p:nvPr/>
          </p:nvSpPr>
          <p:spPr bwMode="auto">
            <a:xfrm>
              <a:off x="3368675" y="4022725"/>
              <a:ext cx="25400" cy="39688"/>
            </a:xfrm>
            <a:custGeom>
              <a:avLst/>
              <a:gdLst>
                <a:gd name="T0" fmla="*/ 11 w 11"/>
                <a:gd name="T1" fmla="*/ 8 h 17"/>
                <a:gd name="T2" fmla="*/ 10 w 11"/>
                <a:gd name="T3" fmla="*/ 12 h 17"/>
                <a:gd name="T4" fmla="*/ 6 w 11"/>
                <a:gd name="T5" fmla="*/ 16 h 17"/>
                <a:gd name="T6" fmla="*/ 0 w 11"/>
                <a:gd name="T7" fmla="*/ 11 h 17"/>
                <a:gd name="T8" fmla="*/ 1 w 11"/>
                <a:gd name="T9" fmla="*/ 5 h 17"/>
                <a:gd name="T10" fmla="*/ 8 w 11"/>
                <a:gd name="T11" fmla="*/ 1 h 17"/>
                <a:gd name="T12" fmla="*/ 11 w 11"/>
                <a:gd name="T13" fmla="*/ 8 h 17"/>
              </a:gdLst>
              <a:ahLst/>
              <a:cxnLst>
                <a:cxn ang="0">
                  <a:pos x="T0" y="T1"/>
                </a:cxn>
                <a:cxn ang="0">
                  <a:pos x="T2" y="T3"/>
                </a:cxn>
                <a:cxn ang="0">
                  <a:pos x="T4" y="T5"/>
                </a:cxn>
                <a:cxn ang="0">
                  <a:pos x="T6" y="T7"/>
                </a:cxn>
                <a:cxn ang="0">
                  <a:pos x="T8" y="T9"/>
                </a:cxn>
                <a:cxn ang="0">
                  <a:pos x="T10" y="T11"/>
                </a:cxn>
                <a:cxn ang="0">
                  <a:pos x="T12" y="T13"/>
                </a:cxn>
              </a:cxnLst>
              <a:rect l="0" t="0" r="r" b="b"/>
              <a:pathLst>
                <a:path w="11" h="17">
                  <a:moveTo>
                    <a:pt x="11" y="8"/>
                  </a:moveTo>
                  <a:cubicBezTo>
                    <a:pt x="10" y="9"/>
                    <a:pt x="10" y="10"/>
                    <a:pt x="10" y="12"/>
                  </a:cubicBezTo>
                  <a:cubicBezTo>
                    <a:pt x="9" y="14"/>
                    <a:pt x="9" y="17"/>
                    <a:pt x="6" y="16"/>
                  </a:cubicBezTo>
                  <a:cubicBezTo>
                    <a:pt x="3" y="16"/>
                    <a:pt x="0" y="14"/>
                    <a:pt x="0" y="11"/>
                  </a:cubicBezTo>
                  <a:cubicBezTo>
                    <a:pt x="0" y="9"/>
                    <a:pt x="0" y="7"/>
                    <a:pt x="1" y="5"/>
                  </a:cubicBezTo>
                  <a:cubicBezTo>
                    <a:pt x="3" y="3"/>
                    <a:pt x="5" y="0"/>
                    <a:pt x="8" y="1"/>
                  </a:cubicBezTo>
                  <a:cubicBezTo>
                    <a:pt x="11" y="2"/>
                    <a:pt x="10" y="5"/>
                    <a:pt x="1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32" name="Freeform 102"/>
            <p:cNvSpPr/>
            <p:nvPr/>
          </p:nvSpPr>
          <p:spPr bwMode="auto">
            <a:xfrm>
              <a:off x="6700838" y="5308600"/>
              <a:ext cx="31750" cy="42863"/>
            </a:xfrm>
            <a:custGeom>
              <a:avLst/>
              <a:gdLst>
                <a:gd name="T0" fmla="*/ 0 w 13"/>
                <a:gd name="T1" fmla="*/ 4 h 18"/>
                <a:gd name="T2" fmla="*/ 4 w 13"/>
                <a:gd name="T3" fmla="*/ 2 h 18"/>
                <a:gd name="T4" fmla="*/ 10 w 13"/>
                <a:gd name="T5" fmla="*/ 6 h 18"/>
                <a:gd name="T6" fmla="*/ 9 w 13"/>
                <a:gd name="T7" fmla="*/ 17 h 18"/>
                <a:gd name="T8" fmla="*/ 5 w 13"/>
                <a:gd name="T9" fmla="*/ 15 h 18"/>
                <a:gd name="T10" fmla="*/ 0 w 13"/>
                <a:gd name="T11" fmla="*/ 4 h 18"/>
              </a:gdLst>
              <a:ahLst/>
              <a:cxnLst>
                <a:cxn ang="0">
                  <a:pos x="T0" y="T1"/>
                </a:cxn>
                <a:cxn ang="0">
                  <a:pos x="T2" y="T3"/>
                </a:cxn>
                <a:cxn ang="0">
                  <a:pos x="T4" y="T5"/>
                </a:cxn>
                <a:cxn ang="0">
                  <a:pos x="T6" y="T7"/>
                </a:cxn>
                <a:cxn ang="0">
                  <a:pos x="T8" y="T9"/>
                </a:cxn>
                <a:cxn ang="0">
                  <a:pos x="T10" y="T11"/>
                </a:cxn>
              </a:cxnLst>
              <a:rect l="0" t="0" r="r" b="b"/>
              <a:pathLst>
                <a:path w="13" h="18">
                  <a:moveTo>
                    <a:pt x="0" y="4"/>
                  </a:moveTo>
                  <a:cubicBezTo>
                    <a:pt x="0" y="2"/>
                    <a:pt x="1" y="0"/>
                    <a:pt x="4" y="2"/>
                  </a:cubicBezTo>
                  <a:cubicBezTo>
                    <a:pt x="6" y="3"/>
                    <a:pt x="8" y="5"/>
                    <a:pt x="10" y="6"/>
                  </a:cubicBezTo>
                  <a:cubicBezTo>
                    <a:pt x="13" y="9"/>
                    <a:pt x="12" y="14"/>
                    <a:pt x="9" y="17"/>
                  </a:cubicBezTo>
                  <a:cubicBezTo>
                    <a:pt x="7" y="18"/>
                    <a:pt x="6" y="17"/>
                    <a:pt x="5" y="15"/>
                  </a:cubicBezTo>
                  <a:cubicBezTo>
                    <a:pt x="2" y="12"/>
                    <a:pt x="1" y="8"/>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33" name="Freeform 103"/>
            <p:cNvSpPr/>
            <p:nvPr/>
          </p:nvSpPr>
          <p:spPr bwMode="auto">
            <a:xfrm>
              <a:off x="4419600" y="5510213"/>
              <a:ext cx="33337" cy="36513"/>
            </a:xfrm>
            <a:custGeom>
              <a:avLst/>
              <a:gdLst>
                <a:gd name="T0" fmla="*/ 4 w 14"/>
                <a:gd name="T1" fmla="*/ 15 h 15"/>
                <a:gd name="T2" fmla="*/ 2 w 14"/>
                <a:gd name="T3" fmla="*/ 13 h 15"/>
                <a:gd name="T4" fmla="*/ 6 w 14"/>
                <a:gd name="T5" fmla="*/ 2 h 15"/>
                <a:gd name="T6" fmla="*/ 13 w 14"/>
                <a:gd name="T7" fmla="*/ 4 h 15"/>
                <a:gd name="T8" fmla="*/ 12 w 14"/>
                <a:gd name="T9" fmla="*/ 9 h 15"/>
                <a:gd name="T10" fmla="*/ 4 w 14"/>
                <a:gd name="T11" fmla="*/ 15 h 15"/>
              </a:gdLst>
              <a:ahLst/>
              <a:cxnLst>
                <a:cxn ang="0">
                  <a:pos x="T0" y="T1"/>
                </a:cxn>
                <a:cxn ang="0">
                  <a:pos x="T2" y="T3"/>
                </a:cxn>
                <a:cxn ang="0">
                  <a:pos x="T4" y="T5"/>
                </a:cxn>
                <a:cxn ang="0">
                  <a:pos x="T6" y="T7"/>
                </a:cxn>
                <a:cxn ang="0">
                  <a:pos x="T8" y="T9"/>
                </a:cxn>
                <a:cxn ang="0">
                  <a:pos x="T10" y="T11"/>
                </a:cxn>
              </a:cxnLst>
              <a:rect l="0" t="0" r="r" b="b"/>
              <a:pathLst>
                <a:path w="14" h="15">
                  <a:moveTo>
                    <a:pt x="4" y="15"/>
                  </a:moveTo>
                  <a:cubicBezTo>
                    <a:pt x="3" y="15"/>
                    <a:pt x="2" y="14"/>
                    <a:pt x="2" y="13"/>
                  </a:cubicBezTo>
                  <a:cubicBezTo>
                    <a:pt x="0" y="9"/>
                    <a:pt x="2" y="4"/>
                    <a:pt x="6" y="2"/>
                  </a:cubicBezTo>
                  <a:cubicBezTo>
                    <a:pt x="9" y="0"/>
                    <a:pt x="11" y="3"/>
                    <a:pt x="13" y="4"/>
                  </a:cubicBezTo>
                  <a:cubicBezTo>
                    <a:pt x="14" y="6"/>
                    <a:pt x="14" y="8"/>
                    <a:pt x="12" y="9"/>
                  </a:cubicBezTo>
                  <a:cubicBezTo>
                    <a:pt x="10" y="12"/>
                    <a:pt x="7" y="14"/>
                    <a:pt x="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34" name="Freeform 104"/>
            <p:cNvSpPr/>
            <p:nvPr/>
          </p:nvSpPr>
          <p:spPr bwMode="auto">
            <a:xfrm>
              <a:off x="6184900" y="3438525"/>
              <a:ext cx="31750" cy="34925"/>
            </a:xfrm>
            <a:custGeom>
              <a:avLst/>
              <a:gdLst>
                <a:gd name="T0" fmla="*/ 1 w 13"/>
                <a:gd name="T1" fmla="*/ 9 h 15"/>
                <a:gd name="T2" fmla="*/ 4 w 13"/>
                <a:gd name="T3" fmla="*/ 2 h 15"/>
                <a:gd name="T4" fmla="*/ 10 w 13"/>
                <a:gd name="T5" fmla="*/ 1 h 15"/>
                <a:gd name="T6" fmla="*/ 11 w 13"/>
                <a:gd name="T7" fmla="*/ 7 h 15"/>
                <a:gd name="T8" fmla="*/ 8 w 13"/>
                <a:gd name="T9" fmla="*/ 12 h 15"/>
                <a:gd name="T10" fmla="*/ 3 w 13"/>
                <a:gd name="T11" fmla="*/ 14 h 15"/>
                <a:gd name="T12" fmla="*/ 1 w 13"/>
                <a:gd name="T13" fmla="*/ 9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 y="9"/>
                  </a:moveTo>
                  <a:cubicBezTo>
                    <a:pt x="1" y="6"/>
                    <a:pt x="2" y="4"/>
                    <a:pt x="4" y="2"/>
                  </a:cubicBezTo>
                  <a:cubicBezTo>
                    <a:pt x="6" y="0"/>
                    <a:pt x="8" y="0"/>
                    <a:pt x="10" y="1"/>
                  </a:cubicBezTo>
                  <a:cubicBezTo>
                    <a:pt x="13" y="3"/>
                    <a:pt x="12" y="5"/>
                    <a:pt x="11" y="7"/>
                  </a:cubicBezTo>
                  <a:cubicBezTo>
                    <a:pt x="10" y="9"/>
                    <a:pt x="9" y="10"/>
                    <a:pt x="8" y="12"/>
                  </a:cubicBezTo>
                  <a:cubicBezTo>
                    <a:pt x="7" y="14"/>
                    <a:pt x="5" y="15"/>
                    <a:pt x="3" y="14"/>
                  </a:cubicBezTo>
                  <a:cubicBezTo>
                    <a:pt x="0" y="13"/>
                    <a:pt x="1" y="11"/>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35" name="Freeform 105"/>
            <p:cNvSpPr/>
            <p:nvPr/>
          </p:nvSpPr>
          <p:spPr bwMode="auto">
            <a:xfrm>
              <a:off x="3397250" y="3651250"/>
              <a:ext cx="28575" cy="28575"/>
            </a:xfrm>
            <a:custGeom>
              <a:avLst/>
              <a:gdLst>
                <a:gd name="T0" fmla="*/ 7 w 12"/>
                <a:gd name="T1" fmla="*/ 12 h 12"/>
                <a:gd name="T2" fmla="*/ 0 w 12"/>
                <a:gd name="T3" fmla="*/ 7 h 12"/>
                <a:gd name="T4" fmla="*/ 6 w 12"/>
                <a:gd name="T5" fmla="*/ 0 h 12"/>
                <a:gd name="T6" fmla="*/ 12 w 12"/>
                <a:gd name="T7" fmla="*/ 7 h 12"/>
                <a:gd name="T8" fmla="*/ 7 w 12"/>
                <a:gd name="T9" fmla="*/ 12 h 12"/>
              </a:gdLst>
              <a:ahLst/>
              <a:cxnLst>
                <a:cxn ang="0">
                  <a:pos x="T0" y="T1"/>
                </a:cxn>
                <a:cxn ang="0">
                  <a:pos x="T2" y="T3"/>
                </a:cxn>
                <a:cxn ang="0">
                  <a:pos x="T4" y="T5"/>
                </a:cxn>
                <a:cxn ang="0">
                  <a:pos x="T6" y="T7"/>
                </a:cxn>
                <a:cxn ang="0">
                  <a:pos x="T8" y="T9"/>
                </a:cxn>
              </a:cxnLst>
              <a:rect l="0" t="0" r="r" b="b"/>
              <a:pathLst>
                <a:path w="12" h="12">
                  <a:moveTo>
                    <a:pt x="7" y="12"/>
                  </a:moveTo>
                  <a:cubicBezTo>
                    <a:pt x="2" y="12"/>
                    <a:pt x="0" y="11"/>
                    <a:pt x="0" y="7"/>
                  </a:cubicBezTo>
                  <a:cubicBezTo>
                    <a:pt x="0" y="4"/>
                    <a:pt x="3" y="0"/>
                    <a:pt x="6" y="0"/>
                  </a:cubicBezTo>
                  <a:cubicBezTo>
                    <a:pt x="9" y="0"/>
                    <a:pt x="12" y="3"/>
                    <a:pt x="12" y="7"/>
                  </a:cubicBezTo>
                  <a:cubicBezTo>
                    <a:pt x="12" y="11"/>
                    <a:pt x="11" y="12"/>
                    <a:pt x="7"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36" name="Freeform 106"/>
            <p:cNvSpPr/>
            <p:nvPr/>
          </p:nvSpPr>
          <p:spPr bwMode="auto">
            <a:xfrm>
              <a:off x="1525588" y="4424363"/>
              <a:ext cx="25400" cy="33338"/>
            </a:xfrm>
            <a:custGeom>
              <a:avLst/>
              <a:gdLst>
                <a:gd name="T0" fmla="*/ 0 w 11"/>
                <a:gd name="T1" fmla="*/ 5 h 14"/>
                <a:gd name="T2" fmla="*/ 3 w 11"/>
                <a:gd name="T3" fmla="*/ 0 h 14"/>
                <a:gd name="T4" fmla="*/ 7 w 11"/>
                <a:gd name="T5" fmla="*/ 3 h 14"/>
                <a:gd name="T6" fmla="*/ 8 w 11"/>
                <a:gd name="T7" fmla="*/ 3 h 14"/>
                <a:gd name="T8" fmla="*/ 9 w 11"/>
                <a:gd name="T9" fmla="*/ 12 h 14"/>
                <a:gd name="T10" fmla="*/ 5 w 11"/>
                <a:gd name="T11" fmla="*/ 13 h 14"/>
                <a:gd name="T12" fmla="*/ 0 w 11"/>
                <a:gd name="T13" fmla="*/ 5 h 14"/>
              </a:gdLst>
              <a:ahLst/>
              <a:cxnLst>
                <a:cxn ang="0">
                  <a:pos x="T0" y="T1"/>
                </a:cxn>
                <a:cxn ang="0">
                  <a:pos x="T2" y="T3"/>
                </a:cxn>
                <a:cxn ang="0">
                  <a:pos x="T4" y="T5"/>
                </a:cxn>
                <a:cxn ang="0">
                  <a:pos x="T6" y="T7"/>
                </a:cxn>
                <a:cxn ang="0">
                  <a:pos x="T8" y="T9"/>
                </a:cxn>
                <a:cxn ang="0">
                  <a:pos x="T10" y="T11"/>
                </a:cxn>
                <a:cxn ang="0">
                  <a:pos x="T12" y="T13"/>
                </a:cxn>
              </a:cxnLst>
              <a:rect l="0" t="0" r="r" b="b"/>
              <a:pathLst>
                <a:path w="11" h="14">
                  <a:moveTo>
                    <a:pt x="0" y="5"/>
                  </a:moveTo>
                  <a:cubicBezTo>
                    <a:pt x="0" y="3"/>
                    <a:pt x="0" y="1"/>
                    <a:pt x="3" y="0"/>
                  </a:cubicBezTo>
                  <a:cubicBezTo>
                    <a:pt x="5" y="0"/>
                    <a:pt x="6" y="1"/>
                    <a:pt x="7" y="3"/>
                  </a:cubicBezTo>
                  <a:cubicBezTo>
                    <a:pt x="7" y="3"/>
                    <a:pt x="8" y="3"/>
                    <a:pt x="8" y="3"/>
                  </a:cubicBezTo>
                  <a:cubicBezTo>
                    <a:pt x="10" y="6"/>
                    <a:pt x="11" y="9"/>
                    <a:pt x="9" y="12"/>
                  </a:cubicBezTo>
                  <a:cubicBezTo>
                    <a:pt x="8" y="13"/>
                    <a:pt x="7" y="14"/>
                    <a:pt x="5" y="13"/>
                  </a:cubicBezTo>
                  <a:cubicBezTo>
                    <a:pt x="2" y="12"/>
                    <a:pt x="0" y="9"/>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37" name="Freeform 107"/>
            <p:cNvSpPr/>
            <p:nvPr/>
          </p:nvSpPr>
          <p:spPr bwMode="auto">
            <a:xfrm>
              <a:off x="5775325" y="5254625"/>
              <a:ext cx="28575" cy="23813"/>
            </a:xfrm>
            <a:custGeom>
              <a:avLst/>
              <a:gdLst>
                <a:gd name="T0" fmla="*/ 7 w 12"/>
                <a:gd name="T1" fmla="*/ 10 h 10"/>
                <a:gd name="T2" fmla="*/ 0 w 12"/>
                <a:gd name="T3" fmla="*/ 4 h 10"/>
                <a:gd name="T4" fmla="*/ 5 w 12"/>
                <a:gd name="T5" fmla="*/ 0 h 10"/>
                <a:gd name="T6" fmla="*/ 12 w 12"/>
                <a:gd name="T7" fmla="*/ 5 h 10"/>
                <a:gd name="T8" fmla="*/ 7 w 12"/>
                <a:gd name="T9" fmla="*/ 10 h 10"/>
              </a:gdLst>
              <a:ahLst/>
              <a:cxnLst>
                <a:cxn ang="0">
                  <a:pos x="T0" y="T1"/>
                </a:cxn>
                <a:cxn ang="0">
                  <a:pos x="T2" y="T3"/>
                </a:cxn>
                <a:cxn ang="0">
                  <a:pos x="T4" y="T5"/>
                </a:cxn>
                <a:cxn ang="0">
                  <a:pos x="T6" y="T7"/>
                </a:cxn>
                <a:cxn ang="0">
                  <a:pos x="T8" y="T9"/>
                </a:cxn>
              </a:cxnLst>
              <a:rect l="0" t="0" r="r" b="b"/>
              <a:pathLst>
                <a:path w="12" h="10">
                  <a:moveTo>
                    <a:pt x="7" y="10"/>
                  </a:moveTo>
                  <a:cubicBezTo>
                    <a:pt x="3" y="10"/>
                    <a:pt x="0" y="8"/>
                    <a:pt x="0" y="4"/>
                  </a:cubicBezTo>
                  <a:cubicBezTo>
                    <a:pt x="0" y="1"/>
                    <a:pt x="2" y="0"/>
                    <a:pt x="5" y="0"/>
                  </a:cubicBezTo>
                  <a:cubicBezTo>
                    <a:pt x="8" y="0"/>
                    <a:pt x="12" y="2"/>
                    <a:pt x="12" y="5"/>
                  </a:cubicBezTo>
                  <a:cubicBezTo>
                    <a:pt x="12" y="8"/>
                    <a:pt x="10"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38" name="Freeform 108"/>
            <p:cNvSpPr/>
            <p:nvPr/>
          </p:nvSpPr>
          <p:spPr bwMode="auto">
            <a:xfrm>
              <a:off x="4414838" y="5165725"/>
              <a:ext cx="25400" cy="28575"/>
            </a:xfrm>
            <a:custGeom>
              <a:avLst/>
              <a:gdLst>
                <a:gd name="T0" fmla="*/ 11 w 11"/>
                <a:gd name="T1" fmla="*/ 6 h 12"/>
                <a:gd name="T2" fmla="*/ 7 w 11"/>
                <a:gd name="T3" fmla="*/ 12 h 12"/>
                <a:gd name="T4" fmla="*/ 0 w 11"/>
                <a:gd name="T5" fmla="*/ 6 h 12"/>
                <a:gd name="T6" fmla="*/ 6 w 11"/>
                <a:gd name="T7" fmla="*/ 0 h 12"/>
                <a:gd name="T8" fmla="*/ 11 w 11"/>
                <a:gd name="T9" fmla="*/ 6 h 12"/>
              </a:gdLst>
              <a:ahLst/>
              <a:cxnLst>
                <a:cxn ang="0">
                  <a:pos x="T0" y="T1"/>
                </a:cxn>
                <a:cxn ang="0">
                  <a:pos x="T2" y="T3"/>
                </a:cxn>
                <a:cxn ang="0">
                  <a:pos x="T4" y="T5"/>
                </a:cxn>
                <a:cxn ang="0">
                  <a:pos x="T6" y="T7"/>
                </a:cxn>
                <a:cxn ang="0">
                  <a:pos x="T8" y="T9"/>
                </a:cxn>
              </a:cxnLst>
              <a:rect l="0" t="0" r="r" b="b"/>
              <a:pathLst>
                <a:path w="11" h="12">
                  <a:moveTo>
                    <a:pt x="11" y="6"/>
                  </a:moveTo>
                  <a:cubicBezTo>
                    <a:pt x="11" y="10"/>
                    <a:pt x="10" y="12"/>
                    <a:pt x="7" y="12"/>
                  </a:cubicBezTo>
                  <a:cubicBezTo>
                    <a:pt x="4" y="12"/>
                    <a:pt x="0" y="9"/>
                    <a:pt x="0" y="6"/>
                  </a:cubicBezTo>
                  <a:cubicBezTo>
                    <a:pt x="0" y="4"/>
                    <a:pt x="3" y="1"/>
                    <a:pt x="6" y="0"/>
                  </a:cubicBezTo>
                  <a:cubicBezTo>
                    <a:pt x="9" y="0"/>
                    <a:pt x="11" y="2"/>
                    <a:pt x="1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39" name="Freeform 109"/>
            <p:cNvSpPr/>
            <p:nvPr/>
          </p:nvSpPr>
          <p:spPr bwMode="auto">
            <a:xfrm>
              <a:off x="4371975" y="5537200"/>
              <a:ext cx="31750" cy="25400"/>
            </a:xfrm>
            <a:custGeom>
              <a:avLst/>
              <a:gdLst>
                <a:gd name="T0" fmla="*/ 13 w 13"/>
                <a:gd name="T1" fmla="*/ 6 h 11"/>
                <a:gd name="T2" fmla="*/ 4 w 13"/>
                <a:gd name="T3" fmla="*/ 11 h 11"/>
                <a:gd name="T4" fmla="*/ 0 w 13"/>
                <a:gd name="T5" fmla="*/ 6 h 11"/>
                <a:gd name="T6" fmla="*/ 7 w 13"/>
                <a:gd name="T7" fmla="*/ 1 h 11"/>
                <a:gd name="T8" fmla="*/ 13 w 13"/>
                <a:gd name="T9" fmla="*/ 6 h 11"/>
              </a:gdLst>
              <a:ahLst/>
              <a:cxnLst>
                <a:cxn ang="0">
                  <a:pos x="T0" y="T1"/>
                </a:cxn>
                <a:cxn ang="0">
                  <a:pos x="T2" y="T3"/>
                </a:cxn>
                <a:cxn ang="0">
                  <a:pos x="T4" y="T5"/>
                </a:cxn>
                <a:cxn ang="0">
                  <a:pos x="T6" y="T7"/>
                </a:cxn>
                <a:cxn ang="0">
                  <a:pos x="T8" y="T9"/>
                </a:cxn>
              </a:cxnLst>
              <a:rect l="0" t="0" r="r" b="b"/>
              <a:pathLst>
                <a:path w="13" h="11">
                  <a:moveTo>
                    <a:pt x="13" y="6"/>
                  </a:moveTo>
                  <a:cubicBezTo>
                    <a:pt x="13" y="8"/>
                    <a:pt x="8" y="11"/>
                    <a:pt x="4" y="11"/>
                  </a:cubicBezTo>
                  <a:cubicBezTo>
                    <a:pt x="1" y="10"/>
                    <a:pt x="0" y="9"/>
                    <a:pt x="0" y="6"/>
                  </a:cubicBezTo>
                  <a:cubicBezTo>
                    <a:pt x="0" y="2"/>
                    <a:pt x="3" y="0"/>
                    <a:pt x="7" y="1"/>
                  </a:cubicBezTo>
                  <a:cubicBezTo>
                    <a:pt x="10" y="1"/>
                    <a:pt x="13" y="4"/>
                    <a:pt x="1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40" name="Freeform 110"/>
            <p:cNvSpPr/>
            <p:nvPr/>
          </p:nvSpPr>
          <p:spPr bwMode="auto">
            <a:xfrm>
              <a:off x="6281738" y="3214688"/>
              <a:ext cx="33337" cy="31750"/>
            </a:xfrm>
            <a:custGeom>
              <a:avLst/>
              <a:gdLst>
                <a:gd name="T0" fmla="*/ 4 w 14"/>
                <a:gd name="T1" fmla="*/ 0 h 13"/>
                <a:gd name="T2" fmla="*/ 14 w 14"/>
                <a:gd name="T3" fmla="*/ 10 h 13"/>
                <a:gd name="T4" fmla="*/ 10 w 14"/>
                <a:gd name="T5" fmla="*/ 13 h 13"/>
                <a:gd name="T6" fmla="*/ 1 w 14"/>
                <a:gd name="T7" fmla="*/ 5 h 13"/>
                <a:gd name="T8" fmla="*/ 1 w 14"/>
                <a:gd name="T9" fmla="*/ 2 h 13"/>
                <a:gd name="T10" fmla="*/ 4 w 14"/>
                <a:gd name="T11" fmla="*/ 0 h 13"/>
              </a:gdLst>
              <a:ahLst/>
              <a:cxnLst>
                <a:cxn ang="0">
                  <a:pos x="T0" y="T1"/>
                </a:cxn>
                <a:cxn ang="0">
                  <a:pos x="T2" y="T3"/>
                </a:cxn>
                <a:cxn ang="0">
                  <a:pos x="T4" y="T5"/>
                </a:cxn>
                <a:cxn ang="0">
                  <a:pos x="T6" y="T7"/>
                </a:cxn>
                <a:cxn ang="0">
                  <a:pos x="T8" y="T9"/>
                </a:cxn>
                <a:cxn ang="0">
                  <a:pos x="T10" y="T11"/>
                </a:cxn>
              </a:cxnLst>
              <a:rect l="0" t="0" r="r" b="b"/>
              <a:pathLst>
                <a:path w="14" h="13">
                  <a:moveTo>
                    <a:pt x="4" y="0"/>
                  </a:moveTo>
                  <a:cubicBezTo>
                    <a:pt x="7" y="0"/>
                    <a:pt x="14" y="7"/>
                    <a:pt x="14" y="10"/>
                  </a:cubicBezTo>
                  <a:cubicBezTo>
                    <a:pt x="14" y="12"/>
                    <a:pt x="12" y="13"/>
                    <a:pt x="10" y="13"/>
                  </a:cubicBezTo>
                  <a:cubicBezTo>
                    <a:pt x="6" y="11"/>
                    <a:pt x="3" y="9"/>
                    <a:pt x="1" y="5"/>
                  </a:cubicBezTo>
                  <a:cubicBezTo>
                    <a:pt x="0" y="4"/>
                    <a:pt x="0" y="3"/>
                    <a:pt x="1" y="2"/>
                  </a:cubicBezTo>
                  <a:cubicBezTo>
                    <a:pt x="2" y="1"/>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41" name="Freeform 111"/>
            <p:cNvSpPr/>
            <p:nvPr/>
          </p:nvSpPr>
          <p:spPr bwMode="auto">
            <a:xfrm>
              <a:off x="6626225" y="5248275"/>
              <a:ext cx="25400" cy="28575"/>
            </a:xfrm>
            <a:custGeom>
              <a:avLst/>
              <a:gdLst>
                <a:gd name="T0" fmla="*/ 0 w 11"/>
                <a:gd name="T1" fmla="*/ 4 h 12"/>
                <a:gd name="T2" fmla="*/ 3 w 11"/>
                <a:gd name="T3" fmla="*/ 0 h 12"/>
                <a:gd name="T4" fmla="*/ 11 w 11"/>
                <a:gd name="T5" fmla="*/ 8 h 12"/>
                <a:gd name="T6" fmla="*/ 6 w 11"/>
                <a:gd name="T7" fmla="*/ 12 h 12"/>
                <a:gd name="T8" fmla="*/ 0 w 11"/>
                <a:gd name="T9" fmla="*/ 4 h 12"/>
              </a:gdLst>
              <a:ahLst/>
              <a:cxnLst>
                <a:cxn ang="0">
                  <a:pos x="T0" y="T1"/>
                </a:cxn>
                <a:cxn ang="0">
                  <a:pos x="T2" y="T3"/>
                </a:cxn>
                <a:cxn ang="0">
                  <a:pos x="T4" y="T5"/>
                </a:cxn>
                <a:cxn ang="0">
                  <a:pos x="T6" y="T7"/>
                </a:cxn>
                <a:cxn ang="0">
                  <a:pos x="T8" y="T9"/>
                </a:cxn>
              </a:cxnLst>
              <a:rect l="0" t="0" r="r" b="b"/>
              <a:pathLst>
                <a:path w="11" h="12">
                  <a:moveTo>
                    <a:pt x="0" y="4"/>
                  </a:moveTo>
                  <a:cubicBezTo>
                    <a:pt x="0" y="2"/>
                    <a:pt x="0" y="0"/>
                    <a:pt x="3" y="0"/>
                  </a:cubicBezTo>
                  <a:cubicBezTo>
                    <a:pt x="7" y="0"/>
                    <a:pt x="10" y="4"/>
                    <a:pt x="11" y="8"/>
                  </a:cubicBezTo>
                  <a:cubicBezTo>
                    <a:pt x="11" y="11"/>
                    <a:pt x="9" y="12"/>
                    <a:pt x="6" y="12"/>
                  </a:cubicBezTo>
                  <a:cubicBezTo>
                    <a:pt x="3" y="12"/>
                    <a:pt x="0" y="8"/>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42" name="Freeform 112"/>
            <p:cNvSpPr/>
            <p:nvPr/>
          </p:nvSpPr>
          <p:spPr bwMode="auto">
            <a:xfrm>
              <a:off x="3530600" y="3581400"/>
              <a:ext cx="25400" cy="33338"/>
            </a:xfrm>
            <a:custGeom>
              <a:avLst/>
              <a:gdLst>
                <a:gd name="T0" fmla="*/ 4 w 11"/>
                <a:gd name="T1" fmla="*/ 13 h 14"/>
                <a:gd name="T2" fmla="*/ 0 w 11"/>
                <a:gd name="T3" fmla="*/ 7 h 14"/>
                <a:gd name="T4" fmla="*/ 7 w 11"/>
                <a:gd name="T5" fmla="*/ 0 h 14"/>
                <a:gd name="T6" fmla="*/ 10 w 11"/>
                <a:gd name="T7" fmla="*/ 7 h 14"/>
                <a:gd name="T8" fmla="*/ 4 w 11"/>
                <a:gd name="T9" fmla="*/ 13 h 14"/>
              </a:gdLst>
              <a:ahLst/>
              <a:cxnLst>
                <a:cxn ang="0">
                  <a:pos x="T0" y="T1"/>
                </a:cxn>
                <a:cxn ang="0">
                  <a:pos x="T2" y="T3"/>
                </a:cxn>
                <a:cxn ang="0">
                  <a:pos x="T4" y="T5"/>
                </a:cxn>
                <a:cxn ang="0">
                  <a:pos x="T6" y="T7"/>
                </a:cxn>
                <a:cxn ang="0">
                  <a:pos x="T8" y="T9"/>
                </a:cxn>
              </a:cxnLst>
              <a:rect l="0" t="0" r="r" b="b"/>
              <a:pathLst>
                <a:path w="11" h="14">
                  <a:moveTo>
                    <a:pt x="4" y="13"/>
                  </a:moveTo>
                  <a:cubicBezTo>
                    <a:pt x="1" y="12"/>
                    <a:pt x="0" y="9"/>
                    <a:pt x="0" y="7"/>
                  </a:cubicBezTo>
                  <a:cubicBezTo>
                    <a:pt x="0" y="4"/>
                    <a:pt x="4" y="0"/>
                    <a:pt x="7" y="0"/>
                  </a:cubicBezTo>
                  <a:cubicBezTo>
                    <a:pt x="10" y="1"/>
                    <a:pt x="10" y="4"/>
                    <a:pt x="10" y="7"/>
                  </a:cubicBezTo>
                  <a:cubicBezTo>
                    <a:pt x="11" y="9"/>
                    <a:pt x="6" y="14"/>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43" name="Freeform 113"/>
            <p:cNvSpPr/>
            <p:nvPr/>
          </p:nvSpPr>
          <p:spPr bwMode="auto">
            <a:xfrm>
              <a:off x="5727700" y="5264150"/>
              <a:ext cx="34925" cy="23813"/>
            </a:xfrm>
            <a:custGeom>
              <a:avLst/>
              <a:gdLst>
                <a:gd name="T0" fmla="*/ 7 w 15"/>
                <a:gd name="T1" fmla="*/ 9 h 10"/>
                <a:gd name="T2" fmla="*/ 1 w 15"/>
                <a:gd name="T3" fmla="*/ 5 h 10"/>
                <a:gd name="T4" fmla="*/ 7 w 15"/>
                <a:gd name="T5" fmla="*/ 0 h 10"/>
                <a:gd name="T6" fmla="*/ 15 w 15"/>
                <a:gd name="T7" fmla="*/ 5 h 10"/>
                <a:gd name="T8" fmla="*/ 7 w 15"/>
                <a:gd name="T9" fmla="*/ 9 h 10"/>
              </a:gdLst>
              <a:ahLst/>
              <a:cxnLst>
                <a:cxn ang="0">
                  <a:pos x="T0" y="T1"/>
                </a:cxn>
                <a:cxn ang="0">
                  <a:pos x="T2" y="T3"/>
                </a:cxn>
                <a:cxn ang="0">
                  <a:pos x="T4" y="T5"/>
                </a:cxn>
                <a:cxn ang="0">
                  <a:pos x="T6" y="T7"/>
                </a:cxn>
                <a:cxn ang="0">
                  <a:pos x="T8" y="T9"/>
                </a:cxn>
              </a:cxnLst>
              <a:rect l="0" t="0" r="r" b="b"/>
              <a:pathLst>
                <a:path w="15" h="10">
                  <a:moveTo>
                    <a:pt x="7" y="9"/>
                  </a:moveTo>
                  <a:cubicBezTo>
                    <a:pt x="4" y="10"/>
                    <a:pt x="2" y="8"/>
                    <a:pt x="1" y="5"/>
                  </a:cubicBezTo>
                  <a:cubicBezTo>
                    <a:pt x="0" y="3"/>
                    <a:pt x="4" y="0"/>
                    <a:pt x="7" y="0"/>
                  </a:cubicBezTo>
                  <a:cubicBezTo>
                    <a:pt x="10" y="0"/>
                    <a:pt x="15" y="3"/>
                    <a:pt x="15" y="5"/>
                  </a:cubicBezTo>
                  <a:cubicBezTo>
                    <a:pt x="15" y="6"/>
                    <a:pt x="11" y="9"/>
                    <a:pt x="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44" name="Freeform 114"/>
            <p:cNvSpPr/>
            <p:nvPr/>
          </p:nvSpPr>
          <p:spPr bwMode="auto">
            <a:xfrm>
              <a:off x="6630988" y="5289550"/>
              <a:ext cx="25400" cy="36513"/>
            </a:xfrm>
            <a:custGeom>
              <a:avLst/>
              <a:gdLst>
                <a:gd name="T0" fmla="*/ 11 w 11"/>
                <a:gd name="T1" fmla="*/ 11 h 15"/>
                <a:gd name="T2" fmla="*/ 6 w 11"/>
                <a:gd name="T3" fmla="*/ 14 h 15"/>
                <a:gd name="T4" fmla="*/ 0 w 11"/>
                <a:gd name="T5" fmla="*/ 5 h 15"/>
                <a:gd name="T6" fmla="*/ 3 w 11"/>
                <a:gd name="T7" fmla="*/ 1 h 15"/>
                <a:gd name="T8" fmla="*/ 7 w 11"/>
                <a:gd name="T9" fmla="*/ 3 h 15"/>
                <a:gd name="T10" fmla="*/ 11 w 11"/>
                <a:gd name="T11" fmla="*/ 11 h 15"/>
              </a:gdLst>
              <a:ahLst/>
              <a:cxnLst>
                <a:cxn ang="0">
                  <a:pos x="T0" y="T1"/>
                </a:cxn>
                <a:cxn ang="0">
                  <a:pos x="T2" y="T3"/>
                </a:cxn>
                <a:cxn ang="0">
                  <a:pos x="T4" y="T5"/>
                </a:cxn>
                <a:cxn ang="0">
                  <a:pos x="T6" y="T7"/>
                </a:cxn>
                <a:cxn ang="0">
                  <a:pos x="T8" y="T9"/>
                </a:cxn>
                <a:cxn ang="0">
                  <a:pos x="T10" y="T11"/>
                </a:cxn>
              </a:cxnLst>
              <a:rect l="0" t="0" r="r" b="b"/>
              <a:pathLst>
                <a:path w="11" h="15">
                  <a:moveTo>
                    <a:pt x="11" y="11"/>
                  </a:moveTo>
                  <a:cubicBezTo>
                    <a:pt x="11" y="14"/>
                    <a:pt x="9" y="15"/>
                    <a:pt x="6" y="14"/>
                  </a:cubicBezTo>
                  <a:cubicBezTo>
                    <a:pt x="4" y="13"/>
                    <a:pt x="0" y="8"/>
                    <a:pt x="0" y="5"/>
                  </a:cubicBezTo>
                  <a:cubicBezTo>
                    <a:pt x="1" y="3"/>
                    <a:pt x="2" y="2"/>
                    <a:pt x="3" y="1"/>
                  </a:cubicBezTo>
                  <a:cubicBezTo>
                    <a:pt x="5" y="0"/>
                    <a:pt x="6" y="1"/>
                    <a:pt x="7" y="3"/>
                  </a:cubicBezTo>
                  <a:cubicBezTo>
                    <a:pt x="9" y="5"/>
                    <a:pt x="11" y="8"/>
                    <a:pt x="1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45" name="Freeform 115"/>
            <p:cNvSpPr/>
            <p:nvPr/>
          </p:nvSpPr>
          <p:spPr bwMode="auto">
            <a:xfrm>
              <a:off x="4403725" y="5126038"/>
              <a:ext cx="26987" cy="30163"/>
            </a:xfrm>
            <a:custGeom>
              <a:avLst/>
              <a:gdLst>
                <a:gd name="T0" fmla="*/ 12 w 12"/>
                <a:gd name="T1" fmla="*/ 10 h 13"/>
                <a:gd name="T2" fmla="*/ 11 w 12"/>
                <a:gd name="T3" fmla="*/ 12 h 13"/>
                <a:gd name="T4" fmla="*/ 5 w 12"/>
                <a:gd name="T5" fmla="*/ 12 h 13"/>
                <a:gd name="T6" fmla="*/ 1 w 12"/>
                <a:gd name="T7" fmla="*/ 4 h 13"/>
                <a:gd name="T8" fmla="*/ 6 w 12"/>
                <a:gd name="T9" fmla="*/ 1 h 13"/>
                <a:gd name="T10" fmla="*/ 8 w 12"/>
                <a:gd name="T11" fmla="*/ 1 h 13"/>
                <a:gd name="T12" fmla="*/ 12 w 12"/>
                <a:gd name="T13" fmla="*/ 10 h 13"/>
              </a:gdLst>
              <a:ahLst/>
              <a:cxnLst>
                <a:cxn ang="0">
                  <a:pos x="T0" y="T1"/>
                </a:cxn>
                <a:cxn ang="0">
                  <a:pos x="T2" y="T3"/>
                </a:cxn>
                <a:cxn ang="0">
                  <a:pos x="T4" y="T5"/>
                </a:cxn>
                <a:cxn ang="0">
                  <a:pos x="T6" y="T7"/>
                </a:cxn>
                <a:cxn ang="0">
                  <a:pos x="T8" y="T9"/>
                </a:cxn>
                <a:cxn ang="0">
                  <a:pos x="T10" y="T11"/>
                </a:cxn>
                <a:cxn ang="0">
                  <a:pos x="T12" y="T13"/>
                </a:cxn>
              </a:cxnLst>
              <a:rect l="0" t="0" r="r" b="b"/>
              <a:pathLst>
                <a:path w="12" h="13">
                  <a:moveTo>
                    <a:pt x="12" y="10"/>
                  </a:moveTo>
                  <a:cubicBezTo>
                    <a:pt x="12" y="11"/>
                    <a:pt x="12" y="11"/>
                    <a:pt x="11" y="12"/>
                  </a:cubicBezTo>
                  <a:cubicBezTo>
                    <a:pt x="9" y="13"/>
                    <a:pt x="7" y="13"/>
                    <a:pt x="5" y="12"/>
                  </a:cubicBezTo>
                  <a:cubicBezTo>
                    <a:pt x="3" y="10"/>
                    <a:pt x="0" y="7"/>
                    <a:pt x="1" y="4"/>
                  </a:cubicBezTo>
                  <a:cubicBezTo>
                    <a:pt x="2" y="2"/>
                    <a:pt x="4" y="1"/>
                    <a:pt x="6" y="1"/>
                  </a:cubicBezTo>
                  <a:cubicBezTo>
                    <a:pt x="7" y="0"/>
                    <a:pt x="8" y="1"/>
                    <a:pt x="8" y="1"/>
                  </a:cubicBezTo>
                  <a:cubicBezTo>
                    <a:pt x="10" y="4"/>
                    <a:pt x="11" y="7"/>
                    <a:pt x="1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46" name="Freeform 116"/>
            <p:cNvSpPr/>
            <p:nvPr/>
          </p:nvSpPr>
          <p:spPr bwMode="auto">
            <a:xfrm>
              <a:off x="5799138" y="5294313"/>
              <a:ext cx="31750" cy="26988"/>
            </a:xfrm>
            <a:custGeom>
              <a:avLst/>
              <a:gdLst>
                <a:gd name="T0" fmla="*/ 6 w 14"/>
                <a:gd name="T1" fmla="*/ 0 h 11"/>
                <a:gd name="T2" fmla="*/ 12 w 14"/>
                <a:gd name="T3" fmla="*/ 4 h 11"/>
                <a:gd name="T4" fmla="*/ 13 w 14"/>
                <a:gd name="T5" fmla="*/ 9 h 11"/>
                <a:gd name="T6" fmla="*/ 7 w 14"/>
                <a:gd name="T7" fmla="*/ 10 h 11"/>
                <a:gd name="T8" fmla="*/ 2 w 14"/>
                <a:gd name="T9" fmla="*/ 6 h 11"/>
                <a:gd name="T10" fmla="*/ 0 w 14"/>
                <a:gd name="T11" fmla="*/ 2 h 11"/>
                <a:gd name="T12" fmla="*/ 6 w 1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4" h="11">
                  <a:moveTo>
                    <a:pt x="6" y="0"/>
                  </a:moveTo>
                  <a:cubicBezTo>
                    <a:pt x="8" y="0"/>
                    <a:pt x="10" y="2"/>
                    <a:pt x="12" y="4"/>
                  </a:cubicBezTo>
                  <a:cubicBezTo>
                    <a:pt x="13" y="6"/>
                    <a:pt x="14" y="7"/>
                    <a:pt x="13" y="9"/>
                  </a:cubicBezTo>
                  <a:cubicBezTo>
                    <a:pt x="11" y="11"/>
                    <a:pt x="9" y="10"/>
                    <a:pt x="7" y="10"/>
                  </a:cubicBezTo>
                  <a:cubicBezTo>
                    <a:pt x="5" y="9"/>
                    <a:pt x="4" y="8"/>
                    <a:pt x="2" y="6"/>
                  </a:cubicBezTo>
                  <a:cubicBezTo>
                    <a:pt x="1" y="5"/>
                    <a:pt x="0" y="4"/>
                    <a:pt x="0" y="2"/>
                  </a:cubicBezTo>
                  <a:cubicBezTo>
                    <a:pt x="1" y="0"/>
                    <a:pt x="3"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47" name="Freeform 117"/>
            <p:cNvSpPr/>
            <p:nvPr/>
          </p:nvSpPr>
          <p:spPr bwMode="auto">
            <a:xfrm>
              <a:off x="6448425" y="3273425"/>
              <a:ext cx="31750" cy="23813"/>
            </a:xfrm>
            <a:custGeom>
              <a:avLst/>
              <a:gdLst>
                <a:gd name="T0" fmla="*/ 6 w 14"/>
                <a:gd name="T1" fmla="*/ 0 h 10"/>
                <a:gd name="T2" fmla="*/ 9 w 14"/>
                <a:gd name="T3" fmla="*/ 1 h 10"/>
                <a:gd name="T4" fmla="*/ 14 w 14"/>
                <a:gd name="T5" fmla="*/ 4 h 10"/>
                <a:gd name="T6" fmla="*/ 12 w 14"/>
                <a:gd name="T7" fmla="*/ 8 h 10"/>
                <a:gd name="T8" fmla="*/ 4 w 14"/>
                <a:gd name="T9" fmla="*/ 8 h 10"/>
                <a:gd name="T10" fmla="*/ 2 w 14"/>
                <a:gd name="T11" fmla="*/ 6 h 10"/>
                <a:gd name="T12" fmla="*/ 6 w 1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4" h="10">
                  <a:moveTo>
                    <a:pt x="6" y="0"/>
                  </a:moveTo>
                  <a:cubicBezTo>
                    <a:pt x="7" y="0"/>
                    <a:pt x="8" y="0"/>
                    <a:pt x="9" y="1"/>
                  </a:cubicBezTo>
                  <a:cubicBezTo>
                    <a:pt x="11" y="1"/>
                    <a:pt x="13" y="1"/>
                    <a:pt x="14" y="4"/>
                  </a:cubicBezTo>
                  <a:cubicBezTo>
                    <a:pt x="14" y="6"/>
                    <a:pt x="14" y="8"/>
                    <a:pt x="12" y="8"/>
                  </a:cubicBezTo>
                  <a:cubicBezTo>
                    <a:pt x="9" y="9"/>
                    <a:pt x="7" y="10"/>
                    <a:pt x="4" y="8"/>
                  </a:cubicBezTo>
                  <a:cubicBezTo>
                    <a:pt x="3" y="7"/>
                    <a:pt x="3" y="6"/>
                    <a:pt x="2" y="6"/>
                  </a:cubicBezTo>
                  <a:cubicBezTo>
                    <a:pt x="0" y="2"/>
                    <a:pt x="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48" name="Freeform 118"/>
            <p:cNvSpPr/>
            <p:nvPr/>
          </p:nvSpPr>
          <p:spPr bwMode="auto">
            <a:xfrm>
              <a:off x="3376613" y="4954588"/>
              <a:ext cx="22225" cy="25400"/>
            </a:xfrm>
            <a:custGeom>
              <a:avLst/>
              <a:gdLst>
                <a:gd name="T0" fmla="*/ 10 w 10"/>
                <a:gd name="T1" fmla="*/ 5 h 11"/>
                <a:gd name="T2" fmla="*/ 4 w 10"/>
                <a:gd name="T3" fmla="*/ 11 h 11"/>
                <a:gd name="T4" fmla="*/ 0 w 10"/>
                <a:gd name="T5" fmla="*/ 6 h 11"/>
                <a:gd name="T6" fmla="*/ 5 w 10"/>
                <a:gd name="T7" fmla="*/ 0 h 11"/>
                <a:gd name="T8" fmla="*/ 10 w 10"/>
                <a:gd name="T9" fmla="*/ 5 h 11"/>
              </a:gdLst>
              <a:ahLst/>
              <a:cxnLst>
                <a:cxn ang="0">
                  <a:pos x="T0" y="T1"/>
                </a:cxn>
                <a:cxn ang="0">
                  <a:pos x="T2" y="T3"/>
                </a:cxn>
                <a:cxn ang="0">
                  <a:pos x="T4" y="T5"/>
                </a:cxn>
                <a:cxn ang="0">
                  <a:pos x="T6" y="T7"/>
                </a:cxn>
                <a:cxn ang="0">
                  <a:pos x="T8" y="T9"/>
                </a:cxn>
              </a:cxnLst>
              <a:rect l="0" t="0" r="r" b="b"/>
              <a:pathLst>
                <a:path w="10" h="11">
                  <a:moveTo>
                    <a:pt x="10" y="5"/>
                  </a:moveTo>
                  <a:cubicBezTo>
                    <a:pt x="10" y="8"/>
                    <a:pt x="7" y="11"/>
                    <a:pt x="4" y="11"/>
                  </a:cubicBezTo>
                  <a:cubicBezTo>
                    <a:pt x="1" y="10"/>
                    <a:pt x="0" y="9"/>
                    <a:pt x="0" y="6"/>
                  </a:cubicBezTo>
                  <a:cubicBezTo>
                    <a:pt x="0" y="2"/>
                    <a:pt x="2" y="0"/>
                    <a:pt x="5" y="0"/>
                  </a:cubicBezTo>
                  <a:cubicBezTo>
                    <a:pt x="8" y="0"/>
                    <a:pt x="9" y="2"/>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49" name="Freeform 119"/>
            <p:cNvSpPr/>
            <p:nvPr/>
          </p:nvSpPr>
          <p:spPr bwMode="auto">
            <a:xfrm>
              <a:off x="3244850" y="4100513"/>
              <a:ext cx="28575" cy="20638"/>
            </a:xfrm>
            <a:custGeom>
              <a:avLst/>
              <a:gdLst>
                <a:gd name="T0" fmla="*/ 12 w 12"/>
                <a:gd name="T1" fmla="*/ 4 h 9"/>
                <a:gd name="T2" fmla="*/ 5 w 12"/>
                <a:gd name="T3" fmla="*/ 9 h 9"/>
                <a:gd name="T4" fmla="*/ 0 w 12"/>
                <a:gd name="T5" fmla="*/ 4 h 9"/>
                <a:gd name="T6" fmla="*/ 6 w 12"/>
                <a:gd name="T7" fmla="*/ 0 h 9"/>
                <a:gd name="T8" fmla="*/ 12 w 12"/>
                <a:gd name="T9" fmla="*/ 4 h 9"/>
              </a:gdLst>
              <a:ahLst/>
              <a:cxnLst>
                <a:cxn ang="0">
                  <a:pos x="T0" y="T1"/>
                </a:cxn>
                <a:cxn ang="0">
                  <a:pos x="T2" y="T3"/>
                </a:cxn>
                <a:cxn ang="0">
                  <a:pos x="T4" y="T5"/>
                </a:cxn>
                <a:cxn ang="0">
                  <a:pos x="T6" y="T7"/>
                </a:cxn>
                <a:cxn ang="0">
                  <a:pos x="T8" y="T9"/>
                </a:cxn>
              </a:cxnLst>
              <a:rect l="0" t="0" r="r" b="b"/>
              <a:pathLst>
                <a:path w="12" h="9">
                  <a:moveTo>
                    <a:pt x="12" y="4"/>
                  </a:moveTo>
                  <a:cubicBezTo>
                    <a:pt x="12" y="7"/>
                    <a:pt x="8" y="9"/>
                    <a:pt x="5" y="9"/>
                  </a:cubicBezTo>
                  <a:cubicBezTo>
                    <a:pt x="2" y="9"/>
                    <a:pt x="0" y="7"/>
                    <a:pt x="0" y="4"/>
                  </a:cubicBezTo>
                  <a:cubicBezTo>
                    <a:pt x="0" y="2"/>
                    <a:pt x="3" y="0"/>
                    <a:pt x="6" y="0"/>
                  </a:cubicBezTo>
                  <a:cubicBezTo>
                    <a:pt x="9" y="1"/>
                    <a:pt x="11" y="2"/>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50" name="Freeform 120"/>
            <p:cNvSpPr/>
            <p:nvPr/>
          </p:nvSpPr>
          <p:spPr bwMode="auto">
            <a:xfrm>
              <a:off x="6710363" y="5362575"/>
              <a:ext cx="25400" cy="28575"/>
            </a:xfrm>
            <a:custGeom>
              <a:avLst/>
              <a:gdLst>
                <a:gd name="T0" fmla="*/ 4 w 11"/>
                <a:gd name="T1" fmla="*/ 0 h 12"/>
                <a:gd name="T2" fmla="*/ 9 w 11"/>
                <a:gd name="T3" fmla="*/ 3 h 12"/>
                <a:gd name="T4" fmla="*/ 10 w 11"/>
                <a:gd name="T5" fmla="*/ 10 h 12"/>
                <a:gd name="T6" fmla="*/ 6 w 11"/>
                <a:gd name="T7" fmla="*/ 11 h 12"/>
                <a:gd name="T8" fmla="*/ 1 w 11"/>
                <a:gd name="T9" fmla="*/ 3 h 12"/>
                <a:gd name="T10" fmla="*/ 4 w 11"/>
                <a:gd name="T11" fmla="*/ 0 h 12"/>
              </a:gdLst>
              <a:ahLst/>
              <a:cxnLst>
                <a:cxn ang="0">
                  <a:pos x="T0" y="T1"/>
                </a:cxn>
                <a:cxn ang="0">
                  <a:pos x="T2" y="T3"/>
                </a:cxn>
                <a:cxn ang="0">
                  <a:pos x="T4" y="T5"/>
                </a:cxn>
                <a:cxn ang="0">
                  <a:pos x="T6" y="T7"/>
                </a:cxn>
                <a:cxn ang="0">
                  <a:pos x="T8" y="T9"/>
                </a:cxn>
                <a:cxn ang="0">
                  <a:pos x="T10" y="T11"/>
                </a:cxn>
              </a:cxnLst>
              <a:rect l="0" t="0" r="r" b="b"/>
              <a:pathLst>
                <a:path w="11" h="12">
                  <a:moveTo>
                    <a:pt x="4" y="0"/>
                  </a:moveTo>
                  <a:cubicBezTo>
                    <a:pt x="6" y="0"/>
                    <a:pt x="8" y="1"/>
                    <a:pt x="9" y="3"/>
                  </a:cubicBezTo>
                  <a:cubicBezTo>
                    <a:pt x="10" y="5"/>
                    <a:pt x="11" y="8"/>
                    <a:pt x="10" y="10"/>
                  </a:cubicBezTo>
                  <a:cubicBezTo>
                    <a:pt x="9" y="12"/>
                    <a:pt x="8" y="12"/>
                    <a:pt x="6" y="11"/>
                  </a:cubicBezTo>
                  <a:cubicBezTo>
                    <a:pt x="4" y="10"/>
                    <a:pt x="0" y="5"/>
                    <a:pt x="1" y="3"/>
                  </a:cubicBezTo>
                  <a:cubicBezTo>
                    <a:pt x="1" y="1"/>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51" name="Freeform 121"/>
            <p:cNvSpPr/>
            <p:nvPr/>
          </p:nvSpPr>
          <p:spPr bwMode="auto">
            <a:xfrm>
              <a:off x="2689225" y="4713288"/>
              <a:ext cx="25400" cy="25400"/>
            </a:xfrm>
            <a:custGeom>
              <a:avLst/>
              <a:gdLst>
                <a:gd name="T0" fmla="*/ 11 w 11"/>
                <a:gd name="T1" fmla="*/ 8 h 11"/>
                <a:gd name="T2" fmla="*/ 7 w 11"/>
                <a:gd name="T3" fmla="*/ 11 h 11"/>
                <a:gd name="T4" fmla="*/ 0 w 11"/>
                <a:gd name="T5" fmla="*/ 3 h 11"/>
                <a:gd name="T6" fmla="*/ 5 w 11"/>
                <a:gd name="T7" fmla="*/ 0 h 11"/>
                <a:gd name="T8" fmla="*/ 11 w 11"/>
                <a:gd name="T9" fmla="*/ 8 h 11"/>
              </a:gdLst>
              <a:ahLst/>
              <a:cxnLst>
                <a:cxn ang="0">
                  <a:pos x="T0" y="T1"/>
                </a:cxn>
                <a:cxn ang="0">
                  <a:pos x="T2" y="T3"/>
                </a:cxn>
                <a:cxn ang="0">
                  <a:pos x="T4" y="T5"/>
                </a:cxn>
                <a:cxn ang="0">
                  <a:pos x="T6" y="T7"/>
                </a:cxn>
                <a:cxn ang="0">
                  <a:pos x="T8" y="T9"/>
                </a:cxn>
              </a:cxnLst>
              <a:rect l="0" t="0" r="r" b="b"/>
              <a:pathLst>
                <a:path w="11" h="11">
                  <a:moveTo>
                    <a:pt x="11" y="8"/>
                  </a:moveTo>
                  <a:cubicBezTo>
                    <a:pt x="10" y="10"/>
                    <a:pt x="9" y="11"/>
                    <a:pt x="7" y="11"/>
                  </a:cubicBezTo>
                  <a:cubicBezTo>
                    <a:pt x="4" y="11"/>
                    <a:pt x="0" y="6"/>
                    <a:pt x="0" y="3"/>
                  </a:cubicBezTo>
                  <a:cubicBezTo>
                    <a:pt x="1" y="1"/>
                    <a:pt x="3" y="0"/>
                    <a:pt x="5" y="0"/>
                  </a:cubicBezTo>
                  <a:cubicBezTo>
                    <a:pt x="7" y="0"/>
                    <a:pt x="11" y="5"/>
                    <a:pt x="1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52" name="Freeform 122"/>
            <p:cNvSpPr/>
            <p:nvPr/>
          </p:nvSpPr>
          <p:spPr bwMode="auto">
            <a:xfrm>
              <a:off x="4772025" y="4905375"/>
              <a:ext cx="20637" cy="28575"/>
            </a:xfrm>
            <a:custGeom>
              <a:avLst/>
              <a:gdLst>
                <a:gd name="T0" fmla="*/ 9 w 9"/>
                <a:gd name="T1" fmla="*/ 7 h 12"/>
                <a:gd name="T2" fmla="*/ 6 w 9"/>
                <a:gd name="T3" fmla="*/ 12 h 12"/>
                <a:gd name="T4" fmla="*/ 0 w 9"/>
                <a:gd name="T5" fmla="*/ 3 h 12"/>
                <a:gd name="T6" fmla="*/ 4 w 9"/>
                <a:gd name="T7" fmla="*/ 1 h 12"/>
                <a:gd name="T8" fmla="*/ 9 w 9"/>
                <a:gd name="T9" fmla="*/ 7 h 12"/>
              </a:gdLst>
              <a:ahLst/>
              <a:cxnLst>
                <a:cxn ang="0">
                  <a:pos x="T0" y="T1"/>
                </a:cxn>
                <a:cxn ang="0">
                  <a:pos x="T2" y="T3"/>
                </a:cxn>
                <a:cxn ang="0">
                  <a:pos x="T4" y="T5"/>
                </a:cxn>
                <a:cxn ang="0">
                  <a:pos x="T6" y="T7"/>
                </a:cxn>
                <a:cxn ang="0">
                  <a:pos x="T8" y="T9"/>
                </a:cxn>
              </a:cxnLst>
              <a:rect l="0" t="0" r="r" b="b"/>
              <a:pathLst>
                <a:path w="9" h="12">
                  <a:moveTo>
                    <a:pt x="9" y="7"/>
                  </a:moveTo>
                  <a:cubicBezTo>
                    <a:pt x="9" y="9"/>
                    <a:pt x="9" y="12"/>
                    <a:pt x="6" y="12"/>
                  </a:cubicBezTo>
                  <a:cubicBezTo>
                    <a:pt x="2" y="11"/>
                    <a:pt x="0" y="8"/>
                    <a:pt x="0" y="3"/>
                  </a:cubicBezTo>
                  <a:cubicBezTo>
                    <a:pt x="1" y="1"/>
                    <a:pt x="2" y="0"/>
                    <a:pt x="4" y="1"/>
                  </a:cubicBezTo>
                  <a:cubicBezTo>
                    <a:pt x="8" y="1"/>
                    <a:pt x="9" y="3"/>
                    <a:pt x="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53" name="Freeform 123"/>
            <p:cNvSpPr/>
            <p:nvPr/>
          </p:nvSpPr>
          <p:spPr bwMode="auto">
            <a:xfrm>
              <a:off x="4784725" y="4949825"/>
              <a:ext cx="23812" cy="30163"/>
            </a:xfrm>
            <a:custGeom>
              <a:avLst/>
              <a:gdLst>
                <a:gd name="T0" fmla="*/ 0 w 10"/>
                <a:gd name="T1" fmla="*/ 6 h 13"/>
                <a:gd name="T2" fmla="*/ 3 w 10"/>
                <a:gd name="T3" fmla="*/ 1 h 13"/>
                <a:gd name="T4" fmla="*/ 9 w 10"/>
                <a:gd name="T5" fmla="*/ 7 h 13"/>
                <a:gd name="T6" fmla="*/ 5 w 10"/>
                <a:gd name="T7" fmla="*/ 12 h 13"/>
                <a:gd name="T8" fmla="*/ 0 w 10"/>
                <a:gd name="T9" fmla="*/ 6 h 13"/>
              </a:gdLst>
              <a:ahLst/>
              <a:cxnLst>
                <a:cxn ang="0">
                  <a:pos x="T0" y="T1"/>
                </a:cxn>
                <a:cxn ang="0">
                  <a:pos x="T2" y="T3"/>
                </a:cxn>
                <a:cxn ang="0">
                  <a:pos x="T4" y="T5"/>
                </a:cxn>
                <a:cxn ang="0">
                  <a:pos x="T6" y="T7"/>
                </a:cxn>
                <a:cxn ang="0">
                  <a:pos x="T8" y="T9"/>
                </a:cxn>
              </a:cxnLst>
              <a:rect l="0" t="0" r="r" b="b"/>
              <a:pathLst>
                <a:path w="10" h="13">
                  <a:moveTo>
                    <a:pt x="0" y="6"/>
                  </a:moveTo>
                  <a:cubicBezTo>
                    <a:pt x="1" y="4"/>
                    <a:pt x="0" y="1"/>
                    <a:pt x="3" y="1"/>
                  </a:cubicBezTo>
                  <a:cubicBezTo>
                    <a:pt x="6" y="0"/>
                    <a:pt x="10" y="4"/>
                    <a:pt x="9" y="7"/>
                  </a:cubicBezTo>
                  <a:cubicBezTo>
                    <a:pt x="9" y="9"/>
                    <a:pt x="8" y="12"/>
                    <a:pt x="5" y="12"/>
                  </a:cubicBezTo>
                  <a:cubicBezTo>
                    <a:pt x="2" y="13"/>
                    <a:pt x="0" y="10"/>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54" name="Freeform 124"/>
            <p:cNvSpPr/>
            <p:nvPr/>
          </p:nvSpPr>
          <p:spPr bwMode="auto">
            <a:xfrm>
              <a:off x="1584325" y="4468813"/>
              <a:ext cx="25400" cy="25400"/>
            </a:xfrm>
            <a:custGeom>
              <a:avLst/>
              <a:gdLst>
                <a:gd name="T0" fmla="*/ 11 w 11"/>
                <a:gd name="T1" fmla="*/ 7 h 11"/>
                <a:gd name="T2" fmla="*/ 7 w 11"/>
                <a:gd name="T3" fmla="*/ 11 h 11"/>
                <a:gd name="T4" fmla="*/ 1 w 11"/>
                <a:gd name="T5" fmla="*/ 2 h 11"/>
                <a:gd name="T6" fmla="*/ 4 w 11"/>
                <a:gd name="T7" fmla="*/ 0 h 11"/>
                <a:gd name="T8" fmla="*/ 11 w 11"/>
                <a:gd name="T9" fmla="*/ 7 h 11"/>
              </a:gdLst>
              <a:ahLst/>
              <a:cxnLst>
                <a:cxn ang="0">
                  <a:pos x="T0" y="T1"/>
                </a:cxn>
                <a:cxn ang="0">
                  <a:pos x="T2" y="T3"/>
                </a:cxn>
                <a:cxn ang="0">
                  <a:pos x="T4" y="T5"/>
                </a:cxn>
                <a:cxn ang="0">
                  <a:pos x="T6" y="T7"/>
                </a:cxn>
                <a:cxn ang="0">
                  <a:pos x="T8" y="T9"/>
                </a:cxn>
              </a:cxnLst>
              <a:rect l="0" t="0" r="r" b="b"/>
              <a:pathLst>
                <a:path w="11" h="11">
                  <a:moveTo>
                    <a:pt x="11" y="7"/>
                  </a:moveTo>
                  <a:cubicBezTo>
                    <a:pt x="10" y="9"/>
                    <a:pt x="9" y="10"/>
                    <a:pt x="7" y="11"/>
                  </a:cubicBezTo>
                  <a:cubicBezTo>
                    <a:pt x="4" y="11"/>
                    <a:pt x="0" y="6"/>
                    <a:pt x="1" y="2"/>
                  </a:cubicBezTo>
                  <a:cubicBezTo>
                    <a:pt x="1" y="0"/>
                    <a:pt x="2" y="0"/>
                    <a:pt x="4" y="0"/>
                  </a:cubicBezTo>
                  <a:cubicBezTo>
                    <a:pt x="8" y="0"/>
                    <a:pt x="11" y="3"/>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55" name="Freeform 125"/>
            <p:cNvSpPr/>
            <p:nvPr/>
          </p:nvSpPr>
          <p:spPr bwMode="auto">
            <a:xfrm>
              <a:off x="6324600" y="3227388"/>
              <a:ext cx="30162" cy="23813"/>
            </a:xfrm>
            <a:custGeom>
              <a:avLst/>
              <a:gdLst>
                <a:gd name="T0" fmla="*/ 13 w 13"/>
                <a:gd name="T1" fmla="*/ 6 h 10"/>
                <a:gd name="T2" fmla="*/ 11 w 13"/>
                <a:gd name="T3" fmla="*/ 8 h 10"/>
                <a:gd name="T4" fmla="*/ 0 w 13"/>
                <a:gd name="T5" fmla="*/ 3 h 10"/>
                <a:gd name="T6" fmla="*/ 2 w 13"/>
                <a:gd name="T7" fmla="*/ 0 h 10"/>
                <a:gd name="T8" fmla="*/ 12 w 13"/>
                <a:gd name="T9" fmla="*/ 4 h 10"/>
                <a:gd name="T10" fmla="*/ 13 w 13"/>
                <a:gd name="T11" fmla="*/ 6 h 10"/>
              </a:gdLst>
              <a:ahLst/>
              <a:cxnLst>
                <a:cxn ang="0">
                  <a:pos x="T0" y="T1"/>
                </a:cxn>
                <a:cxn ang="0">
                  <a:pos x="T2" y="T3"/>
                </a:cxn>
                <a:cxn ang="0">
                  <a:pos x="T4" y="T5"/>
                </a:cxn>
                <a:cxn ang="0">
                  <a:pos x="T6" y="T7"/>
                </a:cxn>
                <a:cxn ang="0">
                  <a:pos x="T8" y="T9"/>
                </a:cxn>
                <a:cxn ang="0">
                  <a:pos x="T10" y="T11"/>
                </a:cxn>
              </a:cxnLst>
              <a:rect l="0" t="0" r="r" b="b"/>
              <a:pathLst>
                <a:path w="13" h="10">
                  <a:moveTo>
                    <a:pt x="13" y="6"/>
                  </a:moveTo>
                  <a:cubicBezTo>
                    <a:pt x="12" y="7"/>
                    <a:pt x="12" y="8"/>
                    <a:pt x="11" y="8"/>
                  </a:cubicBezTo>
                  <a:cubicBezTo>
                    <a:pt x="8" y="10"/>
                    <a:pt x="0" y="7"/>
                    <a:pt x="0" y="3"/>
                  </a:cubicBezTo>
                  <a:cubicBezTo>
                    <a:pt x="0" y="2"/>
                    <a:pt x="1" y="0"/>
                    <a:pt x="2" y="0"/>
                  </a:cubicBezTo>
                  <a:cubicBezTo>
                    <a:pt x="6" y="0"/>
                    <a:pt x="9" y="2"/>
                    <a:pt x="12" y="4"/>
                  </a:cubicBezTo>
                  <a:cubicBezTo>
                    <a:pt x="12" y="5"/>
                    <a:pt x="12" y="6"/>
                    <a:pt x="1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56" name="Freeform 126"/>
            <p:cNvSpPr/>
            <p:nvPr/>
          </p:nvSpPr>
          <p:spPr bwMode="auto">
            <a:xfrm>
              <a:off x="3486150" y="4203700"/>
              <a:ext cx="20637" cy="23813"/>
            </a:xfrm>
            <a:custGeom>
              <a:avLst/>
              <a:gdLst>
                <a:gd name="T0" fmla="*/ 9 w 9"/>
                <a:gd name="T1" fmla="*/ 5 h 10"/>
                <a:gd name="T2" fmla="*/ 5 w 9"/>
                <a:gd name="T3" fmla="*/ 10 h 10"/>
                <a:gd name="T4" fmla="*/ 0 w 9"/>
                <a:gd name="T5" fmla="*/ 5 h 10"/>
                <a:gd name="T6" fmla="*/ 5 w 9"/>
                <a:gd name="T7" fmla="*/ 0 h 10"/>
                <a:gd name="T8" fmla="*/ 9 w 9"/>
                <a:gd name="T9" fmla="*/ 5 h 10"/>
              </a:gdLst>
              <a:ahLst/>
              <a:cxnLst>
                <a:cxn ang="0">
                  <a:pos x="T0" y="T1"/>
                </a:cxn>
                <a:cxn ang="0">
                  <a:pos x="T2" y="T3"/>
                </a:cxn>
                <a:cxn ang="0">
                  <a:pos x="T4" y="T5"/>
                </a:cxn>
                <a:cxn ang="0">
                  <a:pos x="T6" y="T7"/>
                </a:cxn>
                <a:cxn ang="0">
                  <a:pos x="T8" y="T9"/>
                </a:cxn>
              </a:cxnLst>
              <a:rect l="0" t="0" r="r" b="b"/>
              <a:pathLst>
                <a:path w="9" h="10">
                  <a:moveTo>
                    <a:pt x="9" y="5"/>
                  </a:moveTo>
                  <a:cubicBezTo>
                    <a:pt x="9" y="9"/>
                    <a:pt x="8" y="10"/>
                    <a:pt x="5" y="10"/>
                  </a:cubicBezTo>
                  <a:cubicBezTo>
                    <a:pt x="2" y="10"/>
                    <a:pt x="0" y="8"/>
                    <a:pt x="0" y="5"/>
                  </a:cubicBezTo>
                  <a:cubicBezTo>
                    <a:pt x="0" y="2"/>
                    <a:pt x="2" y="0"/>
                    <a:pt x="5" y="0"/>
                  </a:cubicBezTo>
                  <a:cubicBezTo>
                    <a:pt x="7" y="0"/>
                    <a:pt x="9" y="3"/>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57" name="Freeform 127"/>
            <p:cNvSpPr/>
            <p:nvPr/>
          </p:nvSpPr>
          <p:spPr bwMode="auto">
            <a:xfrm>
              <a:off x="60325" y="3271838"/>
              <a:ext cx="20637" cy="25400"/>
            </a:xfrm>
            <a:custGeom>
              <a:avLst/>
              <a:gdLst>
                <a:gd name="T0" fmla="*/ 0 w 9"/>
                <a:gd name="T1" fmla="*/ 5 h 11"/>
                <a:gd name="T2" fmla="*/ 4 w 9"/>
                <a:gd name="T3" fmla="*/ 0 h 11"/>
                <a:gd name="T4" fmla="*/ 9 w 9"/>
                <a:gd name="T5" fmla="*/ 6 h 11"/>
                <a:gd name="T6" fmla="*/ 3 w 9"/>
                <a:gd name="T7" fmla="*/ 10 h 11"/>
                <a:gd name="T8" fmla="*/ 0 w 9"/>
                <a:gd name="T9" fmla="*/ 5 h 11"/>
              </a:gdLst>
              <a:ahLst/>
              <a:cxnLst>
                <a:cxn ang="0">
                  <a:pos x="T0" y="T1"/>
                </a:cxn>
                <a:cxn ang="0">
                  <a:pos x="T2" y="T3"/>
                </a:cxn>
                <a:cxn ang="0">
                  <a:pos x="T4" y="T5"/>
                </a:cxn>
                <a:cxn ang="0">
                  <a:pos x="T6" y="T7"/>
                </a:cxn>
                <a:cxn ang="0">
                  <a:pos x="T8" y="T9"/>
                </a:cxn>
              </a:cxnLst>
              <a:rect l="0" t="0" r="r" b="b"/>
              <a:pathLst>
                <a:path w="9" h="11">
                  <a:moveTo>
                    <a:pt x="0" y="5"/>
                  </a:moveTo>
                  <a:cubicBezTo>
                    <a:pt x="1" y="3"/>
                    <a:pt x="1" y="0"/>
                    <a:pt x="4" y="0"/>
                  </a:cubicBezTo>
                  <a:cubicBezTo>
                    <a:pt x="7" y="1"/>
                    <a:pt x="9" y="4"/>
                    <a:pt x="9" y="6"/>
                  </a:cubicBezTo>
                  <a:cubicBezTo>
                    <a:pt x="9" y="9"/>
                    <a:pt x="6" y="11"/>
                    <a:pt x="3" y="10"/>
                  </a:cubicBezTo>
                  <a:cubicBezTo>
                    <a:pt x="0" y="9"/>
                    <a:pt x="0" y="7"/>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58" name="Freeform 128"/>
            <p:cNvSpPr/>
            <p:nvPr/>
          </p:nvSpPr>
          <p:spPr bwMode="auto">
            <a:xfrm>
              <a:off x="2806700" y="4371975"/>
              <a:ext cx="22225" cy="26988"/>
            </a:xfrm>
            <a:custGeom>
              <a:avLst/>
              <a:gdLst>
                <a:gd name="T0" fmla="*/ 10 w 10"/>
                <a:gd name="T1" fmla="*/ 4 h 11"/>
                <a:gd name="T2" fmla="*/ 6 w 10"/>
                <a:gd name="T3" fmla="*/ 11 h 11"/>
                <a:gd name="T4" fmla="*/ 0 w 10"/>
                <a:gd name="T5" fmla="*/ 6 h 11"/>
                <a:gd name="T6" fmla="*/ 6 w 10"/>
                <a:gd name="T7" fmla="*/ 1 h 11"/>
                <a:gd name="T8" fmla="*/ 10 w 10"/>
                <a:gd name="T9" fmla="*/ 4 h 11"/>
              </a:gdLst>
              <a:ahLst/>
              <a:cxnLst>
                <a:cxn ang="0">
                  <a:pos x="T0" y="T1"/>
                </a:cxn>
                <a:cxn ang="0">
                  <a:pos x="T2" y="T3"/>
                </a:cxn>
                <a:cxn ang="0">
                  <a:pos x="T4" y="T5"/>
                </a:cxn>
                <a:cxn ang="0">
                  <a:pos x="T6" y="T7"/>
                </a:cxn>
                <a:cxn ang="0">
                  <a:pos x="T8" y="T9"/>
                </a:cxn>
              </a:cxnLst>
              <a:rect l="0" t="0" r="r" b="b"/>
              <a:pathLst>
                <a:path w="10" h="11">
                  <a:moveTo>
                    <a:pt x="10" y="4"/>
                  </a:moveTo>
                  <a:cubicBezTo>
                    <a:pt x="10" y="7"/>
                    <a:pt x="8" y="11"/>
                    <a:pt x="6" y="11"/>
                  </a:cubicBezTo>
                  <a:cubicBezTo>
                    <a:pt x="3" y="10"/>
                    <a:pt x="1" y="9"/>
                    <a:pt x="0" y="6"/>
                  </a:cubicBezTo>
                  <a:cubicBezTo>
                    <a:pt x="0" y="4"/>
                    <a:pt x="3" y="0"/>
                    <a:pt x="6" y="1"/>
                  </a:cubicBezTo>
                  <a:cubicBezTo>
                    <a:pt x="8" y="1"/>
                    <a:pt x="10" y="1"/>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59" name="Freeform 129"/>
            <p:cNvSpPr/>
            <p:nvPr/>
          </p:nvSpPr>
          <p:spPr bwMode="auto">
            <a:xfrm>
              <a:off x="6673850" y="5395913"/>
              <a:ext cx="22225" cy="25400"/>
            </a:xfrm>
            <a:custGeom>
              <a:avLst/>
              <a:gdLst>
                <a:gd name="T0" fmla="*/ 10 w 10"/>
                <a:gd name="T1" fmla="*/ 7 h 11"/>
                <a:gd name="T2" fmla="*/ 7 w 10"/>
                <a:gd name="T3" fmla="*/ 11 h 11"/>
                <a:gd name="T4" fmla="*/ 0 w 10"/>
                <a:gd name="T5" fmla="*/ 5 h 11"/>
                <a:gd name="T6" fmla="*/ 4 w 10"/>
                <a:gd name="T7" fmla="*/ 1 h 11"/>
                <a:gd name="T8" fmla="*/ 10 w 10"/>
                <a:gd name="T9" fmla="*/ 7 h 11"/>
              </a:gdLst>
              <a:ahLst/>
              <a:cxnLst>
                <a:cxn ang="0">
                  <a:pos x="T0" y="T1"/>
                </a:cxn>
                <a:cxn ang="0">
                  <a:pos x="T2" y="T3"/>
                </a:cxn>
                <a:cxn ang="0">
                  <a:pos x="T4" y="T5"/>
                </a:cxn>
                <a:cxn ang="0">
                  <a:pos x="T6" y="T7"/>
                </a:cxn>
                <a:cxn ang="0">
                  <a:pos x="T8" y="T9"/>
                </a:cxn>
              </a:cxnLst>
              <a:rect l="0" t="0" r="r" b="b"/>
              <a:pathLst>
                <a:path w="10" h="11">
                  <a:moveTo>
                    <a:pt x="10" y="7"/>
                  </a:moveTo>
                  <a:cubicBezTo>
                    <a:pt x="10" y="10"/>
                    <a:pt x="9" y="11"/>
                    <a:pt x="7" y="11"/>
                  </a:cubicBezTo>
                  <a:cubicBezTo>
                    <a:pt x="4" y="11"/>
                    <a:pt x="1" y="8"/>
                    <a:pt x="0" y="5"/>
                  </a:cubicBezTo>
                  <a:cubicBezTo>
                    <a:pt x="0" y="2"/>
                    <a:pt x="2" y="1"/>
                    <a:pt x="4" y="1"/>
                  </a:cubicBezTo>
                  <a:cubicBezTo>
                    <a:pt x="7" y="0"/>
                    <a:pt x="10" y="4"/>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60" name="Freeform 130"/>
            <p:cNvSpPr/>
            <p:nvPr/>
          </p:nvSpPr>
          <p:spPr bwMode="auto">
            <a:xfrm>
              <a:off x="2627313" y="4124325"/>
              <a:ext cx="22225" cy="30163"/>
            </a:xfrm>
            <a:custGeom>
              <a:avLst/>
              <a:gdLst>
                <a:gd name="T0" fmla="*/ 9 w 9"/>
                <a:gd name="T1" fmla="*/ 8 h 13"/>
                <a:gd name="T2" fmla="*/ 5 w 9"/>
                <a:gd name="T3" fmla="*/ 12 h 13"/>
                <a:gd name="T4" fmla="*/ 0 w 9"/>
                <a:gd name="T5" fmla="*/ 6 h 13"/>
                <a:gd name="T6" fmla="*/ 4 w 9"/>
                <a:gd name="T7" fmla="*/ 1 h 13"/>
                <a:gd name="T8" fmla="*/ 9 w 9"/>
                <a:gd name="T9" fmla="*/ 8 h 13"/>
              </a:gdLst>
              <a:ahLst/>
              <a:cxnLst>
                <a:cxn ang="0">
                  <a:pos x="T0" y="T1"/>
                </a:cxn>
                <a:cxn ang="0">
                  <a:pos x="T2" y="T3"/>
                </a:cxn>
                <a:cxn ang="0">
                  <a:pos x="T4" y="T5"/>
                </a:cxn>
                <a:cxn ang="0">
                  <a:pos x="T6" y="T7"/>
                </a:cxn>
                <a:cxn ang="0">
                  <a:pos x="T8" y="T9"/>
                </a:cxn>
              </a:cxnLst>
              <a:rect l="0" t="0" r="r" b="b"/>
              <a:pathLst>
                <a:path w="9" h="13">
                  <a:moveTo>
                    <a:pt x="9" y="8"/>
                  </a:moveTo>
                  <a:cubicBezTo>
                    <a:pt x="9" y="10"/>
                    <a:pt x="7" y="12"/>
                    <a:pt x="5" y="12"/>
                  </a:cubicBezTo>
                  <a:cubicBezTo>
                    <a:pt x="3" y="13"/>
                    <a:pt x="0" y="9"/>
                    <a:pt x="0" y="6"/>
                  </a:cubicBezTo>
                  <a:cubicBezTo>
                    <a:pt x="1" y="4"/>
                    <a:pt x="1" y="1"/>
                    <a:pt x="4" y="1"/>
                  </a:cubicBezTo>
                  <a:cubicBezTo>
                    <a:pt x="6" y="0"/>
                    <a:pt x="9" y="6"/>
                    <a:pt x="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61" name="Freeform 131"/>
            <p:cNvSpPr/>
            <p:nvPr/>
          </p:nvSpPr>
          <p:spPr bwMode="auto">
            <a:xfrm>
              <a:off x="4162425" y="5294313"/>
              <a:ext cx="25400" cy="22225"/>
            </a:xfrm>
            <a:custGeom>
              <a:avLst/>
              <a:gdLst>
                <a:gd name="T0" fmla="*/ 11 w 11"/>
                <a:gd name="T1" fmla="*/ 3 h 9"/>
                <a:gd name="T2" fmla="*/ 5 w 11"/>
                <a:gd name="T3" fmla="*/ 8 h 9"/>
                <a:gd name="T4" fmla="*/ 0 w 11"/>
                <a:gd name="T5" fmla="*/ 3 h 9"/>
                <a:gd name="T6" fmla="*/ 7 w 11"/>
                <a:gd name="T7" fmla="*/ 0 h 9"/>
                <a:gd name="T8" fmla="*/ 11 w 11"/>
                <a:gd name="T9" fmla="*/ 3 h 9"/>
              </a:gdLst>
              <a:ahLst/>
              <a:cxnLst>
                <a:cxn ang="0">
                  <a:pos x="T0" y="T1"/>
                </a:cxn>
                <a:cxn ang="0">
                  <a:pos x="T2" y="T3"/>
                </a:cxn>
                <a:cxn ang="0">
                  <a:pos x="T4" y="T5"/>
                </a:cxn>
                <a:cxn ang="0">
                  <a:pos x="T6" y="T7"/>
                </a:cxn>
                <a:cxn ang="0">
                  <a:pos x="T8" y="T9"/>
                </a:cxn>
              </a:cxnLst>
              <a:rect l="0" t="0" r="r" b="b"/>
              <a:pathLst>
                <a:path w="11" h="9">
                  <a:moveTo>
                    <a:pt x="11" y="3"/>
                  </a:moveTo>
                  <a:cubicBezTo>
                    <a:pt x="11" y="7"/>
                    <a:pt x="8" y="9"/>
                    <a:pt x="5" y="8"/>
                  </a:cubicBezTo>
                  <a:cubicBezTo>
                    <a:pt x="2" y="8"/>
                    <a:pt x="0" y="6"/>
                    <a:pt x="0" y="3"/>
                  </a:cubicBezTo>
                  <a:cubicBezTo>
                    <a:pt x="1" y="0"/>
                    <a:pt x="4" y="0"/>
                    <a:pt x="7" y="0"/>
                  </a:cubicBezTo>
                  <a:cubicBezTo>
                    <a:pt x="9" y="0"/>
                    <a:pt x="11" y="1"/>
                    <a:pt x="1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62" name="Freeform 132"/>
            <p:cNvSpPr/>
            <p:nvPr/>
          </p:nvSpPr>
          <p:spPr bwMode="auto">
            <a:xfrm>
              <a:off x="1543050" y="4457700"/>
              <a:ext cx="22225" cy="25400"/>
            </a:xfrm>
            <a:custGeom>
              <a:avLst/>
              <a:gdLst>
                <a:gd name="T0" fmla="*/ 10 w 10"/>
                <a:gd name="T1" fmla="*/ 6 h 11"/>
                <a:gd name="T2" fmla="*/ 7 w 10"/>
                <a:gd name="T3" fmla="*/ 11 h 11"/>
                <a:gd name="T4" fmla="*/ 1 w 10"/>
                <a:gd name="T5" fmla="*/ 5 h 11"/>
                <a:gd name="T6" fmla="*/ 6 w 10"/>
                <a:gd name="T7" fmla="*/ 0 h 11"/>
                <a:gd name="T8" fmla="*/ 10 w 10"/>
                <a:gd name="T9" fmla="*/ 6 h 11"/>
              </a:gdLst>
              <a:ahLst/>
              <a:cxnLst>
                <a:cxn ang="0">
                  <a:pos x="T0" y="T1"/>
                </a:cxn>
                <a:cxn ang="0">
                  <a:pos x="T2" y="T3"/>
                </a:cxn>
                <a:cxn ang="0">
                  <a:pos x="T4" y="T5"/>
                </a:cxn>
                <a:cxn ang="0">
                  <a:pos x="T6" y="T7"/>
                </a:cxn>
                <a:cxn ang="0">
                  <a:pos x="T8" y="T9"/>
                </a:cxn>
              </a:cxnLst>
              <a:rect l="0" t="0" r="r" b="b"/>
              <a:pathLst>
                <a:path w="10" h="11">
                  <a:moveTo>
                    <a:pt x="10" y="6"/>
                  </a:moveTo>
                  <a:cubicBezTo>
                    <a:pt x="10" y="8"/>
                    <a:pt x="9" y="11"/>
                    <a:pt x="7" y="11"/>
                  </a:cubicBezTo>
                  <a:cubicBezTo>
                    <a:pt x="3" y="11"/>
                    <a:pt x="2" y="7"/>
                    <a:pt x="1" y="5"/>
                  </a:cubicBezTo>
                  <a:cubicBezTo>
                    <a:pt x="0" y="3"/>
                    <a:pt x="3" y="0"/>
                    <a:pt x="6" y="0"/>
                  </a:cubicBezTo>
                  <a:cubicBezTo>
                    <a:pt x="9" y="1"/>
                    <a:pt x="9" y="4"/>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63" name="Freeform 133"/>
            <p:cNvSpPr/>
            <p:nvPr/>
          </p:nvSpPr>
          <p:spPr bwMode="auto">
            <a:xfrm>
              <a:off x="2713038" y="4689475"/>
              <a:ext cx="22225" cy="20638"/>
            </a:xfrm>
            <a:custGeom>
              <a:avLst/>
              <a:gdLst>
                <a:gd name="T0" fmla="*/ 5 w 10"/>
                <a:gd name="T1" fmla="*/ 9 h 9"/>
                <a:gd name="T2" fmla="*/ 0 w 10"/>
                <a:gd name="T3" fmla="*/ 5 h 9"/>
                <a:gd name="T4" fmla="*/ 4 w 10"/>
                <a:gd name="T5" fmla="*/ 0 h 9"/>
                <a:gd name="T6" fmla="*/ 10 w 10"/>
                <a:gd name="T7" fmla="*/ 5 h 9"/>
                <a:gd name="T8" fmla="*/ 5 w 10"/>
                <a:gd name="T9" fmla="*/ 9 h 9"/>
              </a:gdLst>
              <a:ahLst/>
              <a:cxnLst>
                <a:cxn ang="0">
                  <a:pos x="T0" y="T1"/>
                </a:cxn>
                <a:cxn ang="0">
                  <a:pos x="T2" y="T3"/>
                </a:cxn>
                <a:cxn ang="0">
                  <a:pos x="T4" y="T5"/>
                </a:cxn>
                <a:cxn ang="0">
                  <a:pos x="T6" y="T7"/>
                </a:cxn>
                <a:cxn ang="0">
                  <a:pos x="T8" y="T9"/>
                </a:cxn>
              </a:cxnLst>
              <a:rect l="0" t="0" r="r" b="b"/>
              <a:pathLst>
                <a:path w="10" h="9">
                  <a:moveTo>
                    <a:pt x="5" y="9"/>
                  </a:moveTo>
                  <a:cubicBezTo>
                    <a:pt x="2" y="9"/>
                    <a:pt x="1" y="7"/>
                    <a:pt x="0" y="5"/>
                  </a:cubicBezTo>
                  <a:cubicBezTo>
                    <a:pt x="0" y="2"/>
                    <a:pt x="2" y="0"/>
                    <a:pt x="4" y="0"/>
                  </a:cubicBezTo>
                  <a:cubicBezTo>
                    <a:pt x="6" y="0"/>
                    <a:pt x="10" y="4"/>
                    <a:pt x="10" y="5"/>
                  </a:cubicBezTo>
                  <a:cubicBezTo>
                    <a:pt x="10" y="8"/>
                    <a:pt x="7" y="8"/>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64" name="Freeform 134"/>
            <p:cNvSpPr/>
            <p:nvPr/>
          </p:nvSpPr>
          <p:spPr bwMode="auto">
            <a:xfrm>
              <a:off x="3592513" y="3557588"/>
              <a:ext cx="25400" cy="22225"/>
            </a:xfrm>
            <a:custGeom>
              <a:avLst/>
              <a:gdLst>
                <a:gd name="T0" fmla="*/ 11 w 11"/>
                <a:gd name="T1" fmla="*/ 4 h 9"/>
                <a:gd name="T2" fmla="*/ 6 w 11"/>
                <a:gd name="T3" fmla="*/ 9 h 9"/>
                <a:gd name="T4" fmla="*/ 1 w 11"/>
                <a:gd name="T5" fmla="*/ 5 h 9"/>
                <a:gd name="T6" fmla="*/ 5 w 11"/>
                <a:gd name="T7" fmla="*/ 1 h 9"/>
                <a:gd name="T8" fmla="*/ 11 w 11"/>
                <a:gd name="T9" fmla="*/ 4 h 9"/>
              </a:gdLst>
              <a:ahLst/>
              <a:cxnLst>
                <a:cxn ang="0">
                  <a:pos x="T0" y="T1"/>
                </a:cxn>
                <a:cxn ang="0">
                  <a:pos x="T2" y="T3"/>
                </a:cxn>
                <a:cxn ang="0">
                  <a:pos x="T4" y="T5"/>
                </a:cxn>
                <a:cxn ang="0">
                  <a:pos x="T6" y="T7"/>
                </a:cxn>
                <a:cxn ang="0">
                  <a:pos x="T8" y="T9"/>
                </a:cxn>
              </a:cxnLst>
              <a:rect l="0" t="0" r="r" b="b"/>
              <a:pathLst>
                <a:path w="11" h="9">
                  <a:moveTo>
                    <a:pt x="11" y="4"/>
                  </a:moveTo>
                  <a:cubicBezTo>
                    <a:pt x="10" y="7"/>
                    <a:pt x="9" y="8"/>
                    <a:pt x="6" y="9"/>
                  </a:cubicBezTo>
                  <a:cubicBezTo>
                    <a:pt x="3" y="9"/>
                    <a:pt x="0" y="7"/>
                    <a:pt x="1" y="5"/>
                  </a:cubicBezTo>
                  <a:cubicBezTo>
                    <a:pt x="1" y="2"/>
                    <a:pt x="3" y="1"/>
                    <a:pt x="5" y="1"/>
                  </a:cubicBezTo>
                  <a:cubicBezTo>
                    <a:pt x="8" y="0"/>
                    <a:pt x="10" y="1"/>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65" name="Freeform 135"/>
            <p:cNvSpPr/>
            <p:nvPr/>
          </p:nvSpPr>
          <p:spPr bwMode="auto">
            <a:xfrm>
              <a:off x="2616200" y="4092575"/>
              <a:ext cx="25400" cy="19050"/>
            </a:xfrm>
            <a:custGeom>
              <a:avLst/>
              <a:gdLst>
                <a:gd name="T0" fmla="*/ 4 w 11"/>
                <a:gd name="T1" fmla="*/ 8 h 8"/>
                <a:gd name="T2" fmla="*/ 0 w 11"/>
                <a:gd name="T3" fmla="*/ 4 h 8"/>
                <a:gd name="T4" fmla="*/ 4 w 11"/>
                <a:gd name="T5" fmla="*/ 0 h 8"/>
                <a:gd name="T6" fmla="*/ 11 w 11"/>
                <a:gd name="T7" fmla="*/ 5 h 8"/>
                <a:gd name="T8" fmla="*/ 4 w 11"/>
                <a:gd name="T9" fmla="*/ 8 h 8"/>
              </a:gdLst>
              <a:ahLst/>
              <a:cxnLst>
                <a:cxn ang="0">
                  <a:pos x="T0" y="T1"/>
                </a:cxn>
                <a:cxn ang="0">
                  <a:pos x="T2" y="T3"/>
                </a:cxn>
                <a:cxn ang="0">
                  <a:pos x="T4" y="T5"/>
                </a:cxn>
                <a:cxn ang="0">
                  <a:pos x="T6" y="T7"/>
                </a:cxn>
                <a:cxn ang="0">
                  <a:pos x="T8" y="T9"/>
                </a:cxn>
              </a:cxnLst>
              <a:rect l="0" t="0" r="r" b="b"/>
              <a:pathLst>
                <a:path w="11" h="8">
                  <a:moveTo>
                    <a:pt x="4" y="8"/>
                  </a:moveTo>
                  <a:cubicBezTo>
                    <a:pt x="3" y="8"/>
                    <a:pt x="0" y="7"/>
                    <a:pt x="0" y="4"/>
                  </a:cubicBezTo>
                  <a:cubicBezTo>
                    <a:pt x="0" y="2"/>
                    <a:pt x="2" y="1"/>
                    <a:pt x="4" y="0"/>
                  </a:cubicBezTo>
                  <a:cubicBezTo>
                    <a:pt x="6" y="0"/>
                    <a:pt x="11" y="3"/>
                    <a:pt x="11" y="5"/>
                  </a:cubicBezTo>
                  <a:cubicBezTo>
                    <a:pt x="11" y="7"/>
                    <a:pt x="9"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66" name="Freeform 136"/>
            <p:cNvSpPr/>
            <p:nvPr/>
          </p:nvSpPr>
          <p:spPr bwMode="auto">
            <a:xfrm>
              <a:off x="1860550" y="4699000"/>
              <a:ext cx="22225" cy="23813"/>
            </a:xfrm>
            <a:custGeom>
              <a:avLst/>
              <a:gdLst>
                <a:gd name="T0" fmla="*/ 5 w 9"/>
                <a:gd name="T1" fmla="*/ 10 h 10"/>
                <a:gd name="T2" fmla="*/ 0 w 9"/>
                <a:gd name="T3" fmla="*/ 5 h 10"/>
                <a:gd name="T4" fmla="*/ 3 w 9"/>
                <a:gd name="T5" fmla="*/ 0 h 10"/>
                <a:gd name="T6" fmla="*/ 9 w 9"/>
                <a:gd name="T7" fmla="*/ 6 h 10"/>
                <a:gd name="T8" fmla="*/ 5 w 9"/>
                <a:gd name="T9" fmla="*/ 10 h 10"/>
              </a:gdLst>
              <a:ahLst/>
              <a:cxnLst>
                <a:cxn ang="0">
                  <a:pos x="T0" y="T1"/>
                </a:cxn>
                <a:cxn ang="0">
                  <a:pos x="T2" y="T3"/>
                </a:cxn>
                <a:cxn ang="0">
                  <a:pos x="T4" y="T5"/>
                </a:cxn>
                <a:cxn ang="0">
                  <a:pos x="T6" y="T7"/>
                </a:cxn>
                <a:cxn ang="0">
                  <a:pos x="T8" y="T9"/>
                </a:cxn>
              </a:cxnLst>
              <a:rect l="0" t="0" r="r" b="b"/>
              <a:pathLst>
                <a:path w="9" h="10">
                  <a:moveTo>
                    <a:pt x="5" y="10"/>
                  </a:moveTo>
                  <a:cubicBezTo>
                    <a:pt x="2" y="9"/>
                    <a:pt x="0" y="8"/>
                    <a:pt x="0" y="5"/>
                  </a:cubicBezTo>
                  <a:cubicBezTo>
                    <a:pt x="0" y="3"/>
                    <a:pt x="1" y="0"/>
                    <a:pt x="3" y="0"/>
                  </a:cubicBezTo>
                  <a:cubicBezTo>
                    <a:pt x="5" y="0"/>
                    <a:pt x="9" y="4"/>
                    <a:pt x="9" y="6"/>
                  </a:cubicBezTo>
                  <a:cubicBezTo>
                    <a:pt x="9" y="9"/>
                    <a:pt x="7" y="9"/>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67" name="Freeform 137"/>
            <p:cNvSpPr/>
            <p:nvPr/>
          </p:nvSpPr>
          <p:spPr bwMode="auto">
            <a:xfrm>
              <a:off x="1838325" y="4629150"/>
              <a:ext cx="17462" cy="25400"/>
            </a:xfrm>
            <a:custGeom>
              <a:avLst/>
              <a:gdLst>
                <a:gd name="T0" fmla="*/ 3 w 8"/>
                <a:gd name="T1" fmla="*/ 0 h 11"/>
                <a:gd name="T2" fmla="*/ 8 w 8"/>
                <a:gd name="T3" fmla="*/ 6 h 11"/>
                <a:gd name="T4" fmla="*/ 5 w 8"/>
                <a:gd name="T5" fmla="*/ 11 h 11"/>
                <a:gd name="T6" fmla="*/ 0 w 8"/>
                <a:gd name="T7" fmla="*/ 6 h 11"/>
                <a:gd name="T8" fmla="*/ 3 w 8"/>
                <a:gd name="T9" fmla="*/ 0 h 11"/>
              </a:gdLst>
              <a:ahLst/>
              <a:cxnLst>
                <a:cxn ang="0">
                  <a:pos x="T0" y="T1"/>
                </a:cxn>
                <a:cxn ang="0">
                  <a:pos x="T2" y="T3"/>
                </a:cxn>
                <a:cxn ang="0">
                  <a:pos x="T4" y="T5"/>
                </a:cxn>
                <a:cxn ang="0">
                  <a:pos x="T6" y="T7"/>
                </a:cxn>
                <a:cxn ang="0">
                  <a:pos x="T8" y="T9"/>
                </a:cxn>
              </a:cxnLst>
              <a:rect l="0" t="0" r="r" b="b"/>
              <a:pathLst>
                <a:path w="8" h="11">
                  <a:moveTo>
                    <a:pt x="3" y="0"/>
                  </a:moveTo>
                  <a:cubicBezTo>
                    <a:pt x="5" y="0"/>
                    <a:pt x="8" y="4"/>
                    <a:pt x="8" y="6"/>
                  </a:cubicBezTo>
                  <a:cubicBezTo>
                    <a:pt x="8" y="9"/>
                    <a:pt x="7" y="10"/>
                    <a:pt x="5" y="11"/>
                  </a:cubicBezTo>
                  <a:cubicBezTo>
                    <a:pt x="2" y="11"/>
                    <a:pt x="0" y="8"/>
                    <a:pt x="0" y="6"/>
                  </a:cubicBezTo>
                  <a:cubicBezTo>
                    <a:pt x="0" y="3"/>
                    <a:pt x="1"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68" name="Freeform 138"/>
            <p:cNvSpPr/>
            <p:nvPr/>
          </p:nvSpPr>
          <p:spPr bwMode="auto">
            <a:xfrm>
              <a:off x="2836863" y="4249738"/>
              <a:ext cx="23812" cy="23813"/>
            </a:xfrm>
            <a:custGeom>
              <a:avLst/>
              <a:gdLst>
                <a:gd name="T0" fmla="*/ 10 w 10"/>
                <a:gd name="T1" fmla="*/ 7 h 10"/>
                <a:gd name="T2" fmla="*/ 5 w 10"/>
                <a:gd name="T3" fmla="*/ 10 h 10"/>
                <a:gd name="T4" fmla="*/ 1 w 10"/>
                <a:gd name="T5" fmla="*/ 5 h 10"/>
                <a:gd name="T6" fmla="*/ 4 w 10"/>
                <a:gd name="T7" fmla="*/ 1 h 10"/>
                <a:gd name="T8" fmla="*/ 10 w 10"/>
                <a:gd name="T9" fmla="*/ 7 h 10"/>
              </a:gdLst>
              <a:ahLst/>
              <a:cxnLst>
                <a:cxn ang="0">
                  <a:pos x="T0" y="T1"/>
                </a:cxn>
                <a:cxn ang="0">
                  <a:pos x="T2" y="T3"/>
                </a:cxn>
                <a:cxn ang="0">
                  <a:pos x="T4" y="T5"/>
                </a:cxn>
                <a:cxn ang="0">
                  <a:pos x="T6" y="T7"/>
                </a:cxn>
                <a:cxn ang="0">
                  <a:pos x="T8" y="T9"/>
                </a:cxn>
              </a:cxnLst>
              <a:rect l="0" t="0" r="r" b="b"/>
              <a:pathLst>
                <a:path w="10" h="10">
                  <a:moveTo>
                    <a:pt x="10" y="7"/>
                  </a:moveTo>
                  <a:cubicBezTo>
                    <a:pt x="9" y="9"/>
                    <a:pt x="7" y="10"/>
                    <a:pt x="5" y="10"/>
                  </a:cubicBezTo>
                  <a:cubicBezTo>
                    <a:pt x="3" y="10"/>
                    <a:pt x="0" y="7"/>
                    <a:pt x="1" y="5"/>
                  </a:cubicBezTo>
                  <a:cubicBezTo>
                    <a:pt x="1" y="3"/>
                    <a:pt x="2" y="1"/>
                    <a:pt x="4" y="1"/>
                  </a:cubicBezTo>
                  <a:cubicBezTo>
                    <a:pt x="6" y="0"/>
                    <a:pt x="10" y="4"/>
                    <a:pt x="1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69" name="Freeform 139"/>
            <p:cNvSpPr/>
            <p:nvPr/>
          </p:nvSpPr>
          <p:spPr bwMode="auto">
            <a:xfrm>
              <a:off x="2560638" y="4100513"/>
              <a:ext cx="22225" cy="20638"/>
            </a:xfrm>
            <a:custGeom>
              <a:avLst/>
              <a:gdLst>
                <a:gd name="T0" fmla="*/ 10 w 10"/>
                <a:gd name="T1" fmla="*/ 5 h 9"/>
                <a:gd name="T2" fmla="*/ 7 w 10"/>
                <a:gd name="T3" fmla="*/ 9 h 9"/>
                <a:gd name="T4" fmla="*/ 1 w 10"/>
                <a:gd name="T5" fmla="*/ 5 h 9"/>
                <a:gd name="T6" fmla="*/ 5 w 10"/>
                <a:gd name="T7" fmla="*/ 0 h 9"/>
                <a:gd name="T8" fmla="*/ 10 w 10"/>
                <a:gd name="T9" fmla="*/ 5 h 9"/>
              </a:gdLst>
              <a:ahLst/>
              <a:cxnLst>
                <a:cxn ang="0">
                  <a:pos x="T0" y="T1"/>
                </a:cxn>
                <a:cxn ang="0">
                  <a:pos x="T2" y="T3"/>
                </a:cxn>
                <a:cxn ang="0">
                  <a:pos x="T4" y="T5"/>
                </a:cxn>
                <a:cxn ang="0">
                  <a:pos x="T6" y="T7"/>
                </a:cxn>
                <a:cxn ang="0">
                  <a:pos x="T8" y="T9"/>
                </a:cxn>
              </a:cxnLst>
              <a:rect l="0" t="0" r="r" b="b"/>
              <a:pathLst>
                <a:path w="10" h="9">
                  <a:moveTo>
                    <a:pt x="10" y="5"/>
                  </a:moveTo>
                  <a:cubicBezTo>
                    <a:pt x="10" y="7"/>
                    <a:pt x="10" y="9"/>
                    <a:pt x="7" y="9"/>
                  </a:cubicBezTo>
                  <a:cubicBezTo>
                    <a:pt x="5" y="9"/>
                    <a:pt x="0" y="7"/>
                    <a:pt x="1" y="5"/>
                  </a:cubicBezTo>
                  <a:cubicBezTo>
                    <a:pt x="1" y="2"/>
                    <a:pt x="2" y="0"/>
                    <a:pt x="5" y="0"/>
                  </a:cubicBezTo>
                  <a:cubicBezTo>
                    <a:pt x="7" y="0"/>
                    <a:pt x="10" y="2"/>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70" name="Freeform 140"/>
            <p:cNvSpPr/>
            <p:nvPr/>
          </p:nvSpPr>
          <p:spPr bwMode="auto">
            <a:xfrm>
              <a:off x="2681288" y="4156075"/>
              <a:ext cx="23812" cy="22225"/>
            </a:xfrm>
            <a:custGeom>
              <a:avLst/>
              <a:gdLst>
                <a:gd name="T0" fmla="*/ 10 w 10"/>
                <a:gd name="T1" fmla="*/ 3 h 9"/>
                <a:gd name="T2" fmla="*/ 4 w 10"/>
                <a:gd name="T3" fmla="*/ 8 h 9"/>
                <a:gd name="T4" fmla="*/ 0 w 10"/>
                <a:gd name="T5" fmla="*/ 5 h 9"/>
                <a:gd name="T6" fmla="*/ 3 w 10"/>
                <a:gd name="T7" fmla="*/ 0 h 9"/>
                <a:gd name="T8" fmla="*/ 10 w 10"/>
                <a:gd name="T9" fmla="*/ 3 h 9"/>
              </a:gdLst>
              <a:ahLst/>
              <a:cxnLst>
                <a:cxn ang="0">
                  <a:pos x="T0" y="T1"/>
                </a:cxn>
                <a:cxn ang="0">
                  <a:pos x="T2" y="T3"/>
                </a:cxn>
                <a:cxn ang="0">
                  <a:pos x="T4" y="T5"/>
                </a:cxn>
                <a:cxn ang="0">
                  <a:pos x="T6" y="T7"/>
                </a:cxn>
                <a:cxn ang="0">
                  <a:pos x="T8" y="T9"/>
                </a:cxn>
              </a:cxnLst>
              <a:rect l="0" t="0" r="r" b="b"/>
              <a:pathLst>
                <a:path w="10" h="9">
                  <a:moveTo>
                    <a:pt x="10" y="3"/>
                  </a:moveTo>
                  <a:cubicBezTo>
                    <a:pt x="9" y="6"/>
                    <a:pt x="7" y="7"/>
                    <a:pt x="4" y="8"/>
                  </a:cubicBezTo>
                  <a:cubicBezTo>
                    <a:pt x="2" y="9"/>
                    <a:pt x="0" y="7"/>
                    <a:pt x="0" y="5"/>
                  </a:cubicBezTo>
                  <a:cubicBezTo>
                    <a:pt x="0" y="3"/>
                    <a:pt x="1" y="0"/>
                    <a:pt x="3" y="0"/>
                  </a:cubicBezTo>
                  <a:cubicBezTo>
                    <a:pt x="6" y="0"/>
                    <a:pt x="9" y="1"/>
                    <a:pt x="1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71" name="Freeform 141"/>
            <p:cNvSpPr/>
            <p:nvPr/>
          </p:nvSpPr>
          <p:spPr bwMode="auto">
            <a:xfrm>
              <a:off x="1855788" y="4727575"/>
              <a:ext cx="23812" cy="22225"/>
            </a:xfrm>
            <a:custGeom>
              <a:avLst/>
              <a:gdLst>
                <a:gd name="T0" fmla="*/ 5 w 10"/>
                <a:gd name="T1" fmla="*/ 10 h 10"/>
                <a:gd name="T2" fmla="*/ 1 w 10"/>
                <a:gd name="T3" fmla="*/ 4 h 10"/>
                <a:gd name="T4" fmla="*/ 5 w 10"/>
                <a:gd name="T5" fmla="*/ 1 h 10"/>
                <a:gd name="T6" fmla="*/ 9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3" y="10"/>
                    <a:pt x="0" y="6"/>
                    <a:pt x="1" y="4"/>
                  </a:cubicBezTo>
                  <a:cubicBezTo>
                    <a:pt x="1" y="2"/>
                    <a:pt x="3" y="0"/>
                    <a:pt x="5" y="1"/>
                  </a:cubicBezTo>
                  <a:cubicBezTo>
                    <a:pt x="8" y="1"/>
                    <a:pt x="10" y="4"/>
                    <a:pt x="9" y="6"/>
                  </a:cubicBezTo>
                  <a:cubicBezTo>
                    <a:pt x="9" y="9"/>
                    <a:pt x="7"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72" name="Freeform 142"/>
            <p:cNvSpPr/>
            <p:nvPr/>
          </p:nvSpPr>
          <p:spPr bwMode="auto">
            <a:xfrm>
              <a:off x="4184650" y="5318125"/>
              <a:ext cx="22225" cy="19050"/>
            </a:xfrm>
            <a:custGeom>
              <a:avLst/>
              <a:gdLst>
                <a:gd name="T0" fmla="*/ 4 w 9"/>
                <a:gd name="T1" fmla="*/ 8 h 8"/>
                <a:gd name="T2" fmla="*/ 0 w 9"/>
                <a:gd name="T3" fmla="*/ 3 h 8"/>
                <a:gd name="T4" fmla="*/ 6 w 9"/>
                <a:gd name="T5" fmla="*/ 0 h 8"/>
                <a:gd name="T6" fmla="*/ 9 w 9"/>
                <a:gd name="T7" fmla="*/ 3 h 8"/>
                <a:gd name="T8" fmla="*/ 4 w 9"/>
                <a:gd name="T9" fmla="*/ 8 h 8"/>
              </a:gdLst>
              <a:ahLst/>
              <a:cxnLst>
                <a:cxn ang="0">
                  <a:pos x="T0" y="T1"/>
                </a:cxn>
                <a:cxn ang="0">
                  <a:pos x="T2" y="T3"/>
                </a:cxn>
                <a:cxn ang="0">
                  <a:pos x="T4" y="T5"/>
                </a:cxn>
                <a:cxn ang="0">
                  <a:pos x="T6" y="T7"/>
                </a:cxn>
                <a:cxn ang="0">
                  <a:pos x="T8" y="T9"/>
                </a:cxn>
              </a:cxnLst>
              <a:rect l="0" t="0" r="r" b="b"/>
              <a:pathLst>
                <a:path w="9" h="8">
                  <a:moveTo>
                    <a:pt x="4" y="8"/>
                  </a:moveTo>
                  <a:cubicBezTo>
                    <a:pt x="1" y="8"/>
                    <a:pt x="0" y="6"/>
                    <a:pt x="0" y="3"/>
                  </a:cubicBezTo>
                  <a:cubicBezTo>
                    <a:pt x="0" y="0"/>
                    <a:pt x="3" y="0"/>
                    <a:pt x="6" y="0"/>
                  </a:cubicBezTo>
                  <a:cubicBezTo>
                    <a:pt x="8" y="0"/>
                    <a:pt x="9" y="1"/>
                    <a:pt x="9" y="3"/>
                  </a:cubicBezTo>
                  <a:cubicBezTo>
                    <a:pt x="8" y="5"/>
                    <a:pt x="8"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73" name="Freeform 143"/>
            <p:cNvSpPr/>
            <p:nvPr/>
          </p:nvSpPr>
          <p:spPr bwMode="auto">
            <a:xfrm>
              <a:off x="2841625" y="4386263"/>
              <a:ext cx="20637" cy="19050"/>
            </a:xfrm>
            <a:custGeom>
              <a:avLst/>
              <a:gdLst>
                <a:gd name="T0" fmla="*/ 9 w 9"/>
                <a:gd name="T1" fmla="*/ 5 h 8"/>
                <a:gd name="T2" fmla="*/ 6 w 9"/>
                <a:gd name="T3" fmla="*/ 8 h 8"/>
                <a:gd name="T4" fmla="*/ 0 w 9"/>
                <a:gd name="T5" fmla="*/ 3 h 8"/>
                <a:gd name="T6" fmla="*/ 4 w 9"/>
                <a:gd name="T7" fmla="*/ 0 h 8"/>
                <a:gd name="T8" fmla="*/ 9 w 9"/>
                <a:gd name="T9" fmla="*/ 5 h 8"/>
              </a:gdLst>
              <a:ahLst/>
              <a:cxnLst>
                <a:cxn ang="0">
                  <a:pos x="T0" y="T1"/>
                </a:cxn>
                <a:cxn ang="0">
                  <a:pos x="T2" y="T3"/>
                </a:cxn>
                <a:cxn ang="0">
                  <a:pos x="T4" y="T5"/>
                </a:cxn>
                <a:cxn ang="0">
                  <a:pos x="T6" y="T7"/>
                </a:cxn>
                <a:cxn ang="0">
                  <a:pos x="T8" y="T9"/>
                </a:cxn>
              </a:cxnLst>
              <a:rect l="0" t="0" r="r" b="b"/>
              <a:pathLst>
                <a:path w="9" h="8">
                  <a:moveTo>
                    <a:pt x="9" y="5"/>
                  </a:moveTo>
                  <a:cubicBezTo>
                    <a:pt x="9" y="7"/>
                    <a:pt x="8" y="8"/>
                    <a:pt x="6" y="8"/>
                  </a:cubicBezTo>
                  <a:cubicBezTo>
                    <a:pt x="3" y="8"/>
                    <a:pt x="0" y="6"/>
                    <a:pt x="0" y="3"/>
                  </a:cubicBezTo>
                  <a:cubicBezTo>
                    <a:pt x="0" y="1"/>
                    <a:pt x="2" y="0"/>
                    <a:pt x="4" y="0"/>
                  </a:cubicBezTo>
                  <a:cubicBezTo>
                    <a:pt x="8" y="0"/>
                    <a:pt x="9" y="2"/>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74" name="Freeform 144"/>
            <p:cNvSpPr/>
            <p:nvPr/>
          </p:nvSpPr>
          <p:spPr bwMode="auto">
            <a:xfrm>
              <a:off x="2673350" y="4670425"/>
              <a:ext cx="22225" cy="19050"/>
            </a:xfrm>
            <a:custGeom>
              <a:avLst/>
              <a:gdLst>
                <a:gd name="T0" fmla="*/ 10 w 10"/>
                <a:gd name="T1" fmla="*/ 5 h 8"/>
                <a:gd name="T2" fmla="*/ 5 w 10"/>
                <a:gd name="T3" fmla="*/ 8 h 8"/>
                <a:gd name="T4" fmla="*/ 0 w 10"/>
                <a:gd name="T5" fmla="*/ 5 h 8"/>
                <a:gd name="T6" fmla="*/ 6 w 10"/>
                <a:gd name="T7" fmla="*/ 0 h 8"/>
                <a:gd name="T8" fmla="*/ 10 w 10"/>
                <a:gd name="T9" fmla="*/ 5 h 8"/>
              </a:gdLst>
              <a:ahLst/>
              <a:cxnLst>
                <a:cxn ang="0">
                  <a:pos x="T0" y="T1"/>
                </a:cxn>
                <a:cxn ang="0">
                  <a:pos x="T2" y="T3"/>
                </a:cxn>
                <a:cxn ang="0">
                  <a:pos x="T4" y="T5"/>
                </a:cxn>
                <a:cxn ang="0">
                  <a:pos x="T6" y="T7"/>
                </a:cxn>
                <a:cxn ang="0">
                  <a:pos x="T8" y="T9"/>
                </a:cxn>
              </a:cxnLst>
              <a:rect l="0" t="0" r="r" b="b"/>
              <a:pathLst>
                <a:path w="10" h="8">
                  <a:moveTo>
                    <a:pt x="10" y="5"/>
                  </a:moveTo>
                  <a:cubicBezTo>
                    <a:pt x="9" y="7"/>
                    <a:pt x="7" y="8"/>
                    <a:pt x="5" y="8"/>
                  </a:cubicBezTo>
                  <a:cubicBezTo>
                    <a:pt x="2" y="8"/>
                    <a:pt x="1" y="7"/>
                    <a:pt x="0" y="5"/>
                  </a:cubicBezTo>
                  <a:cubicBezTo>
                    <a:pt x="0" y="3"/>
                    <a:pt x="3" y="0"/>
                    <a:pt x="6" y="0"/>
                  </a:cubicBezTo>
                  <a:cubicBezTo>
                    <a:pt x="8" y="1"/>
                    <a:pt x="9" y="2"/>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75" name="Freeform 145"/>
            <p:cNvSpPr/>
            <p:nvPr/>
          </p:nvSpPr>
          <p:spPr bwMode="auto">
            <a:xfrm>
              <a:off x="4349750" y="5199063"/>
              <a:ext cx="20637" cy="20638"/>
            </a:xfrm>
            <a:custGeom>
              <a:avLst/>
              <a:gdLst>
                <a:gd name="T0" fmla="*/ 9 w 9"/>
                <a:gd name="T1" fmla="*/ 5 h 9"/>
                <a:gd name="T2" fmla="*/ 5 w 9"/>
                <a:gd name="T3" fmla="*/ 9 h 9"/>
                <a:gd name="T4" fmla="*/ 0 w 9"/>
                <a:gd name="T5" fmla="*/ 3 h 9"/>
                <a:gd name="T6" fmla="*/ 3 w 9"/>
                <a:gd name="T7" fmla="*/ 0 h 9"/>
                <a:gd name="T8" fmla="*/ 9 w 9"/>
                <a:gd name="T9" fmla="*/ 5 h 9"/>
              </a:gdLst>
              <a:ahLst/>
              <a:cxnLst>
                <a:cxn ang="0">
                  <a:pos x="T0" y="T1"/>
                </a:cxn>
                <a:cxn ang="0">
                  <a:pos x="T2" y="T3"/>
                </a:cxn>
                <a:cxn ang="0">
                  <a:pos x="T4" y="T5"/>
                </a:cxn>
                <a:cxn ang="0">
                  <a:pos x="T6" y="T7"/>
                </a:cxn>
                <a:cxn ang="0">
                  <a:pos x="T8" y="T9"/>
                </a:cxn>
              </a:cxnLst>
              <a:rect l="0" t="0" r="r" b="b"/>
              <a:pathLst>
                <a:path w="9" h="9">
                  <a:moveTo>
                    <a:pt x="9" y="5"/>
                  </a:moveTo>
                  <a:cubicBezTo>
                    <a:pt x="9" y="7"/>
                    <a:pt x="8" y="8"/>
                    <a:pt x="5" y="9"/>
                  </a:cubicBezTo>
                  <a:cubicBezTo>
                    <a:pt x="3" y="9"/>
                    <a:pt x="0" y="6"/>
                    <a:pt x="0" y="3"/>
                  </a:cubicBezTo>
                  <a:cubicBezTo>
                    <a:pt x="0" y="1"/>
                    <a:pt x="1" y="0"/>
                    <a:pt x="3" y="0"/>
                  </a:cubicBezTo>
                  <a:cubicBezTo>
                    <a:pt x="5" y="0"/>
                    <a:pt x="9" y="3"/>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76" name="Freeform 146"/>
            <p:cNvSpPr/>
            <p:nvPr/>
          </p:nvSpPr>
          <p:spPr bwMode="auto">
            <a:xfrm>
              <a:off x="1858963" y="4668838"/>
              <a:ext cx="19050" cy="20638"/>
            </a:xfrm>
            <a:custGeom>
              <a:avLst/>
              <a:gdLst>
                <a:gd name="T0" fmla="*/ 8 w 8"/>
                <a:gd name="T1" fmla="*/ 6 h 9"/>
                <a:gd name="T2" fmla="*/ 5 w 8"/>
                <a:gd name="T3" fmla="*/ 9 h 9"/>
                <a:gd name="T4" fmla="*/ 0 w 8"/>
                <a:gd name="T5" fmla="*/ 3 h 9"/>
                <a:gd name="T6" fmla="*/ 4 w 8"/>
                <a:gd name="T7" fmla="*/ 0 h 9"/>
                <a:gd name="T8" fmla="*/ 8 w 8"/>
                <a:gd name="T9" fmla="*/ 6 h 9"/>
              </a:gdLst>
              <a:ahLst/>
              <a:cxnLst>
                <a:cxn ang="0">
                  <a:pos x="T0" y="T1"/>
                </a:cxn>
                <a:cxn ang="0">
                  <a:pos x="T2" y="T3"/>
                </a:cxn>
                <a:cxn ang="0">
                  <a:pos x="T4" y="T5"/>
                </a:cxn>
                <a:cxn ang="0">
                  <a:pos x="T6" y="T7"/>
                </a:cxn>
                <a:cxn ang="0">
                  <a:pos x="T8" y="T9"/>
                </a:cxn>
              </a:cxnLst>
              <a:rect l="0" t="0" r="r" b="b"/>
              <a:pathLst>
                <a:path w="8" h="9">
                  <a:moveTo>
                    <a:pt x="8" y="6"/>
                  </a:moveTo>
                  <a:cubicBezTo>
                    <a:pt x="8" y="8"/>
                    <a:pt x="6" y="9"/>
                    <a:pt x="5" y="9"/>
                  </a:cubicBezTo>
                  <a:cubicBezTo>
                    <a:pt x="2" y="9"/>
                    <a:pt x="0" y="6"/>
                    <a:pt x="0" y="3"/>
                  </a:cubicBezTo>
                  <a:cubicBezTo>
                    <a:pt x="1" y="1"/>
                    <a:pt x="2" y="0"/>
                    <a:pt x="4" y="0"/>
                  </a:cubicBezTo>
                  <a:cubicBezTo>
                    <a:pt x="6" y="0"/>
                    <a:pt x="8" y="4"/>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77" name="Freeform 147"/>
            <p:cNvSpPr/>
            <p:nvPr/>
          </p:nvSpPr>
          <p:spPr bwMode="auto">
            <a:xfrm>
              <a:off x="3349625" y="5002213"/>
              <a:ext cx="19050" cy="17463"/>
            </a:xfrm>
            <a:custGeom>
              <a:avLst/>
              <a:gdLst>
                <a:gd name="T0" fmla="*/ 5 w 8"/>
                <a:gd name="T1" fmla="*/ 0 h 8"/>
                <a:gd name="T2" fmla="*/ 8 w 8"/>
                <a:gd name="T3" fmla="*/ 4 h 8"/>
                <a:gd name="T4" fmla="*/ 4 w 8"/>
                <a:gd name="T5" fmla="*/ 8 h 8"/>
                <a:gd name="T6" fmla="*/ 0 w 8"/>
                <a:gd name="T7" fmla="*/ 3 h 8"/>
                <a:gd name="T8" fmla="*/ 5 w 8"/>
                <a:gd name="T9" fmla="*/ 0 h 8"/>
              </a:gdLst>
              <a:ahLst/>
              <a:cxnLst>
                <a:cxn ang="0">
                  <a:pos x="T0" y="T1"/>
                </a:cxn>
                <a:cxn ang="0">
                  <a:pos x="T2" y="T3"/>
                </a:cxn>
                <a:cxn ang="0">
                  <a:pos x="T4" y="T5"/>
                </a:cxn>
                <a:cxn ang="0">
                  <a:pos x="T6" y="T7"/>
                </a:cxn>
                <a:cxn ang="0">
                  <a:pos x="T8" y="T9"/>
                </a:cxn>
              </a:cxnLst>
              <a:rect l="0" t="0" r="r" b="b"/>
              <a:pathLst>
                <a:path w="8" h="8">
                  <a:moveTo>
                    <a:pt x="5" y="0"/>
                  </a:moveTo>
                  <a:cubicBezTo>
                    <a:pt x="6" y="0"/>
                    <a:pt x="8" y="2"/>
                    <a:pt x="8" y="4"/>
                  </a:cubicBezTo>
                  <a:cubicBezTo>
                    <a:pt x="8" y="6"/>
                    <a:pt x="6" y="8"/>
                    <a:pt x="4" y="8"/>
                  </a:cubicBezTo>
                  <a:cubicBezTo>
                    <a:pt x="2" y="8"/>
                    <a:pt x="0" y="5"/>
                    <a:pt x="0" y="3"/>
                  </a:cubicBezTo>
                  <a:cubicBezTo>
                    <a:pt x="0" y="1"/>
                    <a:pt x="2"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grpSp>
      <p:grpSp>
        <p:nvGrpSpPr>
          <p:cNvPr id="2" name="组合 1"/>
          <p:cNvGrpSpPr/>
          <p:nvPr/>
        </p:nvGrpSpPr>
        <p:grpSpPr>
          <a:xfrm>
            <a:off x="981880" y="3035896"/>
            <a:ext cx="5548018" cy="2161660"/>
            <a:chOff x="981879" y="3035896"/>
            <a:chExt cx="7285037" cy="2838450"/>
          </a:xfrm>
        </p:grpSpPr>
        <p:sp>
          <p:nvSpPr>
            <p:cNvPr id="178" name="Freeform 163"/>
            <p:cNvSpPr/>
            <p:nvPr/>
          </p:nvSpPr>
          <p:spPr>
            <a:xfrm>
              <a:off x="1205716" y="3310534"/>
              <a:ext cx="6910388" cy="2325686"/>
            </a:xfrm>
            <a:custGeom>
              <a:avLst/>
              <a:gdLst>
                <a:gd name="connsiteX0" fmla="*/ 0 w 6910762"/>
                <a:gd name="connsiteY0" fmla="*/ 51692 h 2324963"/>
                <a:gd name="connsiteX1" fmla="*/ 317500 w 6910762"/>
                <a:gd name="connsiteY1" fmla="*/ 1054992 h 2324963"/>
                <a:gd name="connsiteX2" fmla="*/ 1828800 w 6910762"/>
                <a:gd name="connsiteY2" fmla="*/ 1220092 h 2324963"/>
                <a:gd name="connsiteX3" fmla="*/ 2628900 w 6910762"/>
                <a:gd name="connsiteY3" fmla="*/ 140592 h 2324963"/>
                <a:gd name="connsiteX4" fmla="*/ 3492500 w 6910762"/>
                <a:gd name="connsiteY4" fmla="*/ 38992 h 2324963"/>
                <a:gd name="connsiteX5" fmla="*/ 4394200 w 6910762"/>
                <a:gd name="connsiteY5" fmla="*/ 381892 h 2324963"/>
                <a:gd name="connsiteX6" fmla="*/ 5232400 w 6910762"/>
                <a:gd name="connsiteY6" fmla="*/ 1169292 h 2324963"/>
                <a:gd name="connsiteX7" fmla="*/ 6134100 w 6910762"/>
                <a:gd name="connsiteY7" fmla="*/ 927992 h 2324963"/>
                <a:gd name="connsiteX8" fmla="*/ 6642100 w 6910762"/>
                <a:gd name="connsiteY8" fmla="*/ 1258192 h 2324963"/>
                <a:gd name="connsiteX9" fmla="*/ 6896100 w 6910762"/>
                <a:gd name="connsiteY9" fmla="*/ 2223392 h 2324963"/>
                <a:gd name="connsiteX10" fmla="*/ 6858000 w 6910762"/>
                <a:gd name="connsiteY10" fmla="*/ 2248792 h 232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0762" h="2324963">
                  <a:moveTo>
                    <a:pt x="0" y="51692"/>
                  </a:moveTo>
                  <a:cubicBezTo>
                    <a:pt x="6350" y="455975"/>
                    <a:pt x="12700" y="860259"/>
                    <a:pt x="317500" y="1054992"/>
                  </a:cubicBezTo>
                  <a:cubicBezTo>
                    <a:pt x="622300" y="1249725"/>
                    <a:pt x="1443567" y="1372492"/>
                    <a:pt x="1828800" y="1220092"/>
                  </a:cubicBezTo>
                  <a:cubicBezTo>
                    <a:pt x="2214033" y="1067692"/>
                    <a:pt x="2351617" y="337442"/>
                    <a:pt x="2628900" y="140592"/>
                  </a:cubicBezTo>
                  <a:cubicBezTo>
                    <a:pt x="2906183" y="-56258"/>
                    <a:pt x="3198283" y="-1225"/>
                    <a:pt x="3492500" y="38992"/>
                  </a:cubicBezTo>
                  <a:cubicBezTo>
                    <a:pt x="3786717" y="79209"/>
                    <a:pt x="4104217" y="193509"/>
                    <a:pt x="4394200" y="381892"/>
                  </a:cubicBezTo>
                  <a:cubicBezTo>
                    <a:pt x="4684183" y="570275"/>
                    <a:pt x="4942417" y="1078275"/>
                    <a:pt x="5232400" y="1169292"/>
                  </a:cubicBezTo>
                  <a:cubicBezTo>
                    <a:pt x="5522383" y="1260309"/>
                    <a:pt x="5899150" y="913175"/>
                    <a:pt x="6134100" y="927992"/>
                  </a:cubicBezTo>
                  <a:cubicBezTo>
                    <a:pt x="6369050" y="942809"/>
                    <a:pt x="6515100" y="1042292"/>
                    <a:pt x="6642100" y="1258192"/>
                  </a:cubicBezTo>
                  <a:cubicBezTo>
                    <a:pt x="6769100" y="1474092"/>
                    <a:pt x="6860117" y="2058292"/>
                    <a:pt x="6896100" y="2223392"/>
                  </a:cubicBezTo>
                  <a:cubicBezTo>
                    <a:pt x="6932083" y="2388492"/>
                    <a:pt x="6895041" y="2318642"/>
                    <a:pt x="6858000" y="2248792"/>
                  </a:cubicBezTo>
                </a:path>
              </a:pathLst>
            </a:custGeom>
            <a:noFill/>
            <a:ln w="50800" cap="rnd">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79" name="Group 6"/>
            <p:cNvGrpSpPr/>
            <p:nvPr/>
          </p:nvGrpSpPr>
          <p:grpSpPr bwMode="auto">
            <a:xfrm>
              <a:off x="981879" y="3035896"/>
              <a:ext cx="393700" cy="393700"/>
              <a:chOff x="2303782" y="2784233"/>
              <a:chExt cx="393858" cy="393856"/>
            </a:xfrm>
          </p:grpSpPr>
          <p:sp>
            <p:nvSpPr>
              <p:cNvPr id="180" name="Oval 153"/>
              <p:cNvSpPr/>
              <p:nvPr/>
            </p:nvSpPr>
            <p:spPr>
              <a:xfrm>
                <a:off x="2303782" y="2784233"/>
                <a:ext cx="393858" cy="39385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1" name="Freeform 151"/>
              <p:cNvSpPr>
                <a:spLocks noEditPoints="1"/>
              </p:cNvSpPr>
              <p:nvPr/>
            </p:nvSpPr>
            <p:spPr bwMode="auto">
              <a:xfrm>
                <a:off x="2397482" y="2895402"/>
                <a:ext cx="206458" cy="193752"/>
              </a:xfrm>
              <a:custGeom>
                <a:avLst/>
                <a:gdLst>
                  <a:gd name="T0" fmla="*/ 138 w 138"/>
                  <a:gd name="T1" fmla="*/ 33 h 129"/>
                  <a:gd name="T2" fmla="*/ 138 w 138"/>
                  <a:gd name="T3" fmla="*/ 82 h 129"/>
                  <a:gd name="T4" fmla="*/ 130 w 138"/>
                  <a:gd name="T5" fmla="*/ 91 h 129"/>
                  <a:gd name="T6" fmla="*/ 48 w 138"/>
                  <a:gd name="T7" fmla="*/ 91 h 129"/>
                  <a:gd name="T8" fmla="*/ 39 w 138"/>
                  <a:gd name="T9" fmla="*/ 83 h 129"/>
                  <a:gd name="T10" fmla="*/ 24 w 138"/>
                  <a:gd name="T11" fmla="*/ 29 h 129"/>
                  <a:gd name="T12" fmla="*/ 17 w 138"/>
                  <a:gd name="T13" fmla="*/ 17 h 129"/>
                  <a:gd name="T14" fmla="*/ 0 w 138"/>
                  <a:gd name="T15" fmla="*/ 8 h 129"/>
                  <a:gd name="T16" fmla="*/ 6 w 138"/>
                  <a:gd name="T17" fmla="*/ 1 h 129"/>
                  <a:gd name="T18" fmla="*/ 10 w 138"/>
                  <a:gd name="T19" fmla="*/ 0 h 129"/>
                  <a:gd name="T20" fmla="*/ 37 w 138"/>
                  <a:gd name="T21" fmla="*/ 18 h 129"/>
                  <a:gd name="T22" fmla="*/ 130 w 138"/>
                  <a:gd name="T23" fmla="*/ 25 h 129"/>
                  <a:gd name="T24" fmla="*/ 138 w 138"/>
                  <a:gd name="T25" fmla="*/ 33 h 129"/>
                  <a:gd name="T26" fmla="*/ 47 w 138"/>
                  <a:gd name="T27" fmla="*/ 101 h 129"/>
                  <a:gd name="T28" fmla="*/ 33 w 138"/>
                  <a:gd name="T29" fmla="*/ 115 h 129"/>
                  <a:gd name="T30" fmla="*/ 47 w 138"/>
                  <a:gd name="T31" fmla="*/ 129 h 129"/>
                  <a:gd name="T32" fmla="*/ 61 w 138"/>
                  <a:gd name="T33" fmla="*/ 115 h 129"/>
                  <a:gd name="T34" fmla="*/ 47 w 138"/>
                  <a:gd name="T35" fmla="*/ 101 h 129"/>
                  <a:gd name="T36" fmla="*/ 41 w 138"/>
                  <a:gd name="T37" fmla="*/ 34 h 129"/>
                  <a:gd name="T38" fmla="*/ 47 w 138"/>
                  <a:gd name="T39" fmla="*/ 54 h 129"/>
                  <a:gd name="T40" fmla="*/ 68 w 138"/>
                  <a:gd name="T41" fmla="*/ 54 h 129"/>
                  <a:gd name="T42" fmla="*/ 68 w 138"/>
                  <a:gd name="T43" fmla="*/ 36 h 129"/>
                  <a:gd name="T44" fmla="*/ 41 w 138"/>
                  <a:gd name="T45" fmla="*/ 34 h 129"/>
                  <a:gd name="T46" fmla="*/ 54 w 138"/>
                  <a:gd name="T47" fmla="*/ 75 h 129"/>
                  <a:gd name="T48" fmla="*/ 68 w 138"/>
                  <a:gd name="T49" fmla="*/ 75 h 129"/>
                  <a:gd name="T50" fmla="*/ 68 w 138"/>
                  <a:gd name="T51" fmla="*/ 58 h 129"/>
                  <a:gd name="T52" fmla="*/ 49 w 138"/>
                  <a:gd name="T53" fmla="*/ 58 h 129"/>
                  <a:gd name="T54" fmla="*/ 54 w 138"/>
                  <a:gd name="T55" fmla="*/ 75 h 129"/>
                  <a:gd name="T56" fmla="*/ 97 w 138"/>
                  <a:gd name="T57" fmla="*/ 54 h 129"/>
                  <a:gd name="T58" fmla="*/ 97 w 138"/>
                  <a:gd name="T59" fmla="*/ 38 h 129"/>
                  <a:gd name="T60" fmla="*/ 75 w 138"/>
                  <a:gd name="T61" fmla="*/ 36 h 129"/>
                  <a:gd name="T62" fmla="*/ 75 w 138"/>
                  <a:gd name="T63" fmla="*/ 54 h 129"/>
                  <a:gd name="T64" fmla="*/ 97 w 138"/>
                  <a:gd name="T65" fmla="*/ 54 h 129"/>
                  <a:gd name="T66" fmla="*/ 75 w 138"/>
                  <a:gd name="T67" fmla="*/ 58 h 129"/>
                  <a:gd name="T68" fmla="*/ 75 w 138"/>
                  <a:gd name="T69" fmla="*/ 75 h 129"/>
                  <a:gd name="T70" fmla="*/ 97 w 138"/>
                  <a:gd name="T71" fmla="*/ 75 h 129"/>
                  <a:gd name="T72" fmla="*/ 97 w 138"/>
                  <a:gd name="T73" fmla="*/ 58 h 129"/>
                  <a:gd name="T74" fmla="*/ 75 w 138"/>
                  <a:gd name="T75" fmla="*/ 58 h 129"/>
                  <a:gd name="T76" fmla="*/ 117 w 138"/>
                  <a:gd name="T77" fmla="*/ 101 h 129"/>
                  <a:gd name="T78" fmla="*/ 103 w 138"/>
                  <a:gd name="T79" fmla="*/ 115 h 129"/>
                  <a:gd name="T80" fmla="*/ 117 w 138"/>
                  <a:gd name="T81" fmla="*/ 129 h 129"/>
                  <a:gd name="T82" fmla="*/ 131 w 138"/>
                  <a:gd name="T83" fmla="*/ 115 h 129"/>
                  <a:gd name="T84" fmla="*/ 117 w 138"/>
                  <a:gd name="T85" fmla="*/ 101 h 129"/>
                  <a:gd name="T86" fmla="*/ 123 w 138"/>
                  <a:gd name="T87" fmla="*/ 40 h 129"/>
                  <a:gd name="T88" fmla="*/ 103 w 138"/>
                  <a:gd name="T89" fmla="*/ 38 h 129"/>
                  <a:gd name="T90" fmla="*/ 103 w 138"/>
                  <a:gd name="T91" fmla="*/ 54 h 129"/>
                  <a:gd name="T92" fmla="*/ 123 w 138"/>
                  <a:gd name="T93" fmla="*/ 54 h 129"/>
                  <a:gd name="T94" fmla="*/ 123 w 138"/>
                  <a:gd name="T95" fmla="*/ 40 h 129"/>
                  <a:gd name="T96" fmla="*/ 123 w 138"/>
                  <a:gd name="T97" fmla="*/ 75 h 129"/>
                  <a:gd name="T98" fmla="*/ 123 w 138"/>
                  <a:gd name="T99" fmla="*/ 58 h 129"/>
                  <a:gd name="T100" fmla="*/ 103 w 138"/>
                  <a:gd name="T101" fmla="*/ 58 h 129"/>
                  <a:gd name="T102" fmla="*/ 103 w 138"/>
                  <a:gd name="T103" fmla="*/ 75 h 129"/>
                  <a:gd name="T104" fmla="*/ 123 w 138"/>
                  <a:gd name="T105" fmla="*/ 7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8" h="129">
                    <a:moveTo>
                      <a:pt x="138" y="33"/>
                    </a:moveTo>
                    <a:cubicBezTo>
                      <a:pt x="138" y="82"/>
                      <a:pt x="138" y="82"/>
                      <a:pt x="138" y="82"/>
                    </a:cubicBezTo>
                    <a:cubicBezTo>
                      <a:pt x="138" y="87"/>
                      <a:pt x="135" y="91"/>
                      <a:pt x="130" y="91"/>
                    </a:cubicBezTo>
                    <a:cubicBezTo>
                      <a:pt x="48" y="91"/>
                      <a:pt x="48" y="91"/>
                      <a:pt x="48" y="91"/>
                    </a:cubicBezTo>
                    <a:cubicBezTo>
                      <a:pt x="43" y="91"/>
                      <a:pt x="40" y="87"/>
                      <a:pt x="39" y="83"/>
                    </a:cubicBezTo>
                    <a:cubicBezTo>
                      <a:pt x="24" y="29"/>
                      <a:pt x="24" y="29"/>
                      <a:pt x="24" y="29"/>
                    </a:cubicBezTo>
                    <a:cubicBezTo>
                      <a:pt x="24" y="29"/>
                      <a:pt x="21" y="19"/>
                      <a:pt x="17" y="17"/>
                    </a:cubicBezTo>
                    <a:cubicBezTo>
                      <a:pt x="10" y="15"/>
                      <a:pt x="0" y="19"/>
                      <a:pt x="0" y="8"/>
                    </a:cubicBezTo>
                    <a:cubicBezTo>
                      <a:pt x="0" y="1"/>
                      <a:pt x="6" y="1"/>
                      <a:pt x="6" y="1"/>
                    </a:cubicBezTo>
                    <a:cubicBezTo>
                      <a:pt x="7" y="1"/>
                      <a:pt x="8" y="0"/>
                      <a:pt x="10" y="0"/>
                    </a:cubicBezTo>
                    <a:cubicBezTo>
                      <a:pt x="20" y="0"/>
                      <a:pt x="32" y="4"/>
                      <a:pt x="37" y="18"/>
                    </a:cubicBezTo>
                    <a:cubicBezTo>
                      <a:pt x="130" y="25"/>
                      <a:pt x="130" y="25"/>
                      <a:pt x="130" y="25"/>
                    </a:cubicBezTo>
                    <a:cubicBezTo>
                      <a:pt x="135" y="25"/>
                      <a:pt x="138" y="29"/>
                      <a:pt x="138" y="33"/>
                    </a:cubicBezTo>
                    <a:close/>
                    <a:moveTo>
                      <a:pt x="47" y="101"/>
                    </a:moveTo>
                    <a:cubicBezTo>
                      <a:pt x="39" y="101"/>
                      <a:pt x="33" y="107"/>
                      <a:pt x="33" y="115"/>
                    </a:cubicBezTo>
                    <a:cubicBezTo>
                      <a:pt x="33" y="123"/>
                      <a:pt x="39" y="129"/>
                      <a:pt x="47" y="129"/>
                    </a:cubicBezTo>
                    <a:cubicBezTo>
                      <a:pt x="55" y="129"/>
                      <a:pt x="61" y="123"/>
                      <a:pt x="61" y="115"/>
                    </a:cubicBezTo>
                    <a:cubicBezTo>
                      <a:pt x="61" y="107"/>
                      <a:pt x="55" y="101"/>
                      <a:pt x="47" y="101"/>
                    </a:cubicBezTo>
                    <a:close/>
                    <a:moveTo>
                      <a:pt x="41" y="34"/>
                    </a:moveTo>
                    <a:cubicBezTo>
                      <a:pt x="47" y="54"/>
                      <a:pt x="47" y="54"/>
                      <a:pt x="47" y="54"/>
                    </a:cubicBezTo>
                    <a:cubicBezTo>
                      <a:pt x="68" y="54"/>
                      <a:pt x="68" y="54"/>
                      <a:pt x="68" y="54"/>
                    </a:cubicBezTo>
                    <a:cubicBezTo>
                      <a:pt x="68" y="36"/>
                      <a:pt x="68" y="36"/>
                      <a:pt x="68" y="36"/>
                    </a:cubicBezTo>
                    <a:lnTo>
                      <a:pt x="41" y="34"/>
                    </a:lnTo>
                    <a:close/>
                    <a:moveTo>
                      <a:pt x="54" y="75"/>
                    </a:moveTo>
                    <a:cubicBezTo>
                      <a:pt x="68" y="75"/>
                      <a:pt x="68" y="75"/>
                      <a:pt x="68" y="75"/>
                    </a:cubicBezTo>
                    <a:cubicBezTo>
                      <a:pt x="68" y="58"/>
                      <a:pt x="68" y="58"/>
                      <a:pt x="68" y="58"/>
                    </a:cubicBezTo>
                    <a:cubicBezTo>
                      <a:pt x="49" y="58"/>
                      <a:pt x="49" y="58"/>
                      <a:pt x="49" y="58"/>
                    </a:cubicBezTo>
                    <a:lnTo>
                      <a:pt x="54" y="75"/>
                    </a:lnTo>
                    <a:close/>
                    <a:moveTo>
                      <a:pt x="97" y="54"/>
                    </a:moveTo>
                    <a:cubicBezTo>
                      <a:pt x="97" y="38"/>
                      <a:pt x="97" y="38"/>
                      <a:pt x="97" y="38"/>
                    </a:cubicBezTo>
                    <a:cubicBezTo>
                      <a:pt x="75" y="36"/>
                      <a:pt x="75" y="36"/>
                      <a:pt x="75" y="36"/>
                    </a:cubicBezTo>
                    <a:cubicBezTo>
                      <a:pt x="75" y="54"/>
                      <a:pt x="75" y="54"/>
                      <a:pt x="75" y="54"/>
                    </a:cubicBezTo>
                    <a:lnTo>
                      <a:pt x="97" y="54"/>
                    </a:lnTo>
                    <a:close/>
                    <a:moveTo>
                      <a:pt x="75" y="58"/>
                    </a:moveTo>
                    <a:cubicBezTo>
                      <a:pt x="75" y="75"/>
                      <a:pt x="75" y="75"/>
                      <a:pt x="75" y="75"/>
                    </a:cubicBezTo>
                    <a:cubicBezTo>
                      <a:pt x="97" y="75"/>
                      <a:pt x="97" y="75"/>
                      <a:pt x="97" y="75"/>
                    </a:cubicBezTo>
                    <a:cubicBezTo>
                      <a:pt x="97" y="58"/>
                      <a:pt x="97" y="58"/>
                      <a:pt x="97" y="58"/>
                    </a:cubicBezTo>
                    <a:lnTo>
                      <a:pt x="75" y="58"/>
                    </a:lnTo>
                    <a:close/>
                    <a:moveTo>
                      <a:pt x="117" y="101"/>
                    </a:moveTo>
                    <a:cubicBezTo>
                      <a:pt x="109" y="101"/>
                      <a:pt x="103" y="107"/>
                      <a:pt x="103" y="115"/>
                    </a:cubicBezTo>
                    <a:cubicBezTo>
                      <a:pt x="103" y="123"/>
                      <a:pt x="109" y="129"/>
                      <a:pt x="117" y="129"/>
                    </a:cubicBezTo>
                    <a:cubicBezTo>
                      <a:pt x="125" y="129"/>
                      <a:pt x="131" y="123"/>
                      <a:pt x="131" y="115"/>
                    </a:cubicBezTo>
                    <a:cubicBezTo>
                      <a:pt x="131" y="107"/>
                      <a:pt x="125" y="101"/>
                      <a:pt x="117" y="101"/>
                    </a:cubicBezTo>
                    <a:close/>
                    <a:moveTo>
                      <a:pt x="123" y="40"/>
                    </a:moveTo>
                    <a:cubicBezTo>
                      <a:pt x="103" y="38"/>
                      <a:pt x="103" y="38"/>
                      <a:pt x="103" y="38"/>
                    </a:cubicBezTo>
                    <a:cubicBezTo>
                      <a:pt x="103" y="54"/>
                      <a:pt x="103" y="54"/>
                      <a:pt x="103" y="54"/>
                    </a:cubicBezTo>
                    <a:cubicBezTo>
                      <a:pt x="123" y="54"/>
                      <a:pt x="123" y="54"/>
                      <a:pt x="123" y="54"/>
                    </a:cubicBezTo>
                    <a:lnTo>
                      <a:pt x="123" y="40"/>
                    </a:lnTo>
                    <a:close/>
                    <a:moveTo>
                      <a:pt x="123" y="75"/>
                    </a:moveTo>
                    <a:cubicBezTo>
                      <a:pt x="123" y="58"/>
                      <a:pt x="123" y="58"/>
                      <a:pt x="123" y="58"/>
                    </a:cubicBezTo>
                    <a:cubicBezTo>
                      <a:pt x="103" y="58"/>
                      <a:pt x="103" y="58"/>
                      <a:pt x="103" y="58"/>
                    </a:cubicBezTo>
                    <a:cubicBezTo>
                      <a:pt x="103" y="75"/>
                      <a:pt x="103" y="75"/>
                      <a:pt x="103" y="75"/>
                    </a:cubicBezTo>
                    <a:lnTo>
                      <a:pt x="123" y="75"/>
                    </a:lnTo>
                    <a:close/>
                  </a:path>
                </a:pathLst>
              </a:custGeom>
              <a:solidFill>
                <a:schemeClr val="bg1">
                  <a:lumMod val="95000"/>
                </a:schemeClr>
              </a:solidFill>
              <a:ln>
                <a:noFill/>
              </a:ln>
            </p:spPr>
            <p:txBody>
              <a:bodyPr/>
              <a:lstStyle/>
              <a:p>
                <a:pPr eaLnBrk="1" fontAlgn="auto" hangingPunct="1">
                  <a:spcBef>
                    <a:spcPts val="0"/>
                  </a:spcBef>
                  <a:spcAft>
                    <a:spcPts val="0"/>
                  </a:spcAft>
                  <a:defRPr/>
                </a:pPr>
                <a:endParaRPr lang="en-US">
                  <a:latin typeface="+mn-lt"/>
                </a:endParaRPr>
              </a:p>
            </p:txBody>
          </p:sp>
        </p:grpSp>
        <p:grpSp>
          <p:nvGrpSpPr>
            <p:cNvPr id="182" name="Group 7"/>
            <p:cNvGrpSpPr/>
            <p:nvPr/>
          </p:nvGrpSpPr>
          <p:grpSpPr bwMode="auto">
            <a:xfrm>
              <a:off x="2277279" y="4382096"/>
              <a:ext cx="393700" cy="393700"/>
              <a:chOff x="3599418" y="4130446"/>
              <a:chExt cx="393858" cy="393856"/>
            </a:xfrm>
          </p:grpSpPr>
          <p:sp>
            <p:nvSpPr>
              <p:cNvPr id="183" name="Oval 154"/>
              <p:cNvSpPr/>
              <p:nvPr/>
            </p:nvSpPr>
            <p:spPr>
              <a:xfrm>
                <a:off x="3599418" y="4130446"/>
                <a:ext cx="393858" cy="39385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4" name="Freeform 151"/>
              <p:cNvSpPr>
                <a:spLocks noEditPoints="1"/>
              </p:cNvSpPr>
              <p:nvPr/>
            </p:nvSpPr>
            <p:spPr bwMode="auto">
              <a:xfrm>
                <a:off x="3686765" y="4228910"/>
                <a:ext cx="206458" cy="193752"/>
              </a:xfrm>
              <a:custGeom>
                <a:avLst/>
                <a:gdLst>
                  <a:gd name="T0" fmla="*/ 138 w 138"/>
                  <a:gd name="T1" fmla="*/ 33 h 129"/>
                  <a:gd name="T2" fmla="*/ 138 w 138"/>
                  <a:gd name="T3" fmla="*/ 82 h 129"/>
                  <a:gd name="T4" fmla="*/ 130 w 138"/>
                  <a:gd name="T5" fmla="*/ 91 h 129"/>
                  <a:gd name="T6" fmla="*/ 48 w 138"/>
                  <a:gd name="T7" fmla="*/ 91 h 129"/>
                  <a:gd name="T8" fmla="*/ 39 w 138"/>
                  <a:gd name="T9" fmla="*/ 83 h 129"/>
                  <a:gd name="T10" fmla="*/ 24 w 138"/>
                  <a:gd name="T11" fmla="*/ 29 h 129"/>
                  <a:gd name="T12" fmla="*/ 17 w 138"/>
                  <a:gd name="T13" fmla="*/ 17 h 129"/>
                  <a:gd name="T14" fmla="*/ 0 w 138"/>
                  <a:gd name="T15" fmla="*/ 8 h 129"/>
                  <a:gd name="T16" fmla="*/ 6 w 138"/>
                  <a:gd name="T17" fmla="*/ 1 h 129"/>
                  <a:gd name="T18" fmla="*/ 10 w 138"/>
                  <a:gd name="T19" fmla="*/ 0 h 129"/>
                  <a:gd name="T20" fmla="*/ 37 w 138"/>
                  <a:gd name="T21" fmla="*/ 18 h 129"/>
                  <a:gd name="T22" fmla="*/ 130 w 138"/>
                  <a:gd name="T23" fmla="*/ 25 h 129"/>
                  <a:gd name="T24" fmla="*/ 138 w 138"/>
                  <a:gd name="T25" fmla="*/ 33 h 129"/>
                  <a:gd name="T26" fmla="*/ 47 w 138"/>
                  <a:gd name="T27" fmla="*/ 101 h 129"/>
                  <a:gd name="T28" fmla="*/ 33 w 138"/>
                  <a:gd name="T29" fmla="*/ 115 h 129"/>
                  <a:gd name="T30" fmla="*/ 47 w 138"/>
                  <a:gd name="T31" fmla="*/ 129 h 129"/>
                  <a:gd name="T32" fmla="*/ 61 w 138"/>
                  <a:gd name="T33" fmla="*/ 115 h 129"/>
                  <a:gd name="T34" fmla="*/ 47 w 138"/>
                  <a:gd name="T35" fmla="*/ 101 h 129"/>
                  <a:gd name="T36" fmla="*/ 41 w 138"/>
                  <a:gd name="T37" fmla="*/ 34 h 129"/>
                  <a:gd name="T38" fmla="*/ 47 w 138"/>
                  <a:gd name="T39" fmla="*/ 54 h 129"/>
                  <a:gd name="T40" fmla="*/ 68 w 138"/>
                  <a:gd name="T41" fmla="*/ 54 h 129"/>
                  <a:gd name="T42" fmla="*/ 68 w 138"/>
                  <a:gd name="T43" fmla="*/ 36 h 129"/>
                  <a:gd name="T44" fmla="*/ 41 w 138"/>
                  <a:gd name="T45" fmla="*/ 34 h 129"/>
                  <a:gd name="T46" fmla="*/ 54 w 138"/>
                  <a:gd name="T47" fmla="*/ 75 h 129"/>
                  <a:gd name="T48" fmla="*/ 68 w 138"/>
                  <a:gd name="T49" fmla="*/ 75 h 129"/>
                  <a:gd name="T50" fmla="*/ 68 w 138"/>
                  <a:gd name="T51" fmla="*/ 58 h 129"/>
                  <a:gd name="T52" fmla="*/ 49 w 138"/>
                  <a:gd name="T53" fmla="*/ 58 h 129"/>
                  <a:gd name="T54" fmla="*/ 54 w 138"/>
                  <a:gd name="T55" fmla="*/ 75 h 129"/>
                  <a:gd name="T56" fmla="*/ 97 w 138"/>
                  <a:gd name="T57" fmla="*/ 54 h 129"/>
                  <a:gd name="T58" fmla="*/ 97 w 138"/>
                  <a:gd name="T59" fmla="*/ 38 h 129"/>
                  <a:gd name="T60" fmla="*/ 75 w 138"/>
                  <a:gd name="T61" fmla="*/ 36 h 129"/>
                  <a:gd name="T62" fmla="*/ 75 w 138"/>
                  <a:gd name="T63" fmla="*/ 54 h 129"/>
                  <a:gd name="T64" fmla="*/ 97 w 138"/>
                  <a:gd name="T65" fmla="*/ 54 h 129"/>
                  <a:gd name="T66" fmla="*/ 75 w 138"/>
                  <a:gd name="T67" fmla="*/ 58 h 129"/>
                  <a:gd name="T68" fmla="*/ 75 w 138"/>
                  <a:gd name="T69" fmla="*/ 75 h 129"/>
                  <a:gd name="T70" fmla="*/ 97 w 138"/>
                  <a:gd name="T71" fmla="*/ 75 h 129"/>
                  <a:gd name="T72" fmla="*/ 97 w 138"/>
                  <a:gd name="T73" fmla="*/ 58 h 129"/>
                  <a:gd name="T74" fmla="*/ 75 w 138"/>
                  <a:gd name="T75" fmla="*/ 58 h 129"/>
                  <a:gd name="T76" fmla="*/ 117 w 138"/>
                  <a:gd name="T77" fmla="*/ 101 h 129"/>
                  <a:gd name="T78" fmla="*/ 103 w 138"/>
                  <a:gd name="T79" fmla="*/ 115 h 129"/>
                  <a:gd name="T80" fmla="*/ 117 w 138"/>
                  <a:gd name="T81" fmla="*/ 129 h 129"/>
                  <a:gd name="T82" fmla="*/ 131 w 138"/>
                  <a:gd name="T83" fmla="*/ 115 h 129"/>
                  <a:gd name="T84" fmla="*/ 117 w 138"/>
                  <a:gd name="T85" fmla="*/ 101 h 129"/>
                  <a:gd name="T86" fmla="*/ 123 w 138"/>
                  <a:gd name="T87" fmla="*/ 40 h 129"/>
                  <a:gd name="T88" fmla="*/ 103 w 138"/>
                  <a:gd name="T89" fmla="*/ 38 h 129"/>
                  <a:gd name="T90" fmla="*/ 103 w 138"/>
                  <a:gd name="T91" fmla="*/ 54 h 129"/>
                  <a:gd name="T92" fmla="*/ 123 w 138"/>
                  <a:gd name="T93" fmla="*/ 54 h 129"/>
                  <a:gd name="T94" fmla="*/ 123 w 138"/>
                  <a:gd name="T95" fmla="*/ 40 h 129"/>
                  <a:gd name="T96" fmla="*/ 123 w 138"/>
                  <a:gd name="T97" fmla="*/ 75 h 129"/>
                  <a:gd name="T98" fmla="*/ 123 w 138"/>
                  <a:gd name="T99" fmla="*/ 58 h 129"/>
                  <a:gd name="T100" fmla="*/ 103 w 138"/>
                  <a:gd name="T101" fmla="*/ 58 h 129"/>
                  <a:gd name="T102" fmla="*/ 103 w 138"/>
                  <a:gd name="T103" fmla="*/ 75 h 129"/>
                  <a:gd name="T104" fmla="*/ 123 w 138"/>
                  <a:gd name="T105" fmla="*/ 7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8" h="129">
                    <a:moveTo>
                      <a:pt x="138" y="33"/>
                    </a:moveTo>
                    <a:cubicBezTo>
                      <a:pt x="138" y="82"/>
                      <a:pt x="138" y="82"/>
                      <a:pt x="138" y="82"/>
                    </a:cubicBezTo>
                    <a:cubicBezTo>
                      <a:pt x="138" y="87"/>
                      <a:pt x="135" y="91"/>
                      <a:pt x="130" y="91"/>
                    </a:cubicBezTo>
                    <a:cubicBezTo>
                      <a:pt x="48" y="91"/>
                      <a:pt x="48" y="91"/>
                      <a:pt x="48" y="91"/>
                    </a:cubicBezTo>
                    <a:cubicBezTo>
                      <a:pt x="43" y="91"/>
                      <a:pt x="40" y="87"/>
                      <a:pt x="39" y="83"/>
                    </a:cubicBezTo>
                    <a:cubicBezTo>
                      <a:pt x="24" y="29"/>
                      <a:pt x="24" y="29"/>
                      <a:pt x="24" y="29"/>
                    </a:cubicBezTo>
                    <a:cubicBezTo>
                      <a:pt x="24" y="29"/>
                      <a:pt x="21" y="19"/>
                      <a:pt x="17" y="17"/>
                    </a:cubicBezTo>
                    <a:cubicBezTo>
                      <a:pt x="10" y="15"/>
                      <a:pt x="0" y="19"/>
                      <a:pt x="0" y="8"/>
                    </a:cubicBezTo>
                    <a:cubicBezTo>
                      <a:pt x="0" y="1"/>
                      <a:pt x="6" y="1"/>
                      <a:pt x="6" y="1"/>
                    </a:cubicBezTo>
                    <a:cubicBezTo>
                      <a:pt x="7" y="1"/>
                      <a:pt x="8" y="0"/>
                      <a:pt x="10" y="0"/>
                    </a:cubicBezTo>
                    <a:cubicBezTo>
                      <a:pt x="20" y="0"/>
                      <a:pt x="32" y="4"/>
                      <a:pt x="37" y="18"/>
                    </a:cubicBezTo>
                    <a:cubicBezTo>
                      <a:pt x="130" y="25"/>
                      <a:pt x="130" y="25"/>
                      <a:pt x="130" y="25"/>
                    </a:cubicBezTo>
                    <a:cubicBezTo>
                      <a:pt x="135" y="25"/>
                      <a:pt x="138" y="29"/>
                      <a:pt x="138" y="33"/>
                    </a:cubicBezTo>
                    <a:close/>
                    <a:moveTo>
                      <a:pt x="47" y="101"/>
                    </a:moveTo>
                    <a:cubicBezTo>
                      <a:pt x="39" y="101"/>
                      <a:pt x="33" y="107"/>
                      <a:pt x="33" y="115"/>
                    </a:cubicBezTo>
                    <a:cubicBezTo>
                      <a:pt x="33" y="123"/>
                      <a:pt x="39" y="129"/>
                      <a:pt x="47" y="129"/>
                    </a:cubicBezTo>
                    <a:cubicBezTo>
                      <a:pt x="55" y="129"/>
                      <a:pt x="61" y="123"/>
                      <a:pt x="61" y="115"/>
                    </a:cubicBezTo>
                    <a:cubicBezTo>
                      <a:pt x="61" y="107"/>
                      <a:pt x="55" y="101"/>
                      <a:pt x="47" y="101"/>
                    </a:cubicBezTo>
                    <a:close/>
                    <a:moveTo>
                      <a:pt x="41" y="34"/>
                    </a:moveTo>
                    <a:cubicBezTo>
                      <a:pt x="47" y="54"/>
                      <a:pt x="47" y="54"/>
                      <a:pt x="47" y="54"/>
                    </a:cubicBezTo>
                    <a:cubicBezTo>
                      <a:pt x="68" y="54"/>
                      <a:pt x="68" y="54"/>
                      <a:pt x="68" y="54"/>
                    </a:cubicBezTo>
                    <a:cubicBezTo>
                      <a:pt x="68" y="36"/>
                      <a:pt x="68" y="36"/>
                      <a:pt x="68" y="36"/>
                    </a:cubicBezTo>
                    <a:lnTo>
                      <a:pt x="41" y="34"/>
                    </a:lnTo>
                    <a:close/>
                    <a:moveTo>
                      <a:pt x="54" y="75"/>
                    </a:moveTo>
                    <a:cubicBezTo>
                      <a:pt x="68" y="75"/>
                      <a:pt x="68" y="75"/>
                      <a:pt x="68" y="75"/>
                    </a:cubicBezTo>
                    <a:cubicBezTo>
                      <a:pt x="68" y="58"/>
                      <a:pt x="68" y="58"/>
                      <a:pt x="68" y="58"/>
                    </a:cubicBezTo>
                    <a:cubicBezTo>
                      <a:pt x="49" y="58"/>
                      <a:pt x="49" y="58"/>
                      <a:pt x="49" y="58"/>
                    </a:cubicBezTo>
                    <a:lnTo>
                      <a:pt x="54" y="75"/>
                    </a:lnTo>
                    <a:close/>
                    <a:moveTo>
                      <a:pt x="97" y="54"/>
                    </a:moveTo>
                    <a:cubicBezTo>
                      <a:pt x="97" y="38"/>
                      <a:pt x="97" y="38"/>
                      <a:pt x="97" y="38"/>
                    </a:cubicBezTo>
                    <a:cubicBezTo>
                      <a:pt x="75" y="36"/>
                      <a:pt x="75" y="36"/>
                      <a:pt x="75" y="36"/>
                    </a:cubicBezTo>
                    <a:cubicBezTo>
                      <a:pt x="75" y="54"/>
                      <a:pt x="75" y="54"/>
                      <a:pt x="75" y="54"/>
                    </a:cubicBezTo>
                    <a:lnTo>
                      <a:pt x="97" y="54"/>
                    </a:lnTo>
                    <a:close/>
                    <a:moveTo>
                      <a:pt x="75" y="58"/>
                    </a:moveTo>
                    <a:cubicBezTo>
                      <a:pt x="75" y="75"/>
                      <a:pt x="75" y="75"/>
                      <a:pt x="75" y="75"/>
                    </a:cubicBezTo>
                    <a:cubicBezTo>
                      <a:pt x="97" y="75"/>
                      <a:pt x="97" y="75"/>
                      <a:pt x="97" y="75"/>
                    </a:cubicBezTo>
                    <a:cubicBezTo>
                      <a:pt x="97" y="58"/>
                      <a:pt x="97" y="58"/>
                      <a:pt x="97" y="58"/>
                    </a:cubicBezTo>
                    <a:lnTo>
                      <a:pt x="75" y="58"/>
                    </a:lnTo>
                    <a:close/>
                    <a:moveTo>
                      <a:pt x="117" y="101"/>
                    </a:moveTo>
                    <a:cubicBezTo>
                      <a:pt x="109" y="101"/>
                      <a:pt x="103" y="107"/>
                      <a:pt x="103" y="115"/>
                    </a:cubicBezTo>
                    <a:cubicBezTo>
                      <a:pt x="103" y="123"/>
                      <a:pt x="109" y="129"/>
                      <a:pt x="117" y="129"/>
                    </a:cubicBezTo>
                    <a:cubicBezTo>
                      <a:pt x="125" y="129"/>
                      <a:pt x="131" y="123"/>
                      <a:pt x="131" y="115"/>
                    </a:cubicBezTo>
                    <a:cubicBezTo>
                      <a:pt x="131" y="107"/>
                      <a:pt x="125" y="101"/>
                      <a:pt x="117" y="101"/>
                    </a:cubicBezTo>
                    <a:close/>
                    <a:moveTo>
                      <a:pt x="123" y="40"/>
                    </a:moveTo>
                    <a:cubicBezTo>
                      <a:pt x="103" y="38"/>
                      <a:pt x="103" y="38"/>
                      <a:pt x="103" y="38"/>
                    </a:cubicBezTo>
                    <a:cubicBezTo>
                      <a:pt x="103" y="54"/>
                      <a:pt x="103" y="54"/>
                      <a:pt x="103" y="54"/>
                    </a:cubicBezTo>
                    <a:cubicBezTo>
                      <a:pt x="123" y="54"/>
                      <a:pt x="123" y="54"/>
                      <a:pt x="123" y="54"/>
                    </a:cubicBezTo>
                    <a:lnTo>
                      <a:pt x="123" y="40"/>
                    </a:lnTo>
                    <a:close/>
                    <a:moveTo>
                      <a:pt x="123" y="75"/>
                    </a:moveTo>
                    <a:cubicBezTo>
                      <a:pt x="123" y="58"/>
                      <a:pt x="123" y="58"/>
                      <a:pt x="123" y="58"/>
                    </a:cubicBezTo>
                    <a:cubicBezTo>
                      <a:pt x="103" y="58"/>
                      <a:pt x="103" y="58"/>
                      <a:pt x="103" y="58"/>
                    </a:cubicBezTo>
                    <a:cubicBezTo>
                      <a:pt x="103" y="75"/>
                      <a:pt x="103" y="75"/>
                      <a:pt x="103" y="75"/>
                    </a:cubicBezTo>
                    <a:lnTo>
                      <a:pt x="123" y="75"/>
                    </a:lnTo>
                    <a:close/>
                  </a:path>
                </a:pathLst>
              </a:custGeom>
              <a:solidFill>
                <a:schemeClr val="bg1">
                  <a:lumMod val="95000"/>
                </a:schemeClr>
              </a:solidFill>
              <a:ln>
                <a:noFill/>
              </a:ln>
            </p:spPr>
            <p:txBody>
              <a:bodyPr/>
              <a:lstStyle/>
              <a:p>
                <a:pPr eaLnBrk="1" fontAlgn="auto" hangingPunct="1">
                  <a:spcBef>
                    <a:spcPts val="0"/>
                  </a:spcBef>
                  <a:spcAft>
                    <a:spcPts val="0"/>
                  </a:spcAft>
                  <a:defRPr/>
                </a:pPr>
                <a:endParaRPr lang="en-US">
                  <a:latin typeface="+mn-lt"/>
                </a:endParaRPr>
              </a:p>
            </p:txBody>
          </p:sp>
        </p:grpSp>
        <p:grpSp>
          <p:nvGrpSpPr>
            <p:cNvPr id="185" name="Group 8"/>
            <p:cNvGrpSpPr/>
            <p:nvPr/>
          </p:nvGrpSpPr>
          <p:grpSpPr bwMode="auto">
            <a:xfrm>
              <a:off x="4552166" y="3194646"/>
              <a:ext cx="393700" cy="393700"/>
              <a:chOff x="5873244" y="2942537"/>
              <a:chExt cx="393858" cy="393856"/>
            </a:xfrm>
          </p:grpSpPr>
          <p:sp>
            <p:nvSpPr>
              <p:cNvPr id="186" name="Oval 155"/>
              <p:cNvSpPr/>
              <p:nvPr/>
            </p:nvSpPr>
            <p:spPr>
              <a:xfrm>
                <a:off x="5873244" y="2942537"/>
                <a:ext cx="393858" cy="39385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7" name="Freeform 151"/>
              <p:cNvSpPr>
                <a:spLocks noEditPoints="1"/>
              </p:cNvSpPr>
              <p:nvPr/>
            </p:nvSpPr>
            <p:spPr bwMode="auto">
              <a:xfrm>
                <a:off x="5949475" y="3031472"/>
                <a:ext cx="204870" cy="193752"/>
              </a:xfrm>
              <a:custGeom>
                <a:avLst/>
                <a:gdLst>
                  <a:gd name="T0" fmla="*/ 138 w 138"/>
                  <a:gd name="T1" fmla="*/ 33 h 129"/>
                  <a:gd name="T2" fmla="*/ 138 w 138"/>
                  <a:gd name="T3" fmla="*/ 82 h 129"/>
                  <a:gd name="T4" fmla="*/ 130 w 138"/>
                  <a:gd name="T5" fmla="*/ 91 h 129"/>
                  <a:gd name="T6" fmla="*/ 48 w 138"/>
                  <a:gd name="T7" fmla="*/ 91 h 129"/>
                  <a:gd name="T8" fmla="*/ 39 w 138"/>
                  <a:gd name="T9" fmla="*/ 83 h 129"/>
                  <a:gd name="T10" fmla="*/ 24 w 138"/>
                  <a:gd name="T11" fmla="*/ 29 h 129"/>
                  <a:gd name="T12" fmla="*/ 17 w 138"/>
                  <a:gd name="T13" fmla="*/ 17 h 129"/>
                  <a:gd name="T14" fmla="*/ 0 w 138"/>
                  <a:gd name="T15" fmla="*/ 8 h 129"/>
                  <a:gd name="T16" fmla="*/ 6 w 138"/>
                  <a:gd name="T17" fmla="*/ 1 h 129"/>
                  <a:gd name="T18" fmla="*/ 10 w 138"/>
                  <a:gd name="T19" fmla="*/ 0 h 129"/>
                  <a:gd name="T20" fmla="*/ 37 w 138"/>
                  <a:gd name="T21" fmla="*/ 18 h 129"/>
                  <a:gd name="T22" fmla="*/ 130 w 138"/>
                  <a:gd name="T23" fmla="*/ 25 h 129"/>
                  <a:gd name="T24" fmla="*/ 138 w 138"/>
                  <a:gd name="T25" fmla="*/ 33 h 129"/>
                  <a:gd name="T26" fmla="*/ 47 w 138"/>
                  <a:gd name="T27" fmla="*/ 101 h 129"/>
                  <a:gd name="T28" fmla="*/ 33 w 138"/>
                  <a:gd name="T29" fmla="*/ 115 h 129"/>
                  <a:gd name="T30" fmla="*/ 47 w 138"/>
                  <a:gd name="T31" fmla="*/ 129 h 129"/>
                  <a:gd name="T32" fmla="*/ 61 w 138"/>
                  <a:gd name="T33" fmla="*/ 115 h 129"/>
                  <a:gd name="T34" fmla="*/ 47 w 138"/>
                  <a:gd name="T35" fmla="*/ 101 h 129"/>
                  <a:gd name="T36" fmla="*/ 41 w 138"/>
                  <a:gd name="T37" fmla="*/ 34 h 129"/>
                  <a:gd name="T38" fmla="*/ 47 w 138"/>
                  <a:gd name="T39" fmla="*/ 54 h 129"/>
                  <a:gd name="T40" fmla="*/ 68 w 138"/>
                  <a:gd name="T41" fmla="*/ 54 h 129"/>
                  <a:gd name="T42" fmla="*/ 68 w 138"/>
                  <a:gd name="T43" fmla="*/ 36 h 129"/>
                  <a:gd name="T44" fmla="*/ 41 w 138"/>
                  <a:gd name="T45" fmla="*/ 34 h 129"/>
                  <a:gd name="T46" fmla="*/ 54 w 138"/>
                  <a:gd name="T47" fmla="*/ 75 h 129"/>
                  <a:gd name="T48" fmla="*/ 68 w 138"/>
                  <a:gd name="T49" fmla="*/ 75 h 129"/>
                  <a:gd name="T50" fmla="*/ 68 w 138"/>
                  <a:gd name="T51" fmla="*/ 58 h 129"/>
                  <a:gd name="T52" fmla="*/ 49 w 138"/>
                  <a:gd name="T53" fmla="*/ 58 h 129"/>
                  <a:gd name="T54" fmla="*/ 54 w 138"/>
                  <a:gd name="T55" fmla="*/ 75 h 129"/>
                  <a:gd name="T56" fmla="*/ 97 w 138"/>
                  <a:gd name="T57" fmla="*/ 54 h 129"/>
                  <a:gd name="T58" fmla="*/ 97 w 138"/>
                  <a:gd name="T59" fmla="*/ 38 h 129"/>
                  <a:gd name="T60" fmla="*/ 75 w 138"/>
                  <a:gd name="T61" fmla="*/ 36 h 129"/>
                  <a:gd name="T62" fmla="*/ 75 w 138"/>
                  <a:gd name="T63" fmla="*/ 54 h 129"/>
                  <a:gd name="T64" fmla="*/ 97 w 138"/>
                  <a:gd name="T65" fmla="*/ 54 h 129"/>
                  <a:gd name="T66" fmla="*/ 75 w 138"/>
                  <a:gd name="T67" fmla="*/ 58 h 129"/>
                  <a:gd name="T68" fmla="*/ 75 w 138"/>
                  <a:gd name="T69" fmla="*/ 75 h 129"/>
                  <a:gd name="T70" fmla="*/ 97 w 138"/>
                  <a:gd name="T71" fmla="*/ 75 h 129"/>
                  <a:gd name="T72" fmla="*/ 97 w 138"/>
                  <a:gd name="T73" fmla="*/ 58 h 129"/>
                  <a:gd name="T74" fmla="*/ 75 w 138"/>
                  <a:gd name="T75" fmla="*/ 58 h 129"/>
                  <a:gd name="T76" fmla="*/ 117 w 138"/>
                  <a:gd name="T77" fmla="*/ 101 h 129"/>
                  <a:gd name="T78" fmla="*/ 103 w 138"/>
                  <a:gd name="T79" fmla="*/ 115 h 129"/>
                  <a:gd name="T80" fmla="*/ 117 w 138"/>
                  <a:gd name="T81" fmla="*/ 129 h 129"/>
                  <a:gd name="T82" fmla="*/ 131 w 138"/>
                  <a:gd name="T83" fmla="*/ 115 h 129"/>
                  <a:gd name="T84" fmla="*/ 117 w 138"/>
                  <a:gd name="T85" fmla="*/ 101 h 129"/>
                  <a:gd name="T86" fmla="*/ 123 w 138"/>
                  <a:gd name="T87" fmla="*/ 40 h 129"/>
                  <a:gd name="T88" fmla="*/ 103 w 138"/>
                  <a:gd name="T89" fmla="*/ 38 h 129"/>
                  <a:gd name="T90" fmla="*/ 103 w 138"/>
                  <a:gd name="T91" fmla="*/ 54 h 129"/>
                  <a:gd name="T92" fmla="*/ 123 w 138"/>
                  <a:gd name="T93" fmla="*/ 54 h 129"/>
                  <a:gd name="T94" fmla="*/ 123 w 138"/>
                  <a:gd name="T95" fmla="*/ 40 h 129"/>
                  <a:gd name="T96" fmla="*/ 123 w 138"/>
                  <a:gd name="T97" fmla="*/ 75 h 129"/>
                  <a:gd name="T98" fmla="*/ 123 w 138"/>
                  <a:gd name="T99" fmla="*/ 58 h 129"/>
                  <a:gd name="T100" fmla="*/ 103 w 138"/>
                  <a:gd name="T101" fmla="*/ 58 h 129"/>
                  <a:gd name="T102" fmla="*/ 103 w 138"/>
                  <a:gd name="T103" fmla="*/ 75 h 129"/>
                  <a:gd name="T104" fmla="*/ 123 w 138"/>
                  <a:gd name="T105" fmla="*/ 7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8" h="129">
                    <a:moveTo>
                      <a:pt x="138" y="33"/>
                    </a:moveTo>
                    <a:cubicBezTo>
                      <a:pt x="138" y="82"/>
                      <a:pt x="138" y="82"/>
                      <a:pt x="138" y="82"/>
                    </a:cubicBezTo>
                    <a:cubicBezTo>
                      <a:pt x="138" y="87"/>
                      <a:pt x="135" y="91"/>
                      <a:pt x="130" y="91"/>
                    </a:cubicBezTo>
                    <a:cubicBezTo>
                      <a:pt x="48" y="91"/>
                      <a:pt x="48" y="91"/>
                      <a:pt x="48" y="91"/>
                    </a:cubicBezTo>
                    <a:cubicBezTo>
                      <a:pt x="43" y="91"/>
                      <a:pt x="40" y="87"/>
                      <a:pt x="39" y="83"/>
                    </a:cubicBezTo>
                    <a:cubicBezTo>
                      <a:pt x="24" y="29"/>
                      <a:pt x="24" y="29"/>
                      <a:pt x="24" y="29"/>
                    </a:cubicBezTo>
                    <a:cubicBezTo>
                      <a:pt x="24" y="29"/>
                      <a:pt x="21" y="19"/>
                      <a:pt x="17" y="17"/>
                    </a:cubicBezTo>
                    <a:cubicBezTo>
                      <a:pt x="10" y="15"/>
                      <a:pt x="0" y="19"/>
                      <a:pt x="0" y="8"/>
                    </a:cubicBezTo>
                    <a:cubicBezTo>
                      <a:pt x="0" y="1"/>
                      <a:pt x="6" y="1"/>
                      <a:pt x="6" y="1"/>
                    </a:cubicBezTo>
                    <a:cubicBezTo>
                      <a:pt x="7" y="1"/>
                      <a:pt x="8" y="0"/>
                      <a:pt x="10" y="0"/>
                    </a:cubicBezTo>
                    <a:cubicBezTo>
                      <a:pt x="20" y="0"/>
                      <a:pt x="32" y="4"/>
                      <a:pt x="37" y="18"/>
                    </a:cubicBezTo>
                    <a:cubicBezTo>
                      <a:pt x="130" y="25"/>
                      <a:pt x="130" y="25"/>
                      <a:pt x="130" y="25"/>
                    </a:cubicBezTo>
                    <a:cubicBezTo>
                      <a:pt x="135" y="25"/>
                      <a:pt x="138" y="29"/>
                      <a:pt x="138" y="33"/>
                    </a:cubicBezTo>
                    <a:close/>
                    <a:moveTo>
                      <a:pt x="47" y="101"/>
                    </a:moveTo>
                    <a:cubicBezTo>
                      <a:pt x="39" y="101"/>
                      <a:pt x="33" y="107"/>
                      <a:pt x="33" y="115"/>
                    </a:cubicBezTo>
                    <a:cubicBezTo>
                      <a:pt x="33" y="123"/>
                      <a:pt x="39" y="129"/>
                      <a:pt x="47" y="129"/>
                    </a:cubicBezTo>
                    <a:cubicBezTo>
                      <a:pt x="55" y="129"/>
                      <a:pt x="61" y="123"/>
                      <a:pt x="61" y="115"/>
                    </a:cubicBezTo>
                    <a:cubicBezTo>
                      <a:pt x="61" y="107"/>
                      <a:pt x="55" y="101"/>
                      <a:pt x="47" y="101"/>
                    </a:cubicBezTo>
                    <a:close/>
                    <a:moveTo>
                      <a:pt x="41" y="34"/>
                    </a:moveTo>
                    <a:cubicBezTo>
                      <a:pt x="47" y="54"/>
                      <a:pt x="47" y="54"/>
                      <a:pt x="47" y="54"/>
                    </a:cubicBezTo>
                    <a:cubicBezTo>
                      <a:pt x="68" y="54"/>
                      <a:pt x="68" y="54"/>
                      <a:pt x="68" y="54"/>
                    </a:cubicBezTo>
                    <a:cubicBezTo>
                      <a:pt x="68" y="36"/>
                      <a:pt x="68" y="36"/>
                      <a:pt x="68" y="36"/>
                    </a:cubicBezTo>
                    <a:lnTo>
                      <a:pt x="41" y="34"/>
                    </a:lnTo>
                    <a:close/>
                    <a:moveTo>
                      <a:pt x="54" y="75"/>
                    </a:moveTo>
                    <a:cubicBezTo>
                      <a:pt x="68" y="75"/>
                      <a:pt x="68" y="75"/>
                      <a:pt x="68" y="75"/>
                    </a:cubicBezTo>
                    <a:cubicBezTo>
                      <a:pt x="68" y="58"/>
                      <a:pt x="68" y="58"/>
                      <a:pt x="68" y="58"/>
                    </a:cubicBezTo>
                    <a:cubicBezTo>
                      <a:pt x="49" y="58"/>
                      <a:pt x="49" y="58"/>
                      <a:pt x="49" y="58"/>
                    </a:cubicBezTo>
                    <a:lnTo>
                      <a:pt x="54" y="75"/>
                    </a:lnTo>
                    <a:close/>
                    <a:moveTo>
                      <a:pt x="97" y="54"/>
                    </a:moveTo>
                    <a:cubicBezTo>
                      <a:pt x="97" y="38"/>
                      <a:pt x="97" y="38"/>
                      <a:pt x="97" y="38"/>
                    </a:cubicBezTo>
                    <a:cubicBezTo>
                      <a:pt x="75" y="36"/>
                      <a:pt x="75" y="36"/>
                      <a:pt x="75" y="36"/>
                    </a:cubicBezTo>
                    <a:cubicBezTo>
                      <a:pt x="75" y="54"/>
                      <a:pt x="75" y="54"/>
                      <a:pt x="75" y="54"/>
                    </a:cubicBezTo>
                    <a:lnTo>
                      <a:pt x="97" y="54"/>
                    </a:lnTo>
                    <a:close/>
                    <a:moveTo>
                      <a:pt x="75" y="58"/>
                    </a:moveTo>
                    <a:cubicBezTo>
                      <a:pt x="75" y="75"/>
                      <a:pt x="75" y="75"/>
                      <a:pt x="75" y="75"/>
                    </a:cubicBezTo>
                    <a:cubicBezTo>
                      <a:pt x="97" y="75"/>
                      <a:pt x="97" y="75"/>
                      <a:pt x="97" y="75"/>
                    </a:cubicBezTo>
                    <a:cubicBezTo>
                      <a:pt x="97" y="58"/>
                      <a:pt x="97" y="58"/>
                      <a:pt x="97" y="58"/>
                    </a:cubicBezTo>
                    <a:lnTo>
                      <a:pt x="75" y="58"/>
                    </a:lnTo>
                    <a:close/>
                    <a:moveTo>
                      <a:pt x="117" y="101"/>
                    </a:moveTo>
                    <a:cubicBezTo>
                      <a:pt x="109" y="101"/>
                      <a:pt x="103" y="107"/>
                      <a:pt x="103" y="115"/>
                    </a:cubicBezTo>
                    <a:cubicBezTo>
                      <a:pt x="103" y="123"/>
                      <a:pt x="109" y="129"/>
                      <a:pt x="117" y="129"/>
                    </a:cubicBezTo>
                    <a:cubicBezTo>
                      <a:pt x="125" y="129"/>
                      <a:pt x="131" y="123"/>
                      <a:pt x="131" y="115"/>
                    </a:cubicBezTo>
                    <a:cubicBezTo>
                      <a:pt x="131" y="107"/>
                      <a:pt x="125" y="101"/>
                      <a:pt x="117" y="101"/>
                    </a:cubicBezTo>
                    <a:close/>
                    <a:moveTo>
                      <a:pt x="123" y="40"/>
                    </a:moveTo>
                    <a:cubicBezTo>
                      <a:pt x="103" y="38"/>
                      <a:pt x="103" y="38"/>
                      <a:pt x="103" y="38"/>
                    </a:cubicBezTo>
                    <a:cubicBezTo>
                      <a:pt x="103" y="54"/>
                      <a:pt x="103" y="54"/>
                      <a:pt x="103" y="54"/>
                    </a:cubicBezTo>
                    <a:cubicBezTo>
                      <a:pt x="123" y="54"/>
                      <a:pt x="123" y="54"/>
                      <a:pt x="123" y="54"/>
                    </a:cubicBezTo>
                    <a:lnTo>
                      <a:pt x="123" y="40"/>
                    </a:lnTo>
                    <a:close/>
                    <a:moveTo>
                      <a:pt x="123" y="75"/>
                    </a:moveTo>
                    <a:cubicBezTo>
                      <a:pt x="123" y="58"/>
                      <a:pt x="123" y="58"/>
                      <a:pt x="123" y="58"/>
                    </a:cubicBezTo>
                    <a:cubicBezTo>
                      <a:pt x="103" y="58"/>
                      <a:pt x="103" y="58"/>
                      <a:pt x="103" y="58"/>
                    </a:cubicBezTo>
                    <a:cubicBezTo>
                      <a:pt x="103" y="75"/>
                      <a:pt x="103" y="75"/>
                      <a:pt x="103" y="75"/>
                    </a:cubicBezTo>
                    <a:lnTo>
                      <a:pt x="123" y="75"/>
                    </a:lnTo>
                    <a:close/>
                  </a:path>
                </a:pathLst>
              </a:custGeom>
              <a:solidFill>
                <a:schemeClr val="bg1">
                  <a:lumMod val="95000"/>
                </a:schemeClr>
              </a:solidFill>
              <a:ln>
                <a:noFill/>
              </a:ln>
            </p:spPr>
            <p:txBody>
              <a:bodyPr/>
              <a:lstStyle/>
              <a:p>
                <a:pPr eaLnBrk="1" fontAlgn="auto" hangingPunct="1">
                  <a:spcBef>
                    <a:spcPts val="0"/>
                  </a:spcBef>
                  <a:spcAft>
                    <a:spcPts val="0"/>
                  </a:spcAft>
                  <a:defRPr/>
                </a:pPr>
                <a:endParaRPr lang="en-US">
                  <a:latin typeface="+mn-lt"/>
                </a:endParaRPr>
              </a:p>
            </p:txBody>
          </p:sp>
        </p:grpSp>
        <p:grpSp>
          <p:nvGrpSpPr>
            <p:cNvPr id="188" name="Group 159"/>
            <p:cNvGrpSpPr/>
            <p:nvPr/>
          </p:nvGrpSpPr>
          <p:grpSpPr bwMode="auto">
            <a:xfrm>
              <a:off x="5463391" y="3534371"/>
              <a:ext cx="393700" cy="393700"/>
              <a:chOff x="6784931" y="3282471"/>
              <a:chExt cx="393858" cy="393856"/>
            </a:xfrm>
          </p:grpSpPr>
          <p:sp>
            <p:nvSpPr>
              <p:cNvPr id="189" name="Oval 156"/>
              <p:cNvSpPr/>
              <p:nvPr/>
            </p:nvSpPr>
            <p:spPr>
              <a:xfrm>
                <a:off x="6784931" y="3282471"/>
                <a:ext cx="393858" cy="39385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0" name="Freeform 151"/>
              <p:cNvSpPr>
                <a:spLocks noEditPoints="1"/>
              </p:cNvSpPr>
              <p:nvPr/>
            </p:nvSpPr>
            <p:spPr bwMode="auto">
              <a:xfrm>
                <a:off x="6878632" y="3388876"/>
                <a:ext cx="204869" cy="193752"/>
              </a:xfrm>
              <a:custGeom>
                <a:avLst/>
                <a:gdLst>
                  <a:gd name="T0" fmla="*/ 138 w 138"/>
                  <a:gd name="T1" fmla="*/ 33 h 129"/>
                  <a:gd name="T2" fmla="*/ 138 w 138"/>
                  <a:gd name="T3" fmla="*/ 82 h 129"/>
                  <a:gd name="T4" fmla="*/ 130 w 138"/>
                  <a:gd name="T5" fmla="*/ 91 h 129"/>
                  <a:gd name="T6" fmla="*/ 48 w 138"/>
                  <a:gd name="T7" fmla="*/ 91 h 129"/>
                  <a:gd name="T8" fmla="*/ 39 w 138"/>
                  <a:gd name="T9" fmla="*/ 83 h 129"/>
                  <a:gd name="T10" fmla="*/ 24 w 138"/>
                  <a:gd name="T11" fmla="*/ 29 h 129"/>
                  <a:gd name="T12" fmla="*/ 17 w 138"/>
                  <a:gd name="T13" fmla="*/ 17 h 129"/>
                  <a:gd name="T14" fmla="*/ 0 w 138"/>
                  <a:gd name="T15" fmla="*/ 8 h 129"/>
                  <a:gd name="T16" fmla="*/ 6 w 138"/>
                  <a:gd name="T17" fmla="*/ 1 h 129"/>
                  <a:gd name="T18" fmla="*/ 10 w 138"/>
                  <a:gd name="T19" fmla="*/ 0 h 129"/>
                  <a:gd name="T20" fmla="*/ 37 w 138"/>
                  <a:gd name="T21" fmla="*/ 18 h 129"/>
                  <a:gd name="T22" fmla="*/ 130 w 138"/>
                  <a:gd name="T23" fmla="*/ 25 h 129"/>
                  <a:gd name="T24" fmla="*/ 138 w 138"/>
                  <a:gd name="T25" fmla="*/ 33 h 129"/>
                  <a:gd name="T26" fmla="*/ 47 w 138"/>
                  <a:gd name="T27" fmla="*/ 101 h 129"/>
                  <a:gd name="T28" fmla="*/ 33 w 138"/>
                  <a:gd name="T29" fmla="*/ 115 h 129"/>
                  <a:gd name="T30" fmla="*/ 47 w 138"/>
                  <a:gd name="T31" fmla="*/ 129 h 129"/>
                  <a:gd name="T32" fmla="*/ 61 w 138"/>
                  <a:gd name="T33" fmla="*/ 115 h 129"/>
                  <a:gd name="T34" fmla="*/ 47 w 138"/>
                  <a:gd name="T35" fmla="*/ 101 h 129"/>
                  <a:gd name="T36" fmla="*/ 41 w 138"/>
                  <a:gd name="T37" fmla="*/ 34 h 129"/>
                  <a:gd name="T38" fmla="*/ 47 w 138"/>
                  <a:gd name="T39" fmla="*/ 54 h 129"/>
                  <a:gd name="T40" fmla="*/ 68 w 138"/>
                  <a:gd name="T41" fmla="*/ 54 h 129"/>
                  <a:gd name="T42" fmla="*/ 68 w 138"/>
                  <a:gd name="T43" fmla="*/ 36 h 129"/>
                  <a:gd name="T44" fmla="*/ 41 w 138"/>
                  <a:gd name="T45" fmla="*/ 34 h 129"/>
                  <a:gd name="T46" fmla="*/ 54 w 138"/>
                  <a:gd name="T47" fmla="*/ 75 h 129"/>
                  <a:gd name="T48" fmla="*/ 68 w 138"/>
                  <a:gd name="T49" fmla="*/ 75 h 129"/>
                  <a:gd name="T50" fmla="*/ 68 w 138"/>
                  <a:gd name="T51" fmla="*/ 58 h 129"/>
                  <a:gd name="T52" fmla="*/ 49 w 138"/>
                  <a:gd name="T53" fmla="*/ 58 h 129"/>
                  <a:gd name="T54" fmla="*/ 54 w 138"/>
                  <a:gd name="T55" fmla="*/ 75 h 129"/>
                  <a:gd name="T56" fmla="*/ 97 w 138"/>
                  <a:gd name="T57" fmla="*/ 54 h 129"/>
                  <a:gd name="T58" fmla="*/ 97 w 138"/>
                  <a:gd name="T59" fmla="*/ 38 h 129"/>
                  <a:gd name="T60" fmla="*/ 75 w 138"/>
                  <a:gd name="T61" fmla="*/ 36 h 129"/>
                  <a:gd name="T62" fmla="*/ 75 w 138"/>
                  <a:gd name="T63" fmla="*/ 54 h 129"/>
                  <a:gd name="T64" fmla="*/ 97 w 138"/>
                  <a:gd name="T65" fmla="*/ 54 h 129"/>
                  <a:gd name="T66" fmla="*/ 75 w 138"/>
                  <a:gd name="T67" fmla="*/ 58 h 129"/>
                  <a:gd name="T68" fmla="*/ 75 w 138"/>
                  <a:gd name="T69" fmla="*/ 75 h 129"/>
                  <a:gd name="T70" fmla="*/ 97 w 138"/>
                  <a:gd name="T71" fmla="*/ 75 h 129"/>
                  <a:gd name="T72" fmla="*/ 97 w 138"/>
                  <a:gd name="T73" fmla="*/ 58 h 129"/>
                  <a:gd name="T74" fmla="*/ 75 w 138"/>
                  <a:gd name="T75" fmla="*/ 58 h 129"/>
                  <a:gd name="T76" fmla="*/ 117 w 138"/>
                  <a:gd name="T77" fmla="*/ 101 h 129"/>
                  <a:gd name="T78" fmla="*/ 103 w 138"/>
                  <a:gd name="T79" fmla="*/ 115 h 129"/>
                  <a:gd name="T80" fmla="*/ 117 w 138"/>
                  <a:gd name="T81" fmla="*/ 129 h 129"/>
                  <a:gd name="T82" fmla="*/ 131 w 138"/>
                  <a:gd name="T83" fmla="*/ 115 h 129"/>
                  <a:gd name="T84" fmla="*/ 117 w 138"/>
                  <a:gd name="T85" fmla="*/ 101 h 129"/>
                  <a:gd name="T86" fmla="*/ 123 w 138"/>
                  <a:gd name="T87" fmla="*/ 40 h 129"/>
                  <a:gd name="T88" fmla="*/ 103 w 138"/>
                  <a:gd name="T89" fmla="*/ 38 h 129"/>
                  <a:gd name="T90" fmla="*/ 103 w 138"/>
                  <a:gd name="T91" fmla="*/ 54 h 129"/>
                  <a:gd name="T92" fmla="*/ 123 w 138"/>
                  <a:gd name="T93" fmla="*/ 54 h 129"/>
                  <a:gd name="T94" fmla="*/ 123 w 138"/>
                  <a:gd name="T95" fmla="*/ 40 h 129"/>
                  <a:gd name="T96" fmla="*/ 123 w 138"/>
                  <a:gd name="T97" fmla="*/ 75 h 129"/>
                  <a:gd name="T98" fmla="*/ 123 w 138"/>
                  <a:gd name="T99" fmla="*/ 58 h 129"/>
                  <a:gd name="T100" fmla="*/ 103 w 138"/>
                  <a:gd name="T101" fmla="*/ 58 h 129"/>
                  <a:gd name="T102" fmla="*/ 103 w 138"/>
                  <a:gd name="T103" fmla="*/ 75 h 129"/>
                  <a:gd name="T104" fmla="*/ 123 w 138"/>
                  <a:gd name="T105" fmla="*/ 7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8" h="129">
                    <a:moveTo>
                      <a:pt x="138" y="33"/>
                    </a:moveTo>
                    <a:cubicBezTo>
                      <a:pt x="138" y="82"/>
                      <a:pt x="138" y="82"/>
                      <a:pt x="138" y="82"/>
                    </a:cubicBezTo>
                    <a:cubicBezTo>
                      <a:pt x="138" y="87"/>
                      <a:pt x="135" y="91"/>
                      <a:pt x="130" y="91"/>
                    </a:cubicBezTo>
                    <a:cubicBezTo>
                      <a:pt x="48" y="91"/>
                      <a:pt x="48" y="91"/>
                      <a:pt x="48" y="91"/>
                    </a:cubicBezTo>
                    <a:cubicBezTo>
                      <a:pt x="43" y="91"/>
                      <a:pt x="40" y="87"/>
                      <a:pt x="39" y="83"/>
                    </a:cubicBezTo>
                    <a:cubicBezTo>
                      <a:pt x="24" y="29"/>
                      <a:pt x="24" y="29"/>
                      <a:pt x="24" y="29"/>
                    </a:cubicBezTo>
                    <a:cubicBezTo>
                      <a:pt x="24" y="29"/>
                      <a:pt x="21" y="19"/>
                      <a:pt x="17" y="17"/>
                    </a:cubicBezTo>
                    <a:cubicBezTo>
                      <a:pt x="10" y="15"/>
                      <a:pt x="0" y="19"/>
                      <a:pt x="0" y="8"/>
                    </a:cubicBezTo>
                    <a:cubicBezTo>
                      <a:pt x="0" y="1"/>
                      <a:pt x="6" y="1"/>
                      <a:pt x="6" y="1"/>
                    </a:cubicBezTo>
                    <a:cubicBezTo>
                      <a:pt x="7" y="1"/>
                      <a:pt x="8" y="0"/>
                      <a:pt x="10" y="0"/>
                    </a:cubicBezTo>
                    <a:cubicBezTo>
                      <a:pt x="20" y="0"/>
                      <a:pt x="32" y="4"/>
                      <a:pt x="37" y="18"/>
                    </a:cubicBezTo>
                    <a:cubicBezTo>
                      <a:pt x="130" y="25"/>
                      <a:pt x="130" y="25"/>
                      <a:pt x="130" y="25"/>
                    </a:cubicBezTo>
                    <a:cubicBezTo>
                      <a:pt x="135" y="25"/>
                      <a:pt x="138" y="29"/>
                      <a:pt x="138" y="33"/>
                    </a:cubicBezTo>
                    <a:close/>
                    <a:moveTo>
                      <a:pt x="47" y="101"/>
                    </a:moveTo>
                    <a:cubicBezTo>
                      <a:pt x="39" y="101"/>
                      <a:pt x="33" y="107"/>
                      <a:pt x="33" y="115"/>
                    </a:cubicBezTo>
                    <a:cubicBezTo>
                      <a:pt x="33" y="123"/>
                      <a:pt x="39" y="129"/>
                      <a:pt x="47" y="129"/>
                    </a:cubicBezTo>
                    <a:cubicBezTo>
                      <a:pt x="55" y="129"/>
                      <a:pt x="61" y="123"/>
                      <a:pt x="61" y="115"/>
                    </a:cubicBezTo>
                    <a:cubicBezTo>
                      <a:pt x="61" y="107"/>
                      <a:pt x="55" y="101"/>
                      <a:pt x="47" y="101"/>
                    </a:cubicBezTo>
                    <a:close/>
                    <a:moveTo>
                      <a:pt x="41" y="34"/>
                    </a:moveTo>
                    <a:cubicBezTo>
                      <a:pt x="47" y="54"/>
                      <a:pt x="47" y="54"/>
                      <a:pt x="47" y="54"/>
                    </a:cubicBezTo>
                    <a:cubicBezTo>
                      <a:pt x="68" y="54"/>
                      <a:pt x="68" y="54"/>
                      <a:pt x="68" y="54"/>
                    </a:cubicBezTo>
                    <a:cubicBezTo>
                      <a:pt x="68" y="36"/>
                      <a:pt x="68" y="36"/>
                      <a:pt x="68" y="36"/>
                    </a:cubicBezTo>
                    <a:lnTo>
                      <a:pt x="41" y="34"/>
                    </a:lnTo>
                    <a:close/>
                    <a:moveTo>
                      <a:pt x="54" y="75"/>
                    </a:moveTo>
                    <a:cubicBezTo>
                      <a:pt x="68" y="75"/>
                      <a:pt x="68" y="75"/>
                      <a:pt x="68" y="75"/>
                    </a:cubicBezTo>
                    <a:cubicBezTo>
                      <a:pt x="68" y="58"/>
                      <a:pt x="68" y="58"/>
                      <a:pt x="68" y="58"/>
                    </a:cubicBezTo>
                    <a:cubicBezTo>
                      <a:pt x="49" y="58"/>
                      <a:pt x="49" y="58"/>
                      <a:pt x="49" y="58"/>
                    </a:cubicBezTo>
                    <a:lnTo>
                      <a:pt x="54" y="75"/>
                    </a:lnTo>
                    <a:close/>
                    <a:moveTo>
                      <a:pt x="97" y="54"/>
                    </a:moveTo>
                    <a:cubicBezTo>
                      <a:pt x="97" y="38"/>
                      <a:pt x="97" y="38"/>
                      <a:pt x="97" y="38"/>
                    </a:cubicBezTo>
                    <a:cubicBezTo>
                      <a:pt x="75" y="36"/>
                      <a:pt x="75" y="36"/>
                      <a:pt x="75" y="36"/>
                    </a:cubicBezTo>
                    <a:cubicBezTo>
                      <a:pt x="75" y="54"/>
                      <a:pt x="75" y="54"/>
                      <a:pt x="75" y="54"/>
                    </a:cubicBezTo>
                    <a:lnTo>
                      <a:pt x="97" y="54"/>
                    </a:lnTo>
                    <a:close/>
                    <a:moveTo>
                      <a:pt x="75" y="58"/>
                    </a:moveTo>
                    <a:cubicBezTo>
                      <a:pt x="75" y="75"/>
                      <a:pt x="75" y="75"/>
                      <a:pt x="75" y="75"/>
                    </a:cubicBezTo>
                    <a:cubicBezTo>
                      <a:pt x="97" y="75"/>
                      <a:pt x="97" y="75"/>
                      <a:pt x="97" y="75"/>
                    </a:cubicBezTo>
                    <a:cubicBezTo>
                      <a:pt x="97" y="58"/>
                      <a:pt x="97" y="58"/>
                      <a:pt x="97" y="58"/>
                    </a:cubicBezTo>
                    <a:lnTo>
                      <a:pt x="75" y="58"/>
                    </a:lnTo>
                    <a:close/>
                    <a:moveTo>
                      <a:pt x="117" y="101"/>
                    </a:moveTo>
                    <a:cubicBezTo>
                      <a:pt x="109" y="101"/>
                      <a:pt x="103" y="107"/>
                      <a:pt x="103" y="115"/>
                    </a:cubicBezTo>
                    <a:cubicBezTo>
                      <a:pt x="103" y="123"/>
                      <a:pt x="109" y="129"/>
                      <a:pt x="117" y="129"/>
                    </a:cubicBezTo>
                    <a:cubicBezTo>
                      <a:pt x="125" y="129"/>
                      <a:pt x="131" y="123"/>
                      <a:pt x="131" y="115"/>
                    </a:cubicBezTo>
                    <a:cubicBezTo>
                      <a:pt x="131" y="107"/>
                      <a:pt x="125" y="101"/>
                      <a:pt x="117" y="101"/>
                    </a:cubicBezTo>
                    <a:close/>
                    <a:moveTo>
                      <a:pt x="123" y="40"/>
                    </a:moveTo>
                    <a:cubicBezTo>
                      <a:pt x="103" y="38"/>
                      <a:pt x="103" y="38"/>
                      <a:pt x="103" y="38"/>
                    </a:cubicBezTo>
                    <a:cubicBezTo>
                      <a:pt x="103" y="54"/>
                      <a:pt x="103" y="54"/>
                      <a:pt x="103" y="54"/>
                    </a:cubicBezTo>
                    <a:cubicBezTo>
                      <a:pt x="123" y="54"/>
                      <a:pt x="123" y="54"/>
                      <a:pt x="123" y="54"/>
                    </a:cubicBezTo>
                    <a:lnTo>
                      <a:pt x="123" y="40"/>
                    </a:lnTo>
                    <a:close/>
                    <a:moveTo>
                      <a:pt x="123" y="75"/>
                    </a:moveTo>
                    <a:cubicBezTo>
                      <a:pt x="123" y="58"/>
                      <a:pt x="123" y="58"/>
                      <a:pt x="123" y="58"/>
                    </a:cubicBezTo>
                    <a:cubicBezTo>
                      <a:pt x="103" y="58"/>
                      <a:pt x="103" y="58"/>
                      <a:pt x="103" y="58"/>
                    </a:cubicBezTo>
                    <a:cubicBezTo>
                      <a:pt x="103" y="75"/>
                      <a:pt x="103" y="75"/>
                      <a:pt x="103" y="75"/>
                    </a:cubicBezTo>
                    <a:lnTo>
                      <a:pt x="123" y="75"/>
                    </a:lnTo>
                    <a:close/>
                  </a:path>
                </a:pathLst>
              </a:custGeom>
              <a:solidFill>
                <a:schemeClr val="bg1">
                  <a:lumMod val="95000"/>
                </a:schemeClr>
              </a:solidFill>
              <a:ln>
                <a:noFill/>
              </a:ln>
            </p:spPr>
            <p:txBody>
              <a:bodyPr/>
              <a:lstStyle/>
              <a:p>
                <a:pPr eaLnBrk="1" fontAlgn="auto" hangingPunct="1">
                  <a:spcBef>
                    <a:spcPts val="0"/>
                  </a:spcBef>
                  <a:spcAft>
                    <a:spcPts val="0"/>
                  </a:spcAft>
                  <a:defRPr/>
                </a:pPr>
                <a:endParaRPr lang="en-US">
                  <a:latin typeface="+mn-lt"/>
                </a:endParaRPr>
              </a:p>
            </p:txBody>
          </p:sp>
        </p:grpSp>
        <p:grpSp>
          <p:nvGrpSpPr>
            <p:cNvPr id="191" name="Group 161"/>
            <p:cNvGrpSpPr/>
            <p:nvPr/>
          </p:nvGrpSpPr>
          <p:grpSpPr bwMode="auto">
            <a:xfrm>
              <a:off x="7174716" y="3969346"/>
              <a:ext cx="393700" cy="393700"/>
              <a:chOff x="8496804" y="3717220"/>
              <a:chExt cx="393858" cy="393856"/>
            </a:xfrm>
          </p:grpSpPr>
          <p:sp>
            <p:nvSpPr>
              <p:cNvPr id="192" name="Oval 157"/>
              <p:cNvSpPr/>
              <p:nvPr/>
            </p:nvSpPr>
            <p:spPr>
              <a:xfrm>
                <a:off x="8496804" y="3717220"/>
                <a:ext cx="393858" cy="39385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3" name="Freeform 151"/>
              <p:cNvSpPr>
                <a:spLocks noEditPoints="1"/>
              </p:cNvSpPr>
              <p:nvPr/>
            </p:nvSpPr>
            <p:spPr bwMode="auto">
              <a:xfrm>
                <a:off x="8590505" y="3826801"/>
                <a:ext cx="206458" cy="192163"/>
              </a:xfrm>
              <a:custGeom>
                <a:avLst/>
                <a:gdLst>
                  <a:gd name="T0" fmla="*/ 138 w 138"/>
                  <a:gd name="T1" fmla="*/ 33 h 129"/>
                  <a:gd name="T2" fmla="*/ 138 w 138"/>
                  <a:gd name="T3" fmla="*/ 82 h 129"/>
                  <a:gd name="T4" fmla="*/ 130 w 138"/>
                  <a:gd name="T5" fmla="*/ 91 h 129"/>
                  <a:gd name="T6" fmla="*/ 48 w 138"/>
                  <a:gd name="T7" fmla="*/ 91 h 129"/>
                  <a:gd name="T8" fmla="*/ 39 w 138"/>
                  <a:gd name="T9" fmla="*/ 83 h 129"/>
                  <a:gd name="T10" fmla="*/ 24 w 138"/>
                  <a:gd name="T11" fmla="*/ 29 h 129"/>
                  <a:gd name="T12" fmla="*/ 17 w 138"/>
                  <a:gd name="T13" fmla="*/ 17 h 129"/>
                  <a:gd name="T14" fmla="*/ 0 w 138"/>
                  <a:gd name="T15" fmla="*/ 8 h 129"/>
                  <a:gd name="T16" fmla="*/ 6 w 138"/>
                  <a:gd name="T17" fmla="*/ 1 h 129"/>
                  <a:gd name="T18" fmla="*/ 10 w 138"/>
                  <a:gd name="T19" fmla="*/ 0 h 129"/>
                  <a:gd name="T20" fmla="*/ 37 w 138"/>
                  <a:gd name="T21" fmla="*/ 18 h 129"/>
                  <a:gd name="T22" fmla="*/ 130 w 138"/>
                  <a:gd name="T23" fmla="*/ 25 h 129"/>
                  <a:gd name="T24" fmla="*/ 138 w 138"/>
                  <a:gd name="T25" fmla="*/ 33 h 129"/>
                  <a:gd name="T26" fmla="*/ 47 w 138"/>
                  <a:gd name="T27" fmla="*/ 101 h 129"/>
                  <a:gd name="T28" fmla="*/ 33 w 138"/>
                  <a:gd name="T29" fmla="*/ 115 h 129"/>
                  <a:gd name="T30" fmla="*/ 47 w 138"/>
                  <a:gd name="T31" fmla="*/ 129 h 129"/>
                  <a:gd name="T32" fmla="*/ 61 w 138"/>
                  <a:gd name="T33" fmla="*/ 115 h 129"/>
                  <a:gd name="T34" fmla="*/ 47 w 138"/>
                  <a:gd name="T35" fmla="*/ 101 h 129"/>
                  <a:gd name="T36" fmla="*/ 41 w 138"/>
                  <a:gd name="T37" fmla="*/ 34 h 129"/>
                  <a:gd name="T38" fmla="*/ 47 w 138"/>
                  <a:gd name="T39" fmla="*/ 54 h 129"/>
                  <a:gd name="T40" fmla="*/ 68 w 138"/>
                  <a:gd name="T41" fmla="*/ 54 h 129"/>
                  <a:gd name="T42" fmla="*/ 68 w 138"/>
                  <a:gd name="T43" fmla="*/ 36 h 129"/>
                  <a:gd name="T44" fmla="*/ 41 w 138"/>
                  <a:gd name="T45" fmla="*/ 34 h 129"/>
                  <a:gd name="T46" fmla="*/ 54 w 138"/>
                  <a:gd name="T47" fmla="*/ 75 h 129"/>
                  <a:gd name="T48" fmla="*/ 68 w 138"/>
                  <a:gd name="T49" fmla="*/ 75 h 129"/>
                  <a:gd name="T50" fmla="*/ 68 w 138"/>
                  <a:gd name="T51" fmla="*/ 58 h 129"/>
                  <a:gd name="T52" fmla="*/ 49 w 138"/>
                  <a:gd name="T53" fmla="*/ 58 h 129"/>
                  <a:gd name="T54" fmla="*/ 54 w 138"/>
                  <a:gd name="T55" fmla="*/ 75 h 129"/>
                  <a:gd name="T56" fmla="*/ 97 w 138"/>
                  <a:gd name="T57" fmla="*/ 54 h 129"/>
                  <a:gd name="T58" fmla="*/ 97 w 138"/>
                  <a:gd name="T59" fmla="*/ 38 h 129"/>
                  <a:gd name="T60" fmla="*/ 75 w 138"/>
                  <a:gd name="T61" fmla="*/ 36 h 129"/>
                  <a:gd name="T62" fmla="*/ 75 w 138"/>
                  <a:gd name="T63" fmla="*/ 54 h 129"/>
                  <a:gd name="T64" fmla="*/ 97 w 138"/>
                  <a:gd name="T65" fmla="*/ 54 h 129"/>
                  <a:gd name="T66" fmla="*/ 75 w 138"/>
                  <a:gd name="T67" fmla="*/ 58 h 129"/>
                  <a:gd name="T68" fmla="*/ 75 w 138"/>
                  <a:gd name="T69" fmla="*/ 75 h 129"/>
                  <a:gd name="T70" fmla="*/ 97 w 138"/>
                  <a:gd name="T71" fmla="*/ 75 h 129"/>
                  <a:gd name="T72" fmla="*/ 97 w 138"/>
                  <a:gd name="T73" fmla="*/ 58 h 129"/>
                  <a:gd name="T74" fmla="*/ 75 w 138"/>
                  <a:gd name="T75" fmla="*/ 58 h 129"/>
                  <a:gd name="T76" fmla="*/ 117 w 138"/>
                  <a:gd name="T77" fmla="*/ 101 h 129"/>
                  <a:gd name="T78" fmla="*/ 103 w 138"/>
                  <a:gd name="T79" fmla="*/ 115 h 129"/>
                  <a:gd name="T80" fmla="*/ 117 w 138"/>
                  <a:gd name="T81" fmla="*/ 129 h 129"/>
                  <a:gd name="T82" fmla="*/ 131 w 138"/>
                  <a:gd name="T83" fmla="*/ 115 h 129"/>
                  <a:gd name="T84" fmla="*/ 117 w 138"/>
                  <a:gd name="T85" fmla="*/ 101 h 129"/>
                  <a:gd name="T86" fmla="*/ 123 w 138"/>
                  <a:gd name="T87" fmla="*/ 40 h 129"/>
                  <a:gd name="T88" fmla="*/ 103 w 138"/>
                  <a:gd name="T89" fmla="*/ 38 h 129"/>
                  <a:gd name="T90" fmla="*/ 103 w 138"/>
                  <a:gd name="T91" fmla="*/ 54 h 129"/>
                  <a:gd name="T92" fmla="*/ 123 w 138"/>
                  <a:gd name="T93" fmla="*/ 54 h 129"/>
                  <a:gd name="T94" fmla="*/ 123 w 138"/>
                  <a:gd name="T95" fmla="*/ 40 h 129"/>
                  <a:gd name="T96" fmla="*/ 123 w 138"/>
                  <a:gd name="T97" fmla="*/ 75 h 129"/>
                  <a:gd name="T98" fmla="*/ 123 w 138"/>
                  <a:gd name="T99" fmla="*/ 58 h 129"/>
                  <a:gd name="T100" fmla="*/ 103 w 138"/>
                  <a:gd name="T101" fmla="*/ 58 h 129"/>
                  <a:gd name="T102" fmla="*/ 103 w 138"/>
                  <a:gd name="T103" fmla="*/ 75 h 129"/>
                  <a:gd name="T104" fmla="*/ 123 w 138"/>
                  <a:gd name="T105" fmla="*/ 7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8" h="129">
                    <a:moveTo>
                      <a:pt x="138" y="33"/>
                    </a:moveTo>
                    <a:cubicBezTo>
                      <a:pt x="138" y="82"/>
                      <a:pt x="138" y="82"/>
                      <a:pt x="138" y="82"/>
                    </a:cubicBezTo>
                    <a:cubicBezTo>
                      <a:pt x="138" y="87"/>
                      <a:pt x="135" y="91"/>
                      <a:pt x="130" y="91"/>
                    </a:cubicBezTo>
                    <a:cubicBezTo>
                      <a:pt x="48" y="91"/>
                      <a:pt x="48" y="91"/>
                      <a:pt x="48" y="91"/>
                    </a:cubicBezTo>
                    <a:cubicBezTo>
                      <a:pt x="43" y="91"/>
                      <a:pt x="40" y="87"/>
                      <a:pt x="39" y="83"/>
                    </a:cubicBezTo>
                    <a:cubicBezTo>
                      <a:pt x="24" y="29"/>
                      <a:pt x="24" y="29"/>
                      <a:pt x="24" y="29"/>
                    </a:cubicBezTo>
                    <a:cubicBezTo>
                      <a:pt x="24" y="29"/>
                      <a:pt x="21" y="19"/>
                      <a:pt x="17" y="17"/>
                    </a:cubicBezTo>
                    <a:cubicBezTo>
                      <a:pt x="10" y="15"/>
                      <a:pt x="0" y="19"/>
                      <a:pt x="0" y="8"/>
                    </a:cubicBezTo>
                    <a:cubicBezTo>
                      <a:pt x="0" y="1"/>
                      <a:pt x="6" y="1"/>
                      <a:pt x="6" y="1"/>
                    </a:cubicBezTo>
                    <a:cubicBezTo>
                      <a:pt x="7" y="1"/>
                      <a:pt x="8" y="0"/>
                      <a:pt x="10" y="0"/>
                    </a:cubicBezTo>
                    <a:cubicBezTo>
                      <a:pt x="20" y="0"/>
                      <a:pt x="32" y="4"/>
                      <a:pt x="37" y="18"/>
                    </a:cubicBezTo>
                    <a:cubicBezTo>
                      <a:pt x="130" y="25"/>
                      <a:pt x="130" y="25"/>
                      <a:pt x="130" y="25"/>
                    </a:cubicBezTo>
                    <a:cubicBezTo>
                      <a:pt x="135" y="25"/>
                      <a:pt x="138" y="29"/>
                      <a:pt x="138" y="33"/>
                    </a:cubicBezTo>
                    <a:close/>
                    <a:moveTo>
                      <a:pt x="47" y="101"/>
                    </a:moveTo>
                    <a:cubicBezTo>
                      <a:pt x="39" y="101"/>
                      <a:pt x="33" y="107"/>
                      <a:pt x="33" y="115"/>
                    </a:cubicBezTo>
                    <a:cubicBezTo>
                      <a:pt x="33" y="123"/>
                      <a:pt x="39" y="129"/>
                      <a:pt x="47" y="129"/>
                    </a:cubicBezTo>
                    <a:cubicBezTo>
                      <a:pt x="55" y="129"/>
                      <a:pt x="61" y="123"/>
                      <a:pt x="61" y="115"/>
                    </a:cubicBezTo>
                    <a:cubicBezTo>
                      <a:pt x="61" y="107"/>
                      <a:pt x="55" y="101"/>
                      <a:pt x="47" y="101"/>
                    </a:cubicBezTo>
                    <a:close/>
                    <a:moveTo>
                      <a:pt x="41" y="34"/>
                    </a:moveTo>
                    <a:cubicBezTo>
                      <a:pt x="47" y="54"/>
                      <a:pt x="47" y="54"/>
                      <a:pt x="47" y="54"/>
                    </a:cubicBezTo>
                    <a:cubicBezTo>
                      <a:pt x="68" y="54"/>
                      <a:pt x="68" y="54"/>
                      <a:pt x="68" y="54"/>
                    </a:cubicBezTo>
                    <a:cubicBezTo>
                      <a:pt x="68" y="36"/>
                      <a:pt x="68" y="36"/>
                      <a:pt x="68" y="36"/>
                    </a:cubicBezTo>
                    <a:lnTo>
                      <a:pt x="41" y="34"/>
                    </a:lnTo>
                    <a:close/>
                    <a:moveTo>
                      <a:pt x="54" y="75"/>
                    </a:moveTo>
                    <a:cubicBezTo>
                      <a:pt x="68" y="75"/>
                      <a:pt x="68" y="75"/>
                      <a:pt x="68" y="75"/>
                    </a:cubicBezTo>
                    <a:cubicBezTo>
                      <a:pt x="68" y="58"/>
                      <a:pt x="68" y="58"/>
                      <a:pt x="68" y="58"/>
                    </a:cubicBezTo>
                    <a:cubicBezTo>
                      <a:pt x="49" y="58"/>
                      <a:pt x="49" y="58"/>
                      <a:pt x="49" y="58"/>
                    </a:cubicBezTo>
                    <a:lnTo>
                      <a:pt x="54" y="75"/>
                    </a:lnTo>
                    <a:close/>
                    <a:moveTo>
                      <a:pt x="97" y="54"/>
                    </a:moveTo>
                    <a:cubicBezTo>
                      <a:pt x="97" y="38"/>
                      <a:pt x="97" y="38"/>
                      <a:pt x="97" y="38"/>
                    </a:cubicBezTo>
                    <a:cubicBezTo>
                      <a:pt x="75" y="36"/>
                      <a:pt x="75" y="36"/>
                      <a:pt x="75" y="36"/>
                    </a:cubicBezTo>
                    <a:cubicBezTo>
                      <a:pt x="75" y="54"/>
                      <a:pt x="75" y="54"/>
                      <a:pt x="75" y="54"/>
                    </a:cubicBezTo>
                    <a:lnTo>
                      <a:pt x="97" y="54"/>
                    </a:lnTo>
                    <a:close/>
                    <a:moveTo>
                      <a:pt x="75" y="58"/>
                    </a:moveTo>
                    <a:cubicBezTo>
                      <a:pt x="75" y="75"/>
                      <a:pt x="75" y="75"/>
                      <a:pt x="75" y="75"/>
                    </a:cubicBezTo>
                    <a:cubicBezTo>
                      <a:pt x="97" y="75"/>
                      <a:pt x="97" y="75"/>
                      <a:pt x="97" y="75"/>
                    </a:cubicBezTo>
                    <a:cubicBezTo>
                      <a:pt x="97" y="58"/>
                      <a:pt x="97" y="58"/>
                      <a:pt x="97" y="58"/>
                    </a:cubicBezTo>
                    <a:lnTo>
                      <a:pt x="75" y="58"/>
                    </a:lnTo>
                    <a:close/>
                    <a:moveTo>
                      <a:pt x="117" y="101"/>
                    </a:moveTo>
                    <a:cubicBezTo>
                      <a:pt x="109" y="101"/>
                      <a:pt x="103" y="107"/>
                      <a:pt x="103" y="115"/>
                    </a:cubicBezTo>
                    <a:cubicBezTo>
                      <a:pt x="103" y="123"/>
                      <a:pt x="109" y="129"/>
                      <a:pt x="117" y="129"/>
                    </a:cubicBezTo>
                    <a:cubicBezTo>
                      <a:pt x="125" y="129"/>
                      <a:pt x="131" y="123"/>
                      <a:pt x="131" y="115"/>
                    </a:cubicBezTo>
                    <a:cubicBezTo>
                      <a:pt x="131" y="107"/>
                      <a:pt x="125" y="101"/>
                      <a:pt x="117" y="101"/>
                    </a:cubicBezTo>
                    <a:close/>
                    <a:moveTo>
                      <a:pt x="123" y="40"/>
                    </a:moveTo>
                    <a:cubicBezTo>
                      <a:pt x="103" y="38"/>
                      <a:pt x="103" y="38"/>
                      <a:pt x="103" y="38"/>
                    </a:cubicBezTo>
                    <a:cubicBezTo>
                      <a:pt x="103" y="54"/>
                      <a:pt x="103" y="54"/>
                      <a:pt x="103" y="54"/>
                    </a:cubicBezTo>
                    <a:cubicBezTo>
                      <a:pt x="123" y="54"/>
                      <a:pt x="123" y="54"/>
                      <a:pt x="123" y="54"/>
                    </a:cubicBezTo>
                    <a:lnTo>
                      <a:pt x="123" y="40"/>
                    </a:lnTo>
                    <a:close/>
                    <a:moveTo>
                      <a:pt x="123" y="75"/>
                    </a:moveTo>
                    <a:cubicBezTo>
                      <a:pt x="123" y="58"/>
                      <a:pt x="123" y="58"/>
                      <a:pt x="123" y="58"/>
                    </a:cubicBezTo>
                    <a:cubicBezTo>
                      <a:pt x="103" y="58"/>
                      <a:pt x="103" y="58"/>
                      <a:pt x="103" y="58"/>
                    </a:cubicBezTo>
                    <a:cubicBezTo>
                      <a:pt x="103" y="75"/>
                      <a:pt x="103" y="75"/>
                      <a:pt x="103" y="75"/>
                    </a:cubicBezTo>
                    <a:lnTo>
                      <a:pt x="123" y="75"/>
                    </a:lnTo>
                    <a:close/>
                  </a:path>
                </a:pathLst>
              </a:custGeom>
              <a:solidFill>
                <a:schemeClr val="bg1">
                  <a:lumMod val="95000"/>
                </a:schemeClr>
              </a:solidFill>
              <a:ln>
                <a:noFill/>
              </a:ln>
            </p:spPr>
            <p:txBody>
              <a:bodyPr/>
              <a:lstStyle/>
              <a:p>
                <a:pPr eaLnBrk="1" fontAlgn="auto" hangingPunct="1">
                  <a:spcBef>
                    <a:spcPts val="0"/>
                  </a:spcBef>
                  <a:spcAft>
                    <a:spcPts val="0"/>
                  </a:spcAft>
                  <a:defRPr/>
                </a:pPr>
                <a:endParaRPr lang="en-US">
                  <a:latin typeface="+mn-lt"/>
                </a:endParaRPr>
              </a:p>
            </p:txBody>
          </p:sp>
        </p:grpSp>
        <p:grpSp>
          <p:nvGrpSpPr>
            <p:cNvPr id="194" name="Group 162"/>
            <p:cNvGrpSpPr/>
            <p:nvPr/>
          </p:nvGrpSpPr>
          <p:grpSpPr bwMode="auto">
            <a:xfrm>
              <a:off x="7873216" y="5480646"/>
              <a:ext cx="393700" cy="393700"/>
              <a:chOff x="9194125" y="5228792"/>
              <a:chExt cx="393858" cy="393856"/>
            </a:xfrm>
          </p:grpSpPr>
          <p:sp>
            <p:nvSpPr>
              <p:cNvPr id="195" name="Oval 158"/>
              <p:cNvSpPr/>
              <p:nvPr/>
            </p:nvSpPr>
            <p:spPr>
              <a:xfrm>
                <a:off x="9194125" y="5228792"/>
                <a:ext cx="393858" cy="39385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6" name="Freeform 151"/>
              <p:cNvSpPr>
                <a:spLocks noEditPoints="1"/>
              </p:cNvSpPr>
              <p:nvPr/>
            </p:nvSpPr>
            <p:spPr bwMode="auto">
              <a:xfrm>
                <a:off x="9286237" y="5327256"/>
                <a:ext cx="204870" cy="193752"/>
              </a:xfrm>
              <a:custGeom>
                <a:avLst/>
                <a:gdLst>
                  <a:gd name="T0" fmla="*/ 138 w 138"/>
                  <a:gd name="T1" fmla="*/ 33 h 129"/>
                  <a:gd name="T2" fmla="*/ 138 w 138"/>
                  <a:gd name="T3" fmla="*/ 82 h 129"/>
                  <a:gd name="T4" fmla="*/ 130 w 138"/>
                  <a:gd name="T5" fmla="*/ 91 h 129"/>
                  <a:gd name="T6" fmla="*/ 48 w 138"/>
                  <a:gd name="T7" fmla="*/ 91 h 129"/>
                  <a:gd name="T8" fmla="*/ 39 w 138"/>
                  <a:gd name="T9" fmla="*/ 83 h 129"/>
                  <a:gd name="T10" fmla="*/ 24 w 138"/>
                  <a:gd name="T11" fmla="*/ 29 h 129"/>
                  <a:gd name="T12" fmla="*/ 17 w 138"/>
                  <a:gd name="T13" fmla="*/ 17 h 129"/>
                  <a:gd name="T14" fmla="*/ 0 w 138"/>
                  <a:gd name="T15" fmla="*/ 8 h 129"/>
                  <a:gd name="T16" fmla="*/ 6 w 138"/>
                  <a:gd name="T17" fmla="*/ 1 h 129"/>
                  <a:gd name="T18" fmla="*/ 10 w 138"/>
                  <a:gd name="T19" fmla="*/ 0 h 129"/>
                  <a:gd name="T20" fmla="*/ 37 w 138"/>
                  <a:gd name="T21" fmla="*/ 18 h 129"/>
                  <a:gd name="T22" fmla="*/ 130 w 138"/>
                  <a:gd name="T23" fmla="*/ 25 h 129"/>
                  <a:gd name="T24" fmla="*/ 138 w 138"/>
                  <a:gd name="T25" fmla="*/ 33 h 129"/>
                  <a:gd name="T26" fmla="*/ 47 w 138"/>
                  <a:gd name="T27" fmla="*/ 101 h 129"/>
                  <a:gd name="T28" fmla="*/ 33 w 138"/>
                  <a:gd name="T29" fmla="*/ 115 h 129"/>
                  <a:gd name="T30" fmla="*/ 47 w 138"/>
                  <a:gd name="T31" fmla="*/ 129 h 129"/>
                  <a:gd name="T32" fmla="*/ 61 w 138"/>
                  <a:gd name="T33" fmla="*/ 115 h 129"/>
                  <a:gd name="T34" fmla="*/ 47 w 138"/>
                  <a:gd name="T35" fmla="*/ 101 h 129"/>
                  <a:gd name="T36" fmla="*/ 41 w 138"/>
                  <a:gd name="T37" fmla="*/ 34 h 129"/>
                  <a:gd name="T38" fmla="*/ 47 w 138"/>
                  <a:gd name="T39" fmla="*/ 54 h 129"/>
                  <a:gd name="T40" fmla="*/ 68 w 138"/>
                  <a:gd name="T41" fmla="*/ 54 h 129"/>
                  <a:gd name="T42" fmla="*/ 68 w 138"/>
                  <a:gd name="T43" fmla="*/ 36 h 129"/>
                  <a:gd name="T44" fmla="*/ 41 w 138"/>
                  <a:gd name="T45" fmla="*/ 34 h 129"/>
                  <a:gd name="T46" fmla="*/ 54 w 138"/>
                  <a:gd name="T47" fmla="*/ 75 h 129"/>
                  <a:gd name="T48" fmla="*/ 68 w 138"/>
                  <a:gd name="T49" fmla="*/ 75 h 129"/>
                  <a:gd name="T50" fmla="*/ 68 w 138"/>
                  <a:gd name="T51" fmla="*/ 58 h 129"/>
                  <a:gd name="T52" fmla="*/ 49 w 138"/>
                  <a:gd name="T53" fmla="*/ 58 h 129"/>
                  <a:gd name="T54" fmla="*/ 54 w 138"/>
                  <a:gd name="T55" fmla="*/ 75 h 129"/>
                  <a:gd name="T56" fmla="*/ 97 w 138"/>
                  <a:gd name="T57" fmla="*/ 54 h 129"/>
                  <a:gd name="T58" fmla="*/ 97 w 138"/>
                  <a:gd name="T59" fmla="*/ 38 h 129"/>
                  <a:gd name="T60" fmla="*/ 75 w 138"/>
                  <a:gd name="T61" fmla="*/ 36 h 129"/>
                  <a:gd name="T62" fmla="*/ 75 w 138"/>
                  <a:gd name="T63" fmla="*/ 54 h 129"/>
                  <a:gd name="T64" fmla="*/ 97 w 138"/>
                  <a:gd name="T65" fmla="*/ 54 h 129"/>
                  <a:gd name="T66" fmla="*/ 75 w 138"/>
                  <a:gd name="T67" fmla="*/ 58 h 129"/>
                  <a:gd name="T68" fmla="*/ 75 w 138"/>
                  <a:gd name="T69" fmla="*/ 75 h 129"/>
                  <a:gd name="T70" fmla="*/ 97 w 138"/>
                  <a:gd name="T71" fmla="*/ 75 h 129"/>
                  <a:gd name="T72" fmla="*/ 97 w 138"/>
                  <a:gd name="T73" fmla="*/ 58 h 129"/>
                  <a:gd name="T74" fmla="*/ 75 w 138"/>
                  <a:gd name="T75" fmla="*/ 58 h 129"/>
                  <a:gd name="T76" fmla="*/ 117 w 138"/>
                  <a:gd name="T77" fmla="*/ 101 h 129"/>
                  <a:gd name="T78" fmla="*/ 103 w 138"/>
                  <a:gd name="T79" fmla="*/ 115 h 129"/>
                  <a:gd name="T80" fmla="*/ 117 w 138"/>
                  <a:gd name="T81" fmla="*/ 129 h 129"/>
                  <a:gd name="T82" fmla="*/ 131 w 138"/>
                  <a:gd name="T83" fmla="*/ 115 h 129"/>
                  <a:gd name="T84" fmla="*/ 117 w 138"/>
                  <a:gd name="T85" fmla="*/ 101 h 129"/>
                  <a:gd name="T86" fmla="*/ 123 w 138"/>
                  <a:gd name="T87" fmla="*/ 40 h 129"/>
                  <a:gd name="T88" fmla="*/ 103 w 138"/>
                  <a:gd name="T89" fmla="*/ 38 h 129"/>
                  <a:gd name="T90" fmla="*/ 103 w 138"/>
                  <a:gd name="T91" fmla="*/ 54 h 129"/>
                  <a:gd name="T92" fmla="*/ 123 w 138"/>
                  <a:gd name="T93" fmla="*/ 54 h 129"/>
                  <a:gd name="T94" fmla="*/ 123 w 138"/>
                  <a:gd name="T95" fmla="*/ 40 h 129"/>
                  <a:gd name="T96" fmla="*/ 123 w 138"/>
                  <a:gd name="T97" fmla="*/ 75 h 129"/>
                  <a:gd name="T98" fmla="*/ 123 w 138"/>
                  <a:gd name="T99" fmla="*/ 58 h 129"/>
                  <a:gd name="T100" fmla="*/ 103 w 138"/>
                  <a:gd name="T101" fmla="*/ 58 h 129"/>
                  <a:gd name="T102" fmla="*/ 103 w 138"/>
                  <a:gd name="T103" fmla="*/ 75 h 129"/>
                  <a:gd name="T104" fmla="*/ 123 w 138"/>
                  <a:gd name="T105" fmla="*/ 7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8" h="129">
                    <a:moveTo>
                      <a:pt x="138" y="33"/>
                    </a:moveTo>
                    <a:cubicBezTo>
                      <a:pt x="138" y="82"/>
                      <a:pt x="138" y="82"/>
                      <a:pt x="138" y="82"/>
                    </a:cubicBezTo>
                    <a:cubicBezTo>
                      <a:pt x="138" y="87"/>
                      <a:pt x="135" y="91"/>
                      <a:pt x="130" y="91"/>
                    </a:cubicBezTo>
                    <a:cubicBezTo>
                      <a:pt x="48" y="91"/>
                      <a:pt x="48" y="91"/>
                      <a:pt x="48" y="91"/>
                    </a:cubicBezTo>
                    <a:cubicBezTo>
                      <a:pt x="43" y="91"/>
                      <a:pt x="40" y="87"/>
                      <a:pt x="39" y="83"/>
                    </a:cubicBezTo>
                    <a:cubicBezTo>
                      <a:pt x="24" y="29"/>
                      <a:pt x="24" y="29"/>
                      <a:pt x="24" y="29"/>
                    </a:cubicBezTo>
                    <a:cubicBezTo>
                      <a:pt x="24" y="29"/>
                      <a:pt x="21" y="19"/>
                      <a:pt x="17" y="17"/>
                    </a:cubicBezTo>
                    <a:cubicBezTo>
                      <a:pt x="10" y="15"/>
                      <a:pt x="0" y="19"/>
                      <a:pt x="0" y="8"/>
                    </a:cubicBezTo>
                    <a:cubicBezTo>
                      <a:pt x="0" y="1"/>
                      <a:pt x="6" y="1"/>
                      <a:pt x="6" y="1"/>
                    </a:cubicBezTo>
                    <a:cubicBezTo>
                      <a:pt x="7" y="1"/>
                      <a:pt x="8" y="0"/>
                      <a:pt x="10" y="0"/>
                    </a:cubicBezTo>
                    <a:cubicBezTo>
                      <a:pt x="20" y="0"/>
                      <a:pt x="32" y="4"/>
                      <a:pt x="37" y="18"/>
                    </a:cubicBezTo>
                    <a:cubicBezTo>
                      <a:pt x="130" y="25"/>
                      <a:pt x="130" y="25"/>
                      <a:pt x="130" y="25"/>
                    </a:cubicBezTo>
                    <a:cubicBezTo>
                      <a:pt x="135" y="25"/>
                      <a:pt x="138" y="29"/>
                      <a:pt x="138" y="33"/>
                    </a:cubicBezTo>
                    <a:close/>
                    <a:moveTo>
                      <a:pt x="47" y="101"/>
                    </a:moveTo>
                    <a:cubicBezTo>
                      <a:pt x="39" y="101"/>
                      <a:pt x="33" y="107"/>
                      <a:pt x="33" y="115"/>
                    </a:cubicBezTo>
                    <a:cubicBezTo>
                      <a:pt x="33" y="123"/>
                      <a:pt x="39" y="129"/>
                      <a:pt x="47" y="129"/>
                    </a:cubicBezTo>
                    <a:cubicBezTo>
                      <a:pt x="55" y="129"/>
                      <a:pt x="61" y="123"/>
                      <a:pt x="61" y="115"/>
                    </a:cubicBezTo>
                    <a:cubicBezTo>
                      <a:pt x="61" y="107"/>
                      <a:pt x="55" y="101"/>
                      <a:pt x="47" y="101"/>
                    </a:cubicBezTo>
                    <a:close/>
                    <a:moveTo>
                      <a:pt x="41" y="34"/>
                    </a:moveTo>
                    <a:cubicBezTo>
                      <a:pt x="47" y="54"/>
                      <a:pt x="47" y="54"/>
                      <a:pt x="47" y="54"/>
                    </a:cubicBezTo>
                    <a:cubicBezTo>
                      <a:pt x="68" y="54"/>
                      <a:pt x="68" y="54"/>
                      <a:pt x="68" y="54"/>
                    </a:cubicBezTo>
                    <a:cubicBezTo>
                      <a:pt x="68" y="36"/>
                      <a:pt x="68" y="36"/>
                      <a:pt x="68" y="36"/>
                    </a:cubicBezTo>
                    <a:lnTo>
                      <a:pt x="41" y="34"/>
                    </a:lnTo>
                    <a:close/>
                    <a:moveTo>
                      <a:pt x="54" y="75"/>
                    </a:moveTo>
                    <a:cubicBezTo>
                      <a:pt x="68" y="75"/>
                      <a:pt x="68" y="75"/>
                      <a:pt x="68" y="75"/>
                    </a:cubicBezTo>
                    <a:cubicBezTo>
                      <a:pt x="68" y="58"/>
                      <a:pt x="68" y="58"/>
                      <a:pt x="68" y="58"/>
                    </a:cubicBezTo>
                    <a:cubicBezTo>
                      <a:pt x="49" y="58"/>
                      <a:pt x="49" y="58"/>
                      <a:pt x="49" y="58"/>
                    </a:cubicBezTo>
                    <a:lnTo>
                      <a:pt x="54" y="75"/>
                    </a:lnTo>
                    <a:close/>
                    <a:moveTo>
                      <a:pt x="97" y="54"/>
                    </a:moveTo>
                    <a:cubicBezTo>
                      <a:pt x="97" y="38"/>
                      <a:pt x="97" y="38"/>
                      <a:pt x="97" y="38"/>
                    </a:cubicBezTo>
                    <a:cubicBezTo>
                      <a:pt x="75" y="36"/>
                      <a:pt x="75" y="36"/>
                      <a:pt x="75" y="36"/>
                    </a:cubicBezTo>
                    <a:cubicBezTo>
                      <a:pt x="75" y="54"/>
                      <a:pt x="75" y="54"/>
                      <a:pt x="75" y="54"/>
                    </a:cubicBezTo>
                    <a:lnTo>
                      <a:pt x="97" y="54"/>
                    </a:lnTo>
                    <a:close/>
                    <a:moveTo>
                      <a:pt x="75" y="58"/>
                    </a:moveTo>
                    <a:cubicBezTo>
                      <a:pt x="75" y="75"/>
                      <a:pt x="75" y="75"/>
                      <a:pt x="75" y="75"/>
                    </a:cubicBezTo>
                    <a:cubicBezTo>
                      <a:pt x="97" y="75"/>
                      <a:pt x="97" y="75"/>
                      <a:pt x="97" y="75"/>
                    </a:cubicBezTo>
                    <a:cubicBezTo>
                      <a:pt x="97" y="58"/>
                      <a:pt x="97" y="58"/>
                      <a:pt x="97" y="58"/>
                    </a:cubicBezTo>
                    <a:lnTo>
                      <a:pt x="75" y="58"/>
                    </a:lnTo>
                    <a:close/>
                    <a:moveTo>
                      <a:pt x="117" y="101"/>
                    </a:moveTo>
                    <a:cubicBezTo>
                      <a:pt x="109" y="101"/>
                      <a:pt x="103" y="107"/>
                      <a:pt x="103" y="115"/>
                    </a:cubicBezTo>
                    <a:cubicBezTo>
                      <a:pt x="103" y="123"/>
                      <a:pt x="109" y="129"/>
                      <a:pt x="117" y="129"/>
                    </a:cubicBezTo>
                    <a:cubicBezTo>
                      <a:pt x="125" y="129"/>
                      <a:pt x="131" y="123"/>
                      <a:pt x="131" y="115"/>
                    </a:cubicBezTo>
                    <a:cubicBezTo>
                      <a:pt x="131" y="107"/>
                      <a:pt x="125" y="101"/>
                      <a:pt x="117" y="101"/>
                    </a:cubicBezTo>
                    <a:close/>
                    <a:moveTo>
                      <a:pt x="123" y="40"/>
                    </a:moveTo>
                    <a:cubicBezTo>
                      <a:pt x="103" y="38"/>
                      <a:pt x="103" y="38"/>
                      <a:pt x="103" y="38"/>
                    </a:cubicBezTo>
                    <a:cubicBezTo>
                      <a:pt x="103" y="54"/>
                      <a:pt x="103" y="54"/>
                      <a:pt x="103" y="54"/>
                    </a:cubicBezTo>
                    <a:cubicBezTo>
                      <a:pt x="123" y="54"/>
                      <a:pt x="123" y="54"/>
                      <a:pt x="123" y="54"/>
                    </a:cubicBezTo>
                    <a:lnTo>
                      <a:pt x="123" y="40"/>
                    </a:lnTo>
                    <a:close/>
                    <a:moveTo>
                      <a:pt x="123" y="75"/>
                    </a:moveTo>
                    <a:cubicBezTo>
                      <a:pt x="123" y="58"/>
                      <a:pt x="123" y="58"/>
                      <a:pt x="123" y="58"/>
                    </a:cubicBezTo>
                    <a:cubicBezTo>
                      <a:pt x="103" y="58"/>
                      <a:pt x="103" y="58"/>
                      <a:pt x="103" y="58"/>
                    </a:cubicBezTo>
                    <a:cubicBezTo>
                      <a:pt x="103" y="75"/>
                      <a:pt x="103" y="75"/>
                      <a:pt x="103" y="75"/>
                    </a:cubicBezTo>
                    <a:lnTo>
                      <a:pt x="123" y="75"/>
                    </a:lnTo>
                    <a:close/>
                  </a:path>
                </a:pathLst>
              </a:custGeom>
              <a:solidFill>
                <a:schemeClr val="bg1">
                  <a:lumMod val="95000"/>
                </a:schemeClr>
              </a:solidFill>
              <a:ln>
                <a:noFill/>
              </a:ln>
            </p:spPr>
            <p:txBody>
              <a:bodyPr/>
              <a:lstStyle/>
              <a:p>
                <a:pPr eaLnBrk="1" fontAlgn="auto" hangingPunct="1">
                  <a:spcBef>
                    <a:spcPts val="0"/>
                  </a:spcBef>
                  <a:spcAft>
                    <a:spcPts val="0"/>
                  </a:spcAft>
                  <a:defRPr/>
                </a:pPr>
                <a:endParaRPr lang="en-US">
                  <a:latin typeface="+mn-lt"/>
                </a:endParaRPr>
              </a:p>
            </p:txBody>
          </p:sp>
        </p:grpSp>
        <p:grpSp>
          <p:nvGrpSpPr>
            <p:cNvPr id="203" name="Group 164"/>
            <p:cNvGrpSpPr/>
            <p:nvPr/>
          </p:nvGrpSpPr>
          <p:grpSpPr>
            <a:xfrm>
              <a:off x="1274952" y="3643500"/>
              <a:ext cx="6877696" cy="1429245"/>
              <a:chOff x="2596536" y="3392079"/>
              <a:chExt cx="6877696" cy="1429245"/>
            </a:xfrm>
            <a:solidFill>
              <a:srgbClr val="00ACC8"/>
            </a:solidFill>
          </p:grpSpPr>
          <p:sp>
            <p:nvSpPr>
              <p:cNvPr id="204" name="Freeform 6"/>
              <p:cNvSpPr/>
              <p:nvPr/>
            </p:nvSpPr>
            <p:spPr bwMode="auto">
              <a:xfrm rot="1722615">
                <a:off x="2596536" y="3889798"/>
                <a:ext cx="386592" cy="369966"/>
              </a:xfrm>
              <a:custGeom>
                <a:avLst/>
                <a:gdLst>
                  <a:gd name="T0" fmla="*/ 46 w 118"/>
                  <a:gd name="T1" fmla="*/ 63 h 110"/>
                  <a:gd name="T2" fmla="*/ 25 w 118"/>
                  <a:gd name="T3" fmla="*/ 63 h 110"/>
                  <a:gd name="T4" fmla="*/ 12 w 118"/>
                  <a:gd name="T5" fmla="*/ 75 h 110"/>
                  <a:gd name="T6" fmla="*/ 0 w 118"/>
                  <a:gd name="T7" fmla="*/ 75 h 110"/>
                  <a:gd name="T8" fmla="*/ 9 w 118"/>
                  <a:gd name="T9" fmla="*/ 55 h 110"/>
                  <a:gd name="T10" fmla="*/ 0 w 118"/>
                  <a:gd name="T11" fmla="*/ 35 h 110"/>
                  <a:gd name="T12" fmla="*/ 12 w 118"/>
                  <a:gd name="T13" fmla="*/ 35 h 110"/>
                  <a:gd name="T14" fmla="*/ 25 w 118"/>
                  <a:gd name="T15" fmla="*/ 47 h 110"/>
                  <a:gd name="T16" fmla="*/ 46 w 118"/>
                  <a:gd name="T17" fmla="*/ 47 h 110"/>
                  <a:gd name="T18" fmla="*/ 31 w 118"/>
                  <a:gd name="T19" fmla="*/ 0 h 110"/>
                  <a:gd name="T20" fmla="*/ 43 w 118"/>
                  <a:gd name="T21" fmla="*/ 0 h 110"/>
                  <a:gd name="T22" fmla="*/ 69 w 118"/>
                  <a:gd name="T23" fmla="*/ 47 h 110"/>
                  <a:gd name="T24" fmla="*/ 100 w 118"/>
                  <a:gd name="T25" fmla="*/ 47 h 110"/>
                  <a:gd name="T26" fmla="*/ 118 w 118"/>
                  <a:gd name="T27" fmla="*/ 55 h 110"/>
                  <a:gd name="T28" fmla="*/ 100 w 118"/>
                  <a:gd name="T29" fmla="*/ 63 h 110"/>
                  <a:gd name="T30" fmla="*/ 69 w 118"/>
                  <a:gd name="T31" fmla="*/ 63 h 110"/>
                  <a:gd name="T32" fmla="*/ 43 w 118"/>
                  <a:gd name="T33" fmla="*/ 110 h 110"/>
                  <a:gd name="T34" fmla="*/ 31 w 118"/>
                  <a:gd name="T35" fmla="*/ 110 h 110"/>
                  <a:gd name="T36" fmla="*/ 46 w 118"/>
                  <a:gd name="T37" fmla="*/ 6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8" h="110">
                    <a:moveTo>
                      <a:pt x="46" y="63"/>
                    </a:moveTo>
                    <a:cubicBezTo>
                      <a:pt x="25" y="63"/>
                      <a:pt x="25" y="63"/>
                      <a:pt x="25" y="63"/>
                    </a:cubicBezTo>
                    <a:cubicBezTo>
                      <a:pt x="12" y="75"/>
                      <a:pt x="12" y="75"/>
                      <a:pt x="12" y="75"/>
                    </a:cubicBezTo>
                    <a:cubicBezTo>
                      <a:pt x="0" y="75"/>
                      <a:pt x="0" y="75"/>
                      <a:pt x="0" y="75"/>
                    </a:cubicBezTo>
                    <a:cubicBezTo>
                      <a:pt x="9" y="55"/>
                      <a:pt x="9" y="55"/>
                      <a:pt x="9" y="55"/>
                    </a:cubicBezTo>
                    <a:cubicBezTo>
                      <a:pt x="0" y="35"/>
                      <a:pt x="0" y="35"/>
                      <a:pt x="0" y="35"/>
                    </a:cubicBezTo>
                    <a:cubicBezTo>
                      <a:pt x="12" y="35"/>
                      <a:pt x="12" y="35"/>
                      <a:pt x="12" y="35"/>
                    </a:cubicBezTo>
                    <a:cubicBezTo>
                      <a:pt x="25" y="47"/>
                      <a:pt x="25" y="47"/>
                      <a:pt x="25" y="47"/>
                    </a:cubicBezTo>
                    <a:cubicBezTo>
                      <a:pt x="46" y="47"/>
                      <a:pt x="46" y="47"/>
                      <a:pt x="46" y="47"/>
                    </a:cubicBezTo>
                    <a:cubicBezTo>
                      <a:pt x="31" y="0"/>
                      <a:pt x="31" y="0"/>
                      <a:pt x="31" y="0"/>
                    </a:cubicBezTo>
                    <a:cubicBezTo>
                      <a:pt x="43" y="0"/>
                      <a:pt x="43" y="0"/>
                      <a:pt x="43" y="0"/>
                    </a:cubicBezTo>
                    <a:cubicBezTo>
                      <a:pt x="69" y="47"/>
                      <a:pt x="69" y="47"/>
                      <a:pt x="69" y="47"/>
                    </a:cubicBezTo>
                    <a:cubicBezTo>
                      <a:pt x="100" y="47"/>
                      <a:pt x="100" y="47"/>
                      <a:pt x="100" y="47"/>
                    </a:cubicBezTo>
                    <a:cubicBezTo>
                      <a:pt x="100" y="47"/>
                      <a:pt x="118" y="47"/>
                      <a:pt x="118" y="55"/>
                    </a:cubicBezTo>
                    <a:cubicBezTo>
                      <a:pt x="118" y="63"/>
                      <a:pt x="100" y="63"/>
                      <a:pt x="100" y="63"/>
                    </a:cubicBezTo>
                    <a:cubicBezTo>
                      <a:pt x="69" y="63"/>
                      <a:pt x="69" y="63"/>
                      <a:pt x="69" y="63"/>
                    </a:cubicBezTo>
                    <a:cubicBezTo>
                      <a:pt x="43" y="110"/>
                      <a:pt x="43" y="110"/>
                      <a:pt x="43" y="110"/>
                    </a:cubicBezTo>
                    <a:cubicBezTo>
                      <a:pt x="31" y="110"/>
                      <a:pt x="31" y="110"/>
                      <a:pt x="31" y="110"/>
                    </a:cubicBezTo>
                    <a:lnTo>
                      <a:pt x="46" y="63"/>
                    </a:lnTo>
                    <a:close/>
                  </a:path>
                </a:pathLst>
              </a:custGeom>
              <a:solidFill>
                <a:schemeClr val="tx1"/>
              </a:solidFill>
              <a:ln>
                <a:noFill/>
              </a:ln>
            </p:spPr>
            <p:txBody>
              <a:bodyPr/>
              <a:lstStyle/>
              <a:p>
                <a:pPr eaLnBrk="1" fontAlgn="auto" hangingPunct="1">
                  <a:spcBef>
                    <a:spcPts val="0"/>
                  </a:spcBef>
                  <a:spcAft>
                    <a:spcPts val="0"/>
                  </a:spcAft>
                  <a:defRPr/>
                </a:pPr>
                <a:endParaRPr lang="en-US">
                  <a:latin typeface="+mn-lt"/>
                </a:endParaRPr>
              </a:p>
            </p:txBody>
          </p:sp>
          <p:sp>
            <p:nvSpPr>
              <p:cNvPr id="205" name="Freeform 6"/>
              <p:cNvSpPr/>
              <p:nvPr/>
            </p:nvSpPr>
            <p:spPr bwMode="auto">
              <a:xfrm rot="17835089">
                <a:off x="4704917" y="3400392"/>
                <a:ext cx="386592" cy="369966"/>
              </a:xfrm>
              <a:custGeom>
                <a:avLst/>
                <a:gdLst>
                  <a:gd name="T0" fmla="*/ 46 w 118"/>
                  <a:gd name="T1" fmla="*/ 63 h 110"/>
                  <a:gd name="T2" fmla="*/ 25 w 118"/>
                  <a:gd name="T3" fmla="*/ 63 h 110"/>
                  <a:gd name="T4" fmla="*/ 12 w 118"/>
                  <a:gd name="T5" fmla="*/ 75 h 110"/>
                  <a:gd name="T6" fmla="*/ 0 w 118"/>
                  <a:gd name="T7" fmla="*/ 75 h 110"/>
                  <a:gd name="T8" fmla="*/ 9 w 118"/>
                  <a:gd name="T9" fmla="*/ 55 h 110"/>
                  <a:gd name="T10" fmla="*/ 0 w 118"/>
                  <a:gd name="T11" fmla="*/ 35 h 110"/>
                  <a:gd name="T12" fmla="*/ 12 w 118"/>
                  <a:gd name="T13" fmla="*/ 35 h 110"/>
                  <a:gd name="T14" fmla="*/ 25 w 118"/>
                  <a:gd name="T15" fmla="*/ 47 h 110"/>
                  <a:gd name="T16" fmla="*/ 46 w 118"/>
                  <a:gd name="T17" fmla="*/ 47 h 110"/>
                  <a:gd name="T18" fmla="*/ 31 w 118"/>
                  <a:gd name="T19" fmla="*/ 0 h 110"/>
                  <a:gd name="T20" fmla="*/ 43 w 118"/>
                  <a:gd name="T21" fmla="*/ 0 h 110"/>
                  <a:gd name="T22" fmla="*/ 69 w 118"/>
                  <a:gd name="T23" fmla="*/ 47 h 110"/>
                  <a:gd name="T24" fmla="*/ 100 w 118"/>
                  <a:gd name="T25" fmla="*/ 47 h 110"/>
                  <a:gd name="T26" fmla="*/ 118 w 118"/>
                  <a:gd name="T27" fmla="*/ 55 h 110"/>
                  <a:gd name="T28" fmla="*/ 100 w 118"/>
                  <a:gd name="T29" fmla="*/ 63 h 110"/>
                  <a:gd name="T30" fmla="*/ 69 w 118"/>
                  <a:gd name="T31" fmla="*/ 63 h 110"/>
                  <a:gd name="T32" fmla="*/ 43 w 118"/>
                  <a:gd name="T33" fmla="*/ 110 h 110"/>
                  <a:gd name="T34" fmla="*/ 31 w 118"/>
                  <a:gd name="T35" fmla="*/ 110 h 110"/>
                  <a:gd name="T36" fmla="*/ 46 w 118"/>
                  <a:gd name="T37" fmla="*/ 6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8" h="110">
                    <a:moveTo>
                      <a:pt x="46" y="63"/>
                    </a:moveTo>
                    <a:cubicBezTo>
                      <a:pt x="25" y="63"/>
                      <a:pt x="25" y="63"/>
                      <a:pt x="25" y="63"/>
                    </a:cubicBezTo>
                    <a:cubicBezTo>
                      <a:pt x="12" y="75"/>
                      <a:pt x="12" y="75"/>
                      <a:pt x="12" y="75"/>
                    </a:cubicBezTo>
                    <a:cubicBezTo>
                      <a:pt x="0" y="75"/>
                      <a:pt x="0" y="75"/>
                      <a:pt x="0" y="75"/>
                    </a:cubicBezTo>
                    <a:cubicBezTo>
                      <a:pt x="9" y="55"/>
                      <a:pt x="9" y="55"/>
                      <a:pt x="9" y="55"/>
                    </a:cubicBezTo>
                    <a:cubicBezTo>
                      <a:pt x="0" y="35"/>
                      <a:pt x="0" y="35"/>
                      <a:pt x="0" y="35"/>
                    </a:cubicBezTo>
                    <a:cubicBezTo>
                      <a:pt x="12" y="35"/>
                      <a:pt x="12" y="35"/>
                      <a:pt x="12" y="35"/>
                    </a:cubicBezTo>
                    <a:cubicBezTo>
                      <a:pt x="25" y="47"/>
                      <a:pt x="25" y="47"/>
                      <a:pt x="25" y="47"/>
                    </a:cubicBezTo>
                    <a:cubicBezTo>
                      <a:pt x="46" y="47"/>
                      <a:pt x="46" y="47"/>
                      <a:pt x="46" y="47"/>
                    </a:cubicBezTo>
                    <a:cubicBezTo>
                      <a:pt x="31" y="0"/>
                      <a:pt x="31" y="0"/>
                      <a:pt x="31" y="0"/>
                    </a:cubicBezTo>
                    <a:cubicBezTo>
                      <a:pt x="43" y="0"/>
                      <a:pt x="43" y="0"/>
                      <a:pt x="43" y="0"/>
                    </a:cubicBezTo>
                    <a:cubicBezTo>
                      <a:pt x="69" y="47"/>
                      <a:pt x="69" y="47"/>
                      <a:pt x="69" y="47"/>
                    </a:cubicBezTo>
                    <a:cubicBezTo>
                      <a:pt x="100" y="47"/>
                      <a:pt x="100" y="47"/>
                      <a:pt x="100" y="47"/>
                    </a:cubicBezTo>
                    <a:cubicBezTo>
                      <a:pt x="100" y="47"/>
                      <a:pt x="118" y="47"/>
                      <a:pt x="118" y="55"/>
                    </a:cubicBezTo>
                    <a:cubicBezTo>
                      <a:pt x="118" y="63"/>
                      <a:pt x="100" y="63"/>
                      <a:pt x="100" y="63"/>
                    </a:cubicBezTo>
                    <a:cubicBezTo>
                      <a:pt x="69" y="63"/>
                      <a:pt x="69" y="63"/>
                      <a:pt x="69" y="63"/>
                    </a:cubicBezTo>
                    <a:cubicBezTo>
                      <a:pt x="43" y="110"/>
                      <a:pt x="43" y="110"/>
                      <a:pt x="43" y="110"/>
                    </a:cubicBezTo>
                    <a:cubicBezTo>
                      <a:pt x="31" y="110"/>
                      <a:pt x="31" y="110"/>
                      <a:pt x="31" y="110"/>
                    </a:cubicBezTo>
                    <a:lnTo>
                      <a:pt x="46" y="63"/>
                    </a:lnTo>
                    <a:close/>
                  </a:path>
                </a:pathLst>
              </a:custGeom>
              <a:solidFill>
                <a:schemeClr val="tx1"/>
              </a:solidFill>
              <a:ln>
                <a:noFill/>
              </a:ln>
            </p:spPr>
            <p:txBody>
              <a:bodyPr/>
              <a:lstStyle/>
              <a:p>
                <a:pPr eaLnBrk="1" fontAlgn="auto" hangingPunct="1">
                  <a:spcBef>
                    <a:spcPts val="0"/>
                  </a:spcBef>
                  <a:spcAft>
                    <a:spcPts val="0"/>
                  </a:spcAft>
                  <a:defRPr/>
                </a:pPr>
                <a:endParaRPr lang="en-US">
                  <a:latin typeface="+mn-lt"/>
                </a:endParaRPr>
              </a:p>
            </p:txBody>
          </p:sp>
          <p:sp>
            <p:nvSpPr>
              <p:cNvPr id="206" name="Freeform 6"/>
              <p:cNvSpPr/>
              <p:nvPr/>
            </p:nvSpPr>
            <p:spPr bwMode="auto">
              <a:xfrm rot="2250316">
                <a:off x="7441319" y="3947077"/>
                <a:ext cx="386592" cy="369966"/>
              </a:xfrm>
              <a:custGeom>
                <a:avLst/>
                <a:gdLst>
                  <a:gd name="T0" fmla="*/ 46 w 118"/>
                  <a:gd name="T1" fmla="*/ 63 h 110"/>
                  <a:gd name="T2" fmla="*/ 25 w 118"/>
                  <a:gd name="T3" fmla="*/ 63 h 110"/>
                  <a:gd name="T4" fmla="*/ 12 w 118"/>
                  <a:gd name="T5" fmla="*/ 75 h 110"/>
                  <a:gd name="T6" fmla="*/ 0 w 118"/>
                  <a:gd name="T7" fmla="*/ 75 h 110"/>
                  <a:gd name="T8" fmla="*/ 9 w 118"/>
                  <a:gd name="T9" fmla="*/ 55 h 110"/>
                  <a:gd name="T10" fmla="*/ 0 w 118"/>
                  <a:gd name="T11" fmla="*/ 35 h 110"/>
                  <a:gd name="T12" fmla="*/ 12 w 118"/>
                  <a:gd name="T13" fmla="*/ 35 h 110"/>
                  <a:gd name="T14" fmla="*/ 25 w 118"/>
                  <a:gd name="T15" fmla="*/ 47 h 110"/>
                  <a:gd name="T16" fmla="*/ 46 w 118"/>
                  <a:gd name="T17" fmla="*/ 47 h 110"/>
                  <a:gd name="T18" fmla="*/ 31 w 118"/>
                  <a:gd name="T19" fmla="*/ 0 h 110"/>
                  <a:gd name="T20" fmla="*/ 43 w 118"/>
                  <a:gd name="T21" fmla="*/ 0 h 110"/>
                  <a:gd name="T22" fmla="*/ 69 w 118"/>
                  <a:gd name="T23" fmla="*/ 47 h 110"/>
                  <a:gd name="T24" fmla="*/ 100 w 118"/>
                  <a:gd name="T25" fmla="*/ 47 h 110"/>
                  <a:gd name="T26" fmla="*/ 118 w 118"/>
                  <a:gd name="T27" fmla="*/ 55 h 110"/>
                  <a:gd name="T28" fmla="*/ 100 w 118"/>
                  <a:gd name="T29" fmla="*/ 63 h 110"/>
                  <a:gd name="T30" fmla="*/ 69 w 118"/>
                  <a:gd name="T31" fmla="*/ 63 h 110"/>
                  <a:gd name="T32" fmla="*/ 43 w 118"/>
                  <a:gd name="T33" fmla="*/ 110 h 110"/>
                  <a:gd name="T34" fmla="*/ 31 w 118"/>
                  <a:gd name="T35" fmla="*/ 110 h 110"/>
                  <a:gd name="T36" fmla="*/ 46 w 118"/>
                  <a:gd name="T37" fmla="*/ 6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8" h="110">
                    <a:moveTo>
                      <a:pt x="46" y="63"/>
                    </a:moveTo>
                    <a:cubicBezTo>
                      <a:pt x="25" y="63"/>
                      <a:pt x="25" y="63"/>
                      <a:pt x="25" y="63"/>
                    </a:cubicBezTo>
                    <a:cubicBezTo>
                      <a:pt x="12" y="75"/>
                      <a:pt x="12" y="75"/>
                      <a:pt x="12" y="75"/>
                    </a:cubicBezTo>
                    <a:cubicBezTo>
                      <a:pt x="0" y="75"/>
                      <a:pt x="0" y="75"/>
                      <a:pt x="0" y="75"/>
                    </a:cubicBezTo>
                    <a:cubicBezTo>
                      <a:pt x="9" y="55"/>
                      <a:pt x="9" y="55"/>
                      <a:pt x="9" y="55"/>
                    </a:cubicBezTo>
                    <a:cubicBezTo>
                      <a:pt x="0" y="35"/>
                      <a:pt x="0" y="35"/>
                      <a:pt x="0" y="35"/>
                    </a:cubicBezTo>
                    <a:cubicBezTo>
                      <a:pt x="12" y="35"/>
                      <a:pt x="12" y="35"/>
                      <a:pt x="12" y="35"/>
                    </a:cubicBezTo>
                    <a:cubicBezTo>
                      <a:pt x="25" y="47"/>
                      <a:pt x="25" y="47"/>
                      <a:pt x="25" y="47"/>
                    </a:cubicBezTo>
                    <a:cubicBezTo>
                      <a:pt x="46" y="47"/>
                      <a:pt x="46" y="47"/>
                      <a:pt x="46" y="47"/>
                    </a:cubicBezTo>
                    <a:cubicBezTo>
                      <a:pt x="31" y="0"/>
                      <a:pt x="31" y="0"/>
                      <a:pt x="31" y="0"/>
                    </a:cubicBezTo>
                    <a:cubicBezTo>
                      <a:pt x="43" y="0"/>
                      <a:pt x="43" y="0"/>
                      <a:pt x="43" y="0"/>
                    </a:cubicBezTo>
                    <a:cubicBezTo>
                      <a:pt x="69" y="47"/>
                      <a:pt x="69" y="47"/>
                      <a:pt x="69" y="47"/>
                    </a:cubicBezTo>
                    <a:cubicBezTo>
                      <a:pt x="100" y="47"/>
                      <a:pt x="100" y="47"/>
                      <a:pt x="100" y="47"/>
                    </a:cubicBezTo>
                    <a:cubicBezTo>
                      <a:pt x="100" y="47"/>
                      <a:pt x="118" y="47"/>
                      <a:pt x="118" y="55"/>
                    </a:cubicBezTo>
                    <a:cubicBezTo>
                      <a:pt x="118" y="63"/>
                      <a:pt x="100" y="63"/>
                      <a:pt x="100" y="63"/>
                    </a:cubicBezTo>
                    <a:cubicBezTo>
                      <a:pt x="69" y="63"/>
                      <a:pt x="69" y="63"/>
                      <a:pt x="69" y="63"/>
                    </a:cubicBezTo>
                    <a:cubicBezTo>
                      <a:pt x="43" y="110"/>
                      <a:pt x="43" y="110"/>
                      <a:pt x="43" y="110"/>
                    </a:cubicBezTo>
                    <a:cubicBezTo>
                      <a:pt x="31" y="110"/>
                      <a:pt x="31" y="110"/>
                      <a:pt x="31" y="110"/>
                    </a:cubicBezTo>
                    <a:lnTo>
                      <a:pt x="46" y="63"/>
                    </a:lnTo>
                    <a:close/>
                  </a:path>
                </a:pathLst>
              </a:custGeom>
              <a:solidFill>
                <a:schemeClr val="tx1"/>
              </a:solidFill>
              <a:ln>
                <a:noFill/>
              </a:ln>
            </p:spPr>
            <p:txBody>
              <a:bodyPr/>
              <a:lstStyle/>
              <a:p>
                <a:pPr eaLnBrk="1" fontAlgn="auto" hangingPunct="1">
                  <a:spcBef>
                    <a:spcPts val="0"/>
                  </a:spcBef>
                  <a:spcAft>
                    <a:spcPts val="0"/>
                  </a:spcAft>
                  <a:defRPr/>
                </a:pPr>
                <a:endParaRPr lang="en-US">
                  <a:latin typeface="+mn-lt"/>
                </a:endParaRPr>
              </a:p>
            </p:txBody>
          </p:sp>
          <p:sp>
            <p:nvSpPr>
              <p:cNvPr id="207" name="Freeform 6"/>
              <p:cNvSpPr/>
              <p:nvPr/>
            </p:nvSpPr>
            <p:spPr bwMode="auto">
              <a:xfrm rot="5067400">
                <a:off x="9095953" y="4443045"/>
                <a:ext cx="386592" cy="369966"/>
              </a:xfrm>
              <a:custGeom>
                <a:avLst/>
                <a:gdLst>
                  <a:gd name="T0" fmla="*/ 46 w 118"/>
                  <a:gd name="T1" fmla="*/ 63 h 110"/>
                  <a:gd name="T2" fmla="*/ 25 w 118"/>
                  <a:gd name="T3" fmla="*/ 63 h 110"/>
                  <a:gd name="T4" fmla="*/ 12 w 118"/>
                  <a:gd name="T5" fmla="*/ 75 h 110"/>
                  <a:gd name="T6" fmla="*/ 0 w 118"/>
                  <a:gd name="T7" fmla="*/ 75 h 110"/>
                  <a:gd name="T8" fmla="*/ 9 w 118"/>
                  <a:gd name="T9" fmla="*/ 55 h 110"/>
                  <a:gd name="T10" fmla="*/ 0 w 118"/>
                  <a:gd name="T11" fmla="*/ 35 h 110"/>
                  <a:gd name="T12" fmla="*/ 12 w 118"/>
                  <a:gd name="T13" fmla="*/ 35 h 110"/>
                  <a:gd name="T14" fmla="*/ 25 w 118"/>
                  <a:gd name="T15" fmla="*/ 47 h 110"/>
                  <a:gd name="T16" fmla="*/ 46 w 118"/>
                  <a:gd name="T17" fmla="*/ 47 h 110"/>
                  <a:gd name="T18" fmla="*/ 31 w 118"/>
                  <a:gd name="T19" fmla="*/ 0 h 110"/>
                  <a:gd name="T20" fmla="*/ 43 w 118"/>
                  <a:gd name="T21" fmla="*/ 0 h 110"/>
                  <a:gd name="T22" fmla="*/ 69 w 118"/>
                  <a:gd name="T23" fmla="*/ 47 h 110"/>
                  <a:gd name="T24" fmla="*/ 100 w 118"/>
                  <a:gd name="T25" fmla="*/ 47 h 110"/>
                  <a:gd name="T26" fmla="*/ 118 w 118"/>
                  <a:gd name="T27" fmla="*/ 55 h 110"/>
                  <a:gd name="T28" fmla="*/ 100 w 118"/>
                  <a:gd name="T29" fmla="*/ 63 h 110"/>
                  <a:gd name="T30" fmla="*/ 69 w 118"/>
                  <a:gd name="T31" fmla="*/ 63 h 110"/>
                  <a:gd name="T32" fmla="*/ 43 w 118"/>
                  <a:gd name="T33" fmla="*/ 110 h 110"/>
                  <a:gd name="T34" fmla="*/ 31 w 118"/>
                  <a:gd name="T35" fmla="*/ 110 h 110"/>
                  <a:gd name="T36" fmla="*/ 46 w 118"/>
                  <a:gd name="T37" fmla="*/ 6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8" h="110">
                    <a:moveTo>
                      <a:pt x="46" y="63"/>
                    </a:moveTo>
                    <a:cubicBezTo>
                      <a:pt x="25" y="63"/>
                      <a:pt x="25" y="63"/>
                      <a:pt x="25" y="63"/>
                    </a:cubicBezTo>
                    <a:cubicBezTo>
                      <a:pt x="12" y="75"/>
                      <a:pt x="12" y="75"/>
                      <a:pt x="12" y="75"/>
                    </a:cubicBezTo>
                    <a:cubicBezTo>
                      <a:pt x="0" y="75"/>
                      <a:pt x="0" y="75"/>
                      <a:pt x="0" y="75"/>
                    </a:cubicBezTo>
                    <a:cubicBezTo>
                      <a:pt x="9" y="55"/>
                      <a:pt x="9" y="55"/>
                      <a:pt x="9" y="55"/>
                    </a:cubicBezTo>
                    <a:cubicBezTo>
                      <a:pt x="0" y="35"/>
                      <a:pt x="0" y="35"/>
                      <a:pt x="0" y="35"/>
                    </a:cubicBezTo>
                    <a:cubicBezTo>
                      <a:pt x="12" y="35"/>
                      <a:pt x="12" y="35"/>
                      <a:pt x="12" y="35"/>
                    </a:cubicBezTo>
                    <a:cubicBezTo>
                      <a:pt x="25" y="47"/>
                      <a:pt x="25" y="47"/>
                      <a:pt x="25" y="47"/>
                    </a:cubicBezTo>
                    <a:cubicBezTo>
                      <a:pt x="46" y="47"/>
                      <a:pt x="46" y="47"/>
                      <a:pt x="46" y="47"/>
                    </a:cubicBezTo>
                    <a:cubicBezTo>
                      <a:pt x="31" y="0"/>
                      <a:pt x="31" y="0"/>
                      <a:pt x="31" y="0"/>
                    </a:cubicBezTo>
                    <a:cubicBezTo>
                      <a:pt x="43" y="0"/>
                      <a:pt x="43" y="0"/>
                      <a:pt x="43" y="0"/>
                    </a:cubicBezTo>
                    <a:cubicBezTo>
                      <a:pt x="69" y="47"/>
                      <a:pt x="69" y="47"/>
                      <a:pt x="69" y="47"/>
                    </a:cubicBezTo>
                    <a:cubicBezTo>
                      <a:pt x="100" y="47"/>
                      <a:pt x="100" y="47"/>
                      <a:pt x="100" y="47"/>
                    </a:cubicBezTo>
                    <a:cubicBezTo>
                      <a:pt x="100" y="47"/>
                      <a:pt x="118" y="47"/>
                      <a:pt x="118" y="55"/>
                    </a:cubicBezTo>
                    <a:cubicBezTo>
                      <a:pt x="118" y="63"/>
                      <a:pt x="100" y="63"/>
                      <a:pt x="100" y="63"/>
                    </a:cubicBezTo>
                    <a:cubicBezTo>
                      <a:pt x="69" y="63"/>
                      <a:pt x="69" y="63"/>
                      <a:pt x="69" y="63"/>
                    </a:cubicBezTo>
                    <a:cubicBezTo>
                      <a:pt x="43" y="110"/>
                      <a:pt x="43" y="110"/>
                      <a:pt x="43" y="110"/>
                    </a:cubicBezTo>
                    <a:cubicBezTo>
                      <a:pt x="31" y="110"/>
                      <a:pt x="31" y="110"/>
                      <a:pt x="31" y="110"/>
                    </a:cubicBezTo>
                    <a:lnTo>
                      <a:pt x="46" y="63"/>
                    </a:lnTo>
                    <a:close/>
                  </a:path>
                </a:pathLst>
              </a:custGeom>
              <a:solidFill>
                <a:schemeClr val="tx1"/>
              </a:solidFill>
              <a:ln>
                <a:noFill/>
              </a:ln>
            </p:spPr>
            <p:txBody>
              <a:bodyPr/>
              <a:lstStyle/>
              <a:p>
                <a:pPr eaLnBrk="1" fontAlgn="auto" hangingPunct="1">
                  <a:spcBef>
                    <a:spcPts val="0"/>
                  </a:spcBef>
                  <a:spcAft>
                    <a:spcPts val="0"/>
                  </a:spcAft>
                  <a:defRPr/>
                </a:pPr>
                <a:endParaRPr lang="en-US">
                  <a:latin typeface="+mn-lt"/>
                </a:endParaRPr>
              </a:p>
            </p:txBody>
          </p:sp>
        </p:grpSp>
      </p:grpSp>
      <p:grpSp>
        <p:nvGrpSpPr>
          <p:cNvPr id="208" name="组合 207"/>
          <p:cNvGrpSpPr/>
          <p:nvPr/>
        </p:nvGrpSpPr>
        <p:grpSpPr>
          <a:xfrm>
            <a:off x="7582424" y="1786686"/>
            <a:ext cx="4038600" cy="2001203"/>
            <a:chOff x="1047751" y="3562350"/>
            <a:chExt cx="4038600" cy="2001203"/>
          </a:xfrm>
        </p:grpSpPr>
        <p:sp>
          <p:nvSpPr>
            <p:cNvPr id="209" name="矩形 208"/>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文本框 209"/>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11" name="文本框 210"/>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12"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13" name="组合 212"/>
          <p:cNvGrpSpPr/>
          <p:nvPr/>
        </p:nvGrpSpPr>
        <p:grpSpPr>
          <a:xfrm>
            <a:off x="7593079" y="3976484"/>
            <a:ext cx="4038600" cy="2001203"/>
            <a:chOff x="1047751" y="3562350"/>
            <a:chExt cx="4038600" cy="2001203"/>
          </a:xfrm>
        </p:grpSpPr>
        <p:sp>
          <p:nvSpPr>
            <p:cNvPr id="214" name="矩形 213"/>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文本框 214"/>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16" name="文本框 215"/>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17"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08"/>
                                        </p:tgtEl>
                                        <p:attrNameLst>
                                          <p:attrName>style.visibility</p:attrName>
                                        </p:attrNameLst>
                                      </p:cBhvr>
                                      <p:to>
                                        <p:strVal val="visible"/>
                                      </p:to>
                                    </p:set>
                                    <p:animEffect transition="in" filter="wipe(up)">
                                      <p:cBhvr>
                                        <p:cTn id="29" dur="500"/>
                                        <p:tgtEl>
                                          <p:spTgt spid="208"/>
                                        </p:tgtEl>
                                      </p:cBhvr>
                                    </p:animEffect>
                                  </p:childTnLst>
                                </p:cTn>
                              </p:par>
                            </p:childTnLst>
                          </p:cTn>
                        </p:par>
                        <p:par>
                          <p:cTn id="30" fill="hold">
                            <p:stCondLst>
                              <p:cond delay="3000"/>
                            </p:stCondLst>
                            <p:childTnLst>
                              <p:par>
                                <p:cTn id="31" presetID="22" presetClass="entr" presetSubtype="1" fill="hold" nodeType="afterEffect">
                                  <p:stCondLst>
                                    <p:cond delay="0"/>
                                  </p:stCondLst>
                                  <p:childTnLst>
                                    <p:set>
                                      <p:cBhvr>
                                        <p:cTn id="32" dur="1" fill="hold">
                                          <p:stCondLst>
                                            <p:cond delay="0"/>
                                          </p:stCondLst>
                                        </p:cTn>
                                        <p:tgtEl>
                                          <p:spTgt spid="213"/>
                                        </p:tgtEl>
                                        <p:attrNameLst>
                                          <p:attrName>style.visibility</p:attrName>
                                        </p:attrNameLst>
                                      </p:cBhvr>
                                      <p:to>
                                        <p:strVal val="visible"/>
                                      </p:to>
                                    </p:set>
                                    <p:animEffect transition="in" filter="wipe(up)">
                                      <p:cBhvr>
                                        <p:cTn id="33"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176602" y="222605"/>
            <a:ext cx="3706897" cy="635239"/>
            <a:chOff x="-4480370" y="185507"/>
            <a:chExt cx="3678082" cy="630301"/>
          </a:xfrm>
        </p:grpSpPr>
        <p:sp>
          <p:nvSpPr>
            <p:cNvPr id="10" name="Text Box 7"/>
            <p:cNvSpPr txBox="1">
              <a:spLocks noChangeArrowheads="1"/>
            </p:cNvSpPr>
            <p:nvPr/>
          </p:nvSpPr>
          <p:spPr bwMode="auto">
            <a:xfrm>
              <a:off x="-2489362" y="300206"/>
              <a:ext cx="1687074"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ORGANIZATIONAL</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STRUCTURE</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4480370" y="185507"/>
              <a:ext cx="1977363" cy="630301"/>
            </a:xfrm>
            <a:prstGeom prst="rect">
              <a:avLst/>
            </a:prstGeom>
          </p:spPr>
          <p:txBody>
            <a:bodyPr wrap="none">
              <a:spAutoFit/>
            </a:bodyPr>
            <a:lstStyle/>
            <a:p>
              <a:pPr algn="ctr" defTabSz="1096645"/>
              <a:r>
                <a:rPr lang="zh-CN" altLang="en-US" sz="3530" b="1" dirty="0" smtClean="0">
                  <a:latin typeface="微软雅黑" panose="020B0503020204020204" pitchFamily="34" charset="-122"/>
                  <a:ea typeface="微软雅黑" panose="020B0503020204020204" pitchFamily="34" charset="-122"/>
                  <a:cs typeface="Open Sans" panose="020B0606030504020204" pitchFamily="34" charset="0"/>
                </a:rPr>
                <a:t>组织架构</a:t>
              </a:r>
              <a:endParaRPr lang="en-CA" altLang="zh-CN" sz="3530" b="1" dirty="0">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812077" y="829788"/>
            <a:ext cx="4742265" cy="295145"/>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sp>
        <p:nvSpPr>
          <p:cNvPr id="197" name="Line 104"/>
          <p:cNvSpPr>
            <a:spLocks noChangeShapeType="1"/>
          </p:cNvSpPr>
          <p:nvPr/>
        </p:nvSpPr>
        <p:spPr bwMode="auto">
          <a:xfrm>
            <a:off x="6179391" y="2588540"/>
            <a:ext cx="0" cy="3380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98" name="Line 105"/>
          <p:cNvSpPr>
            <a:spLocks noChangeShapeType="1"/>
          </p:cNvSpPr>
          <p:nvPr/>
        </p:nvSpPr>
        <p:spPr bwMode="auto">
          <a:xfrm>
            <a:off x="6179391" y="3482070"/>
            <a:ext cx="0" cy="46977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nvGrpSpPr>
          <p:cNvPr id="199" name="组合 198"/>
          <p:cNvGrpSpPr/>
          <p:nvPr/>
        </p:nvGrpSpPr>
        <p:grpSpPr>
          <a:xfrm>
            <a:off x="1722852" y="3716959"/>
            <a:ext cx="7808467" cy="763389"/>
            <a:chOff x="1900238" y="2728913"/>
            <a:chExt cx="7810500" cy="763588"/>
          </a:xfrm>
        </p:grpSpPr>
        <p:sp>
          <p:nvSpPr>
            <p:cNvPr id="200"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01"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02"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18"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19"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20"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21"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grpSp>
        <p:nvGrpSpPr>
          <p:cNvPr id="222" name="组合 221"/>
          <p:cNvGrpSpPr/>
          <p:nvPr/>
        </p:nvGrpSpPr>
        <p:grpSpPr>
          <a:xfrm>
            <a:off x="4860523" y="4266091"/>
            <a:ext cx="2472681" cy="423752"/>
            <a:chOff x="5038726" y="3278188"/>
            <a:chExt cx="2473325" cy="423862"/>
          </a:xfrm>
        </p:grpSpPr>
        <p:sp>
          <p:nvSpPr>
            <p:cNvPr id="223"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24"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25"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26"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grpSp>
        <p:nvGrpSpPr>
          <p:cNvPr id="227" name="组合 226"/>
          <p:cNvGrpSpPr/>
          <p:nvPr/>
        </p:nvGrpSpPr>
        <p:grpSpPr>
          <a:xfrm>
            <a:off x="8825065" y="4266091"/>
            <a:ext cx="1339501" cy="418991"/>
            <a:chOff x="9004301" y="3278188"/>
            <a:chExt cx="1339850" cy="419100"/>
          </a:xfrm>
        </p:grpSpPr>
        <p:sp>
          <p:nvSpPr>
            <p:cNvPr id="228"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29"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30"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31"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sp>
        <p:nvSpPr>
          <p:cNvPr id="232" name="Line 132"/>
          <p:cNvSpPr>
            <a:spLocks noChangeShapeType="1"/>
          </p:cNvSpPr>
          <p:nvPr/>
        </p:nvSpPr>
        <p:spPr bwMode="auto">
          <a:xfrm flipH="1">
            <a:off x="5296971" y="2798035"/>
            <a:ext cx="1885459"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nvGrpSpPr>
          <p:cNvPr id="233" name="组合 232"/>
          <p:cNvGrpSpPr/>
          <p:nvPr/>
        </p:nvGrpSpPr>
        <p:grpSpPr>
          <a:xfrm>
            <a:off x="5555667" y="1877526"/>
            <a:ext cx="1255386" cy="709428"/>
            <a:chOff x="5734051" y="889000"/>
            <a:chExt cx="1255713" cy="709613"/>
          </a:xfrm>
          <a:solidFill>
            <a:srgbClr val="44CEB9"/>
          </a:solidFill>
        </p:grpSpPr>
        <p:sp>
          <p:nvSpPr>
            <p:cNvPr id="234"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235" name="Rectangle 15"/>
            <p:cNvSpPr>
              <a:spLocks noChangeArrowheads="1"/>
            </p:cNvSpPr>
            <p:nvPr/>
          </p:nvSpPr>
          <p:spPr bwMode="auto">
            <a:xfrm>
              <a:off x="5919290" y="1085040"/>
              <a:ext cx="848615" cy="317531"/>
            </a:xfrm>
            <a:prstGeom prst="rect">
              <a:avLst/>
            </a:prstGeom>
            <a:noFill/>
            <a:ln>
              <a:noFill/>
            </a:ln>
            <a:effectLst/>
          </p:spPr>
          <p:txBody>
            <a:bodyPr wrap="none" anchor="ctr"/>
            <a:lstStyle/>
            <a:p>
              <a:pPr algn="ctr"/>
              <a:r>
                <a:rPr lang="zh-CN" altLang="en-US" sz="1800" dirty="0">
                  <a:solidFill>
                    <a:schemeClr val="bg1"/>
                  </a:solidFill>
                  <a:latin typeface="微软雅黑" panose="020B0503020204020204" pitchFamily="34" charset="-122"/>
                  <a:ea typeface="微软雅黑" panose="020B0503020204020204" pitchFamily="34" charset="-122"/>
                </a:rPr>
                <a:t>董事会</a:t>
              </a:r>
            </a:p>
          </p:txBody>
        </p:sp>
      </p:grpSp>
      <p:grpSp>
        <p:nvGrpSpPr>
          <p:cNvPr id="236" name="组合 235"/>
          <p:cNvGrpSpPr/>
          <p:nvPr/>
        </p:nvGrpSpPr>
        <p:grpSpPr>
          <a:xfrm>
            <a:off x="3590854" y="2571082"/>
            <a:ext cx="1704531" cy="476126"/>
            <a:chOff x="3768726" y="1582738"/>
            <a:chExt cx="1704975" cy="476250"/>
          </a:xfrm>
          <a:solidFill>
            <a:schemeClr val="bg1">
              <a:lumMod val="85000"/>
            </a:schemeClr>
          </a:solidFill>
        </p:grpSpPr>
        <p:sp>
          <p:nvSpPr>
            <p:cNvPr id="237"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38" name="Rectangle 15"/>
            <p:cNvSpPr>
              <a:spLocks noChangeArrowheads="1"/>
            </p:cNvSpPr>
            <p:nvPr/>
          </p:nvSpPr>
          <p:spPr bwMode="auto">
            <a:xfrm>
              <a:off x="3894138" y="1666931"/>
              <a:ext cx="1492250" cy="317531"/>
            </a:xfrm>
            <a:prstGeom prst="rect">
              <a:avLst/>
            </a:prstGeom>
            <a:grpFill/>
            <a:ln>
              <a:noFill/>
            </a:ln>
            <a:effec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239" name="组合 238"/>
          <p:cNvGrpSpPr/>
          <p:nvPr/>
        </p:nvGrpSpPr>
        <p:grpSpPr>
          <a:xfrm>
            <a:off x="7196715" y="2571082"/>
            <a:ext cx="1704531" cy="476126"/>
            <a:chOff x="7375526" y="1582738"/>
            <a:chExt cx="1704975" cy="476250"/>
          </a:xfrm>
          <a:solidFill>
            <a:schemeClr val="bg1">
              <a:lumMod val="85000"/>
            </a:schemeClr>
          </a:solidFill>
        </p:grpSpPr>
        <p:sp>
          <p:nvSpPr>
            <p:cNvPr id="240"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41" name="Rectangle 15"/>
            <p:cNvSpPr>
              <a:spLocks noChangeArrowheads="1"/>
            </p:cNvSpPr>
            <p:nvPr/>
          </p:nvSpPr>
          <p:spPr bwMode="auto">
            <a:xfrm>
              <a:off x="7492362" y="1666931"/>
              <a:ext cx="1492250" cy="317531"/>
            </a:xfrm>
            <a:prstGeom prst="rect">
              <a:avLst/>
            </a:prstGeom>
            <a:grpFill/>
            <a:ln>
              <a:noFill/>
            </a:ln>
            <a:effec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242" name="组合 241"/>
          <p:cNvGrpSpPr/>
          <p:nvPr/>
        </p:nvGrpSpPr>
        <p:grpSpPr>
          <a:xfrm>
            <a:off x="5688982" y="2925002"/>
            <a:ext cx="990342" cy="560242"/>
            <a:chOff x="5867401" y="1936750"/>
            <a:chExt cx="990600" cy="560388"/>
          </a:xfrm>
          <a:solidFill>
            <a:schemeClr val="bg1">
              <a:lumMod val="85000"/>
            </a:schemeClr>
          </a:solidFill>
        </p:grpSpPr>
        <p:sp>
          <p:nvSpPr>
            <p:cNvPr id="243"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44" name="Rectangle 15"/>
            <p:cNvSpPr>
              <a:spLocks noChangeArrowheads="1"/>
            </p:cNvSpPr>
            <p:nvPr/>
          </p:nvSpPr>
          <p:spPr bwMode="auto">
            <a:xfrm>
              <a:off x="5919290" y="2035066"/>
              <a:ext cx="848615" cy="317531"/>
            </a:xfrm>
            <a:prstGeom prst="rect">
              <a:avLst/>
            </a:prstGeom>
            <a:grpFill/>
            <a:ln>
              <a:noFill/>
            </a:ln>
            <a:effectLst/>
          </p:spPr>
          <p:txBody>
            <a:bodyPr wrap="none" anchor="ctr"/>
            <a:lstStyle/>
            <a:p>
              <a:pPr algn="ctr"/>
              <a:r>
                <a:rPr lang="zh-CN" altLang="en-US" sz="1800" dirty="0">
                  <a:latin typeface="微软雅黑" panose="020B0503020204020204" pitchFamily="34" charset="-122"/>
                  <a:ea typeface="微软雅黑" panose="020B0503020204020204" pitchFamily="34" charset="-122"/>
                </a:rPr>
                <a:t>总经理</a:t>
              </a:r>
            </a:p>
          </p:txBody>
        </p:sp>
      </p:grpSp>
      <p:grpSp>
        <p:nvGrpSpPr>
          <p:cNvPr id="245" name="组合 244"/>
          <p:cNvGrpSpPr/>
          <p:nvPr/>
        </p:nvGrpSpPr>
        <p:grpSpPr>
          <a:xfrm>
            <a:off x="1416545" y="3875668"/>
            <a:ext cx="628486" cy="436449"/>
            <a:chOff x="1593851" y="2887663"/>
            <a:chExt cx="628650" cy="436563"/>
          </a:xfrm>
          <a:solidFill>
            <a:srgbClr val="0070C0"/>
          </a:solidFill>
        </p:grpSpPr>
        <p:sp>
          <p:nvSpPr>
            <p:cNvPr id="246"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47"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248" name="组合 247"/>
          <p:cNvGrpSpPr/>
          <p:nvPr/>
        </p:nvGrpSpPr>
        <p:grpSpPr>
          <a:xfrm>
            <a:off x="5179527" y="3956609"/>
            <a:ext cx="1831498" cy="317859"/>
            <a:chOff x="5357813" y="2968625"/>
            <a:chExt cx="1831975" cy="317942"/>
          </a:xfrm>
          <a:solidFill>
            <a:srgbClr val="44CEB9"/>
          </a:solidFill>
        </p:grpSpPr>
        <p:sp>
          <p:nvSpPr>
            <p:cNvPr id="249"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250"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251" name="组合 250"/>
          <p:cNvGrpSpPr/>
          <p:nvPr/>
        </p:nvGrpSpPr>
        <p:grpSpPr>
          <a:xfrm>
            <a:off x="8599699" y="3956609"/>
            <a:ext cx="1833086" cy="317859"/>
            <a:chOff x="8778876" y="2968625"/>
            <a:chExt cx="1833563" cy="317942"/>
          </a:xfrm>
          <a:solidFill>
            <a:srgbClr val="A8C932"/>
          </a:solidFill>
        </p:grpSpPr>
        <p:sp>
          <p:nvSpPr>
            <p:cNvPr id="252"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253"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254" name="组合 253"/>
          <p:cNvGrpSpPr/>
          <p:nvPr/>
        </p:nvGrpSpPr>
        <p:grpSpPr>
          <a:xfrm>
            <a:off x="1520648" y="4312116"/>
            <a:ext cx="400110" cy="1109374"/>
            <a:chOff x="1697982" y="3324225"/>
            <a:chExt cx="400214" cy="1109663"/>
          </a:xfrm>
          <a:solidFill>
            <a:schemeClr val="bg1">
              <a:lumMod val="85000"/>
            </a:schemeClr>
          </a:solidFill>
        </p:grpSpPr>
        <p:sp>
          <p:nvSpPr>
            <p:cNvPr id="255"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56"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57"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258" name="组合 257"/>
          <p:cNvGrpSpPr/>
          <p:nvPr/>
        </p:nvGrpSpPr>
        <p:grpSpPr>
          <a:xfrm>
            <a:off x="1973660" y="4481935"/>
            <a:ext cx="400110" cy="939555"/>
            <a:chOff x="2151112" y="3494088"/>
            <a:chExt cx="400214" cy="939800"/>
          </a:xfrm>
          <a:solidFill>
            <a:schemeClr val="bg1">
              <a:lumMod val="85000"/>
            </a:schemeClr>
          </a:solidFill>
        </p:grpSpPr>
        <p:sp>
          <p:nvSpPr>
            <p:cNvPr id="259"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60"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261" name="组合 260"/>
          <p:cNvGrpSpPr/>
          <p:nvPr/>
        </p:nvGrpSpPr>
        <p:grpSpPr>
          <a:xfrm>
            <a:off x="2422118" y="4481935"/>
            <a:ext cx="400110" cy="939555"/>
            <a:chOff x="2599686" y="3494088"/>
            <a:chExt cx="400214" cy="939800"/>
          </a:xfrm>
          <a:solidFill>
            <a:schemeClr val="bg1">
              <a:lumMod val="85000"/>
            </a:schemeClr>
          </a:solidFill>
        </p:grpSpPr>
        <p:sp>
          <p:nvSpPr>
            <p:cNvPr id="262"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63"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264" name="组合 263"/>
          <p:cNvGrpSpPr/>
          <p:nvPr/>
        </p:nvGrpSpPr>
        <p:grpSpPr>
          <a:xfrm>
            <a:off x="2861949" y="4481935"/>
            <a:ext cx="400110" cy="939555"/>
            <a:chOff x="3039632" y="3494088"/>
            <a:chExt cx="400214" cy="939800"/>
          </a:xfrm>
          <a:solidFill>
            <a:schemeClr val="bg1">
              <a:lumMod val="85000"/>
            </a:schemeClr>
          </a:solidFill>
        </p:grpSpPr>
        <p:sp>
          <p:nvSpPr>
            <p:cNvPr id="265"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66"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267" name="组合 266"/>
          <p:cNvGrpSpPr/>
          <p:nvPr/>
        </p:nvGrpSpPr>
        <p:grpSpPr>
          <a:xfrm>
            <a:off x="3310406" y="4481935"/>
            <a:ext cx="400110" cy="939555"/>
            <a:chOff x="3488206" y="3494088"/>
            <a:chExt cx="400214" cy="939800"/>
          </a:xfrm>
          <a:solidFill>
            <a:schemeClr val="bg1">
              <a:lumMod val="85000"/>
            </a:schemeClr>
          </a:solidFill>
        </p:grpSpPr>
        <p:sp>
          <p:nvSpPr>
            <p:cNvPr id="268"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69"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270" name="组合 269"/>
          <p:cNvGrpSpPr/>
          <p:nvPr/>
        </p:nvGrpSpPr>
        <p:grpSpPr>
          <a:xfrm>
            <a:off x="4662001" y="4677146"/>
            <a:ext cx="400110" cy="939555"/>
            <a:chOff x="4840153" y="3689350"/>
            <a:chExt cx="400214" cy="939800"/>
          </a:xfrm>
          <a:solidFill>
            <a:schemeClr val="bg1">
              <a:lumMod val="85000"/>
            </a:schemeClr>
          </a:solidFill>
        </p:grpSpPr>
        <p:sp>
          <p:nvSpPr>
            <p:cNvPr id="271"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72"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273" name="组合 272"/>
          <p:cNvGrpSpPr/>
          <p:nvPr/>
        </p:nvGrpSpPr>
        <p:grpSpPr>
          <a:xfrm>
            <a:off x="7119890" y="4677146"/>
            <a:ext cx="400110" cy="939555"/>
            <a:chOff x="7298681" y="3689350"/>
            <a:chExt cx="400214" cy="939800"/>
          </a:xfrm>
          <a:solidFill>
            <a:schemeClr val="bg1">
              <a:lumMod val="85000"/>
            </a:schemeClr>
          </a:solidFill>
        </p:grpSpPr>
        <p:sp>
          <p:nvSpPr>
            <p:cNvPr id="274"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75"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276" name="组合 275"/>
          <p:cNvGrpSpPr/>
          <p:nvPr/>
        </p:nvGrpSpPr>
        <p:grpSpPr>
          <a:xfrm>
            <a:off x="8611872" y="4650923"/>
            <a:ext cx="400110" cy="1205726"/>
            <a:chOff x="8791051" y="3663121"/>
            <a:chExt cx="400214" cy="997780"/>
          </a:xfrm>
          <a:solidFill>
            <a:schemeClr val="bg1">
              <a:lumMod val="85000"/>
            </a:schemeClr>
          </a:solidFill>
        </p:grpSpPr>
        <p:sp>
          <p:nvSpPr>
            <p:cNvPr id="277"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278"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279" name="组合 278"/>
          <p:cNvGrpSpPr/>
          <p:nvPr/>
        </p:nvGrpSpPr>
        <p:grpSpPr>
          <a:xfrm>
            <a:off x="9316135" y="4650923"/>
            <a:ext cx="400110" cy="1205726"/>
            <a:chOff x="9498417" y="3663121"/>
            <a:chExt cx="400214" cy="997780"/>
          </a:xfrm>
          <a:solidFill>
            <a:schemeClr val="bg1">
              <a:lumMod val="85000"/>
            </a:schemeClr>
          </a:solidFill>
        </p:grpSpPr>
        <p:sp>
          <p:nvSpPr>
            <p:cNvPr id="280"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281"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282" name="组合 281"/>
          <p:cNvGrpSpPr/>
          <p:nvPr/>
        </p:nvGrpSpPr>
        <p:grpSpPr>
          <a:xfrm>
            <a:off x="9964503" y="4650923"/>
            <a:ext cx="400110" cy="1205726"/>
            <a:chOff x="10144035" y="3663121"/>
            <a:chExt cx="400214" cy="997780"/>
          </a:xfrm>
          <a:solidFill>
            <a:schemeClr val="bg1">
              <a:lumMod val="85000"/>
            </a:schemeClr>
          </a:solidFill>
        </p:grpSpPr>
        <p:sp>
          <p:nvSpPr>
            <p:cNvPr id="283"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284"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233"/>
                                        </p:tgtEl>
                                        <p:attrNameLst>
                                          <p:attrName>style.visibility</p:attrName>
                                        </p:attrNameLst>
                                      </p:cBhvr>
                                      <p:to>
                                        <p:strVal val="visible"/>
                                      </p:to>
                                    </p:set>
                                    <p:anim calcmode="lin" valueType="num">
                                      <p:cBhvr>
                                        <p:cTn id="19" dur="500" fill="hold"/>
                                        <p:tgtEl>
                                          <p:spTgt spid="233"/>
                                        </p:tgtEl>
                                        <p:attrNameLst>
                                          <p:attrName>ppt_w</p:attrName>
                                        </p:attrNameLst>
                                      </p:cBhvr>
                                      <p:tavLst>
                                        <p:tav tm="0">
                                          <p:val>
                                            <p:fltVal val="0"/>
                                          </p:val>
                                        </p:tav>
                                        <p:tav tm="100000">
                                          <p:val>
                                            <p:strVal val="#ppt_w"/>
                                          </p:val>
                                        </p:tav>
                                      </p:tavLst>
                                    </p:anim>
                                    <p:anim calcmode="lin" valueType="num">
                                      <p:cBhvr>
                                        <p:cTn id="20" dur="500" fill="hold"/>
                                        <p:tgtEl>
                                          <p:spTgt spid="233"/>
                                        </p:tgtEl>
                                        <p:attrNameLst>
                                          <p:attrName>ppt_h</p:attrName>
                                        </p:attrNameLst>
                                      </p:cBhvr>
                                      <p:tavLst>
                                        <p:tav tm="0">
                                          <p:val>
                                            <p:fltVal val="0"/>
                                          </p:val>
                                        </p:tav>
                                        <p:tav tm="100000">
                                          <p:val>
                                            <p:strVal val="#ppt_h"/>
                                          </p:val>
                                        </p:tav>
                                      </p:tavLst>
                                    </p:anim>
                                    <p:anim calcmode="lin" valueType="num">
                                      <p:cBhvr>
                                        <p:cTn id="21" dur="500" fill="hold"/>
                                        <p:tgtEl>
                                          <p:spTgt spid="233"/>
                                        </p:tgtEl>
                                        <p:attrNameLst>
                                          <p:attrName>style.rotation</p:attrName>
                                        </p:attrNameLst>
                                      </p:cBhvr>
                                      <p:tavLst>
                                        <p:tav tm="0">
                                          <p:val>
                                            <p:fltVal val="90"/>
                                          </p:val>
                                        </p:tav>
                                        <p:tav tm="100000">
                                          <p:val>
                                            <p:fltVal val="0"/>
                                          </p:val>
                                        </p:tav>
                                      </p:tavLst>
                                    </p:anim>
                                    <p:animEffect transition="in" filter="fade">
                                      <p:cBhvr>
                                        <p:cTn id="22" dur="500"/>
                                        <p:tgtEl>
                                          <p:spTgt spid="233"/>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97"/>
                                        </p:tgtEl>
                                        <p:attrNameLst>
                                          <p:attrName>style.visibility</p:attrName>
                                        </p:attrNameLst>
                                      </p:cBhvr>
                                      <p:to>
                                        <p:strVal val="visible"/>
                                      </p:to>
                                    </p:set>
                                    <p:animEffect transition="in" filter="wipe(up)">
                                      <p:cBhvr>
                                        <p:cTn id="26" dur="500"/>
                                        <p:tgtEl>
                                          <p:spTgt spid="197"/>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232"/>
                                        </p:tgtEl>
                                        <p:attrNameLst>
                                          <p:attrName>style.visibility</p:attrName>
                                        </p:attrNameLst>
                                      </p:cBhvr>
                                      <p:to>
                                        <p:strVal val="visible"/>
                                      </p:to>
                                    </p:set>
                                    <p:animEffect transition="in" filter="barn(outVertical)">
                                      <p:cBhvr>
                                        <p:cTn id="30" dur="500"/>
                                        <p:tgtEl>
                                          <p:spTgt spid="232"/>
                                        </p:tgtEl>
                                      </p:cBhvr>
                                    </p:animEffect>
                                  </p:childTnLst>
                                </p:cTn>
                              </p:par>
                              <p:par>
                                <p:cTn id="31" presetID="42" presetClass="entr" presetSubtype="0" fill="hold" nodeType="withEffect">
                                  <p:stCondLst>
                                    <p:cond delay="0"/>
                                  </p:stCondLst>
                                  <p:childTnLst>
                                    <p:set>
                                      <p:cBhvr>
                                        <p:cTn id="32" dur="1" fill="hold">
                                          <p:stCondLst>
                                            <p:cond delay="0"/>
                                          </p:stCondLst>
                                        </p:cTn>
                                        <p:tgtEl>
                                          <p:spTgt spid="242"/>
                                        </p:tgtEl>
                                        <p:attrNameLst>
                                          <p:attrName>style.visibility</p:attrName>
                                        </p:attrNameLst>
                                      </p:cBhvr>
                                      <p:to>
                                        <p:strVal val="visible"/>
                                      </p:to>
                                    </p:set>
                                    <p:animEffect transition="in" filter="fade">
                                      <p:cBhvr>
                                        <p:cTn id="33" dur="500"/>
                                        <p:tgtEl>
                                          <p:spTgt spid="242"/>
                                        </p:tgtEl>
                                      </p:cBhvr>
                                    </p:animEffect>
                                    <p:anim calcmode="lin" valueType="num">
                                      <p:cBhvr>
                                        <p:cTn id="34" dur="500" fill="hold"/>
                                        <p:tgtEl>
                                          <p:spTgt spid="242"/>
                                        </p:tgtEl>
                                        <p:attrNameLst>
                                          <p:attrName>ppt_x</p:attrName>
                                        </p:attrNameLst>
                                      </p:cBhvr>
                                      <p:tavLst>
                                        <p:tav tm="0">
                                          <p:val>
                                            <p:strVal val="#ppt_x"/>
                                          </p:val>
                                        </p:tav>
                                        <p:tav tm="100000">
                                          <p:val>
                                            <p:strVal val="#ppt_x"/>
                                          </p:val>
                                        </p:tav>
                                      </p:tavLst>
                                    </p:anim>
                                    <p:anim calcmode="lin" valueType="num">
                                      <p:cBhvr>
                                        <p:cTn id="35" dur="500" fill="hold"/>
                                        <p:tgtEl>
                                          <p:spTgt spid="242"/>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 presetClass="entr" presetSubtype="8" fill="hold" nodeType="afterEffect">
                                  <p:stCondLst>
                                    <p:cond delay="0"/>
                                  </p:stCondLst>
                                  <p:childTnLst>
                                    <p:set>
                                      <p:cBhvr>
                                        <p:cTn id="38" dur="1" fill="hold">
                                          <p:stCondLst>
                                            <p:cond delay="0"/>
                                          </p:stCondLst>
                                        </p:cTn>
                                        <p:tgtEl>
                                          <p:spTgt spid="236"/>
                                        </p:tgtEl>
                                        <p:attrNameLst>
                                          <p:attrName>style.visibility</p:attrName>
                                        </p:attrNameLst>
                                      </p:cBhvr>
                                      <p:to>
                                        <p:strVal val="visible"/>
                                      </p:to>
                                    </p:set>
                                    <p:anim calcmode="lin" valueType="num">
                                      <p:cBhvr additive="base">
                                        <p:cTn id="39" dur="500" fill="hold"/>
                                        <p:tgtEl>
                                          <p:spTgt spid="236"/>
                                        </p:tgtEl>
                                        <p:attrNameLst>
                                          <p:attrName>ppt_x</p:attrName>
                                        </p:attrNameLst>
                                      </p:cBhvr>
                                      <p:tavLst>
                                        <p:tav tm="0">
                                          <p:val>
                                            <p:strVal val="0-#ppt_w/2"/>
                                          </p:val>
                                        </p:tav>
                                        <p:tav tm="100000">
                                          <p:val>
                                            <p:strVal val="#ppt_x"/>
                                          </p:val>
                                        </p:tav>
                                      </p:tavLst>
                                    </p:anim>
                                    <p:anim calcmode="lin" valueType="num">
                                      <p:cBhvr additive="base">
                                        <p:cTn id="40" dur="500" fill="hold"/>
                                        <p:tgtEl>
                                          <p:spTgt spid="236"/>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239"/>
                                        </p:tgtEl>
                                        <p:attrNameLst>
                                          <p:attrName>style.visibility</p:attrName>
                                        </p:attrNameLst>
                                      </p:cBhvr>
                                      <p:to>
                                        <p:strVal val="visible"/>
                                      </p:to>
                                    </p:set>
                                    <p:anim calcmode="lin" valueType="num">
                                      <p:cBhvr additive="base">
                                        <p:cTn id="43" dur="500" fill="hold"/>
                                        <p:tgtEl>
                                          <p:spTgt spid="239"/>
                                        </p:tgtEl>
                                        <p:attrNameLst>
                                          <p:attrName>ppt_x</p:attrName>
                                        </p:attrNameLst>
                                      </p:cBhvr>
                                      <p:tavLst>
                                        <p:tav tm="0">
                                          <p:val>
                                            <p:strVal val="1+#ppt_w/2"/>
                                          </p:val>
                                        </p:tav>
                                        <p:tav tm="100000">
                                          <p:val>
                                            <p:strVal val="#ppt_x"/>
                                          </p:val>
                                        </p:tav>
                                      </p:tavLst>
                                    </p:anim>
                                    <p:anim calcmode="lin" valueType="num">
                                      <p:cBhvr additive="base">
                                        <p:cTn id="44" dur="500" fill="hold"/>
                                        <p:tgtEl>
                                          <p:spTgt spid="239"/>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2" presetClass="entr" presetSubtype="1" fill="hold" grpId="0" nodeType="afterEffect">
                                  <p:stCondLst>
                                    <p:cond delay="0"/>
                                  </p:stCondLst>
                                  <p:childTnLst>
                                    <p:set>
                                      <p:cBhvr>
                                        <p:cTn id="47" dur="1" fill="hold">
                                          <p:stCondLst>
                                            <p:cond delay="0"/>
                                          </p:stCondLst>
                                        </p:cTn>
                                        <p:tgtEl>
                                          <p:spTgt spid="198"/>
                                        </p:tgtEl>
                                        <p:attrNameLst>
                                          <p:attrName>style.visibility</p:attrName>
                                        </p:attrNameLst>
                                      </p:cBhvr>
                                      <p:to>
                                        <p:strVal val="visible"/>
                                      </p:to>
                                    </p:set>
                                    <p:animEffect transition="in" filter="wipe(up)">
                                      <p:cBhvr>
                                        <p:cTn id="48" dur="500"/>
                                        <p:tgtEl>
                                          <p:spTgt spid="198"/>
                                        </p:tgtEl>
                                      </p:cBhvr>
                                    </p:animEffect>
                                  </p:childTnLst>
                                </p:cTn>
                              </p:par>
                            </p:childTnLst>
                          </p:cTn>
                        </p:par>
                        <p:par>
                          <p:cTn id="49" fill="hold">
                            <p:stCondLst>
                              <p:cond delay="4000"/>
                            </p:stCondLst>
                            <p:childTnLst>
                              <p:par>
                                <p:cTn id="50" presetID="22" presetClass="entr" presetSubtype="1" fill="hold" nodeType="afterEffect">
                                  <p:stCondLst>
                                    <p:cond delay="0"/>
                                  </p:stCondLst>
                                  <p:childTnLst>
                                    <p:set>
                                      <p:cBhvr>
                                        <p:cTn id="51" dur="1" fill="hold">
                                          <p:stCondLst>
                                            <p:cond delay="0"/>
                                          </p:stCondLst>
                                        </p:cTn>
                                        <p:tgtEl>
                                          <p:spTgt spid="199"/>
                                        </p:tgtEl>
                                        <p:attrNameLst>
                                          <p:attrName>style.visibility</p:attrName>
                                        </p:attrNameLst>
                                      </p:cBhvr>
                                      <p:to>
                                        <p:strVal val="visible"/>
                                      </p:to>
                                    </p:set>
                                    <p:animEffect transition="in" filter="wipe(up)">
                                      <p:cBhvr>
                                        <p:cTn id="52" dur="500"/>
                                        <p:tgtEl>
                                          <p:spTgt spid="199"/>
                                        </p:tgtEl>
                                      </p:cBhvr>
                                    </p:animEffect>
                                  </p:childTnLst>
                                </p:cTn>
                              </p:par>
                            </p:childTnLst>
                          </p:cTn>
                        </p:par>
                        <p:par>
                          <p:cTn id="53" fill="hold">
                            <p:stCondLst>
                              <p:cond delay="4500"/>
                            </p:stCondLst>
                            <p:childTnLst>
                              <p:par>
                                <p:cTn id="54" presetID="42" presetClass="entr" presetSubtype="0" fill="hold" nodeType="afterEffect">
                                  <p:stCondLst>
                                    <p:cond delay="0"/>
                                  </p:stCondLst>
                                  <p:childTnLst>
                                    <p:set>
                                      <p:cBhvr>
                                        <p:cTn id="55" dur="1" fill="hold">
                                          <p:stCondLst>
                                            <p:cond delay="0"/>
                                          </p:stCondLst>
                                        </p:cTn>
                                        <p:tgtEl>
                                          <p:spTgt spid="245"/>
                                        </p:tgtEl>
                                        <p:attrNameLst>
                                          <p:attrName>style.visibility</p:attrName>
                                        </p:attrNameLst>
                                      </p:cBhvr>
                                      <p:to>
                                        <p:strVal val="visible"/>
                                      </p:to>
                                    </p:set>
                                    <p:animEffect transition="in" filter="fade">
                                      <p:cBhvr>
                                        <p:cTn id="56" dur="500"/>
                                        <p:tgtEl>
                                          <p:spTgt spid="245"/>
                                        </p:tgtEl>
                                      </p:cBhvr>
                                    </p:animEffect>
                                    <p:anim calcmode="lin" valueType="num">
                                      <p:cBhvr>
                                        <p:cTn id="57" dur="500" fill="hold"/>
                                        <p:tgtEl>
                                          <p:spTgt spid="245"/>
                                        </p:tgtEl>
                                        <p:attrNameLst>
                                          <p:attrName>ppt_x</p:attrName>
                                        </p:attrNameLst>
                                      </p:cBhvr>
                                      <p:tavLst>
                                        <p:tav tm="0">
                                          <p:val>
                                            <p:strVal val="#ppt_x"/>
                                          </p:val>
                                        </p:tav>
                                        <p:tav tm="100000">
                                          <p:val>
                                            <p:strVal val="#ppt_x"/>
                                          </p:val>
                                        </p:tav>
                                      </p:tavLst>
                                    </p:anim>
                                    <p:anim calcmode="lin" valueType="num">
                                      <p:cBhvr>
                                        <p:cTn id="58" dur="500" fill="hold"/>
                                        <p:tgtEl>
                                          <p:spTgt spid="245"/>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100"/>
                                  </p:stCondLst>
                                  <p:childTnLst>
                                    <p:set>
                                      <p:cBhvr>
                                        <p:cTn id="60" dur="1" fill="hold">
                                          <p:stCondLst>
                                            <p:cond delay="0"/>
                                          </p:stCondLst>
                                        </p:cTn>
                                        <p:tgtEl>
                                          <p:spTgt spid="248"/>
                                        </p:tgtEl>
                                        <p:attrNameLst>
                                          <p:attrName>style.visibility</p:attrName>
                                        </p:attrNameLst>
                                      </p:cBhvr>
                                      <p:to>
                                        <p:strVal val="visible"/>
                                      </p:to>
                                    </p:set>
                                    <p:animEffect transition="in" filter="fade">
                                      <p:cBhvr>
                                        <p:cTn id="61" dur="500"/>
                                        <p:tgtEl>
                                          <p:spTgt spid="248"/>
                                        </p:tgtEl>
                                      </p:cBhvr>
                                    </p:animEffect>
                                    <p:anim calcmode="lin" valueType="num">
                                      <p:cBhvr>
                                        <p:cTn id="62" dur="500" fill="hold"/>
                                        <p:tgtEl>
                                          <p:spTgt spid="248"/>
                                        </p:tgtEl>
                                        <p:attrNameLst>
                                          <p:attrName>ppt_x</p:attrName>
                                        </p:attrNameLst>
                                      </p:cBhvr>
                                      <p:tavLst>
                                        <p:tav tm="0">
                                          <p:val>
                                            <p:strVal val="#ppt_x"/>
                                          </p:val>
                                        </p:tav>
                                        <p:tav tm="100000">
                                          <p:val>
                                            <p:strVal val="#ppt_x"/>
                                          </p:val>
                                        </p:tav>
                                      </p:tavLst>
                                    </p:anim>
                                    <p:anim calcmode="lin" valueType="num">
                                      <p:cBhvr>
                                        <p:cTn id="63" dur="500" fill="hold"/>
                                        <p:tgtEl>
                                          <p:spTgt spid="248"/>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200"/>
                                  </p:stCondLst>
                                  <p:childTnLst>
                                    <p:set>
                                      <p:cBhvr>
                                        <p:cTn id="65" dur="1" fill="hold">
                                          <p:stCondLst>
                                            <p:cond delay="0"/>
                                          </p:stCondLst>
                                        </p:cTn>
                                        <p:tgtEl>
                                          <p:spTgt spid="251"/>
                                        </p:tgtEl>
                                        <p:attrNameLst>
                                          <p:attrName>style.visibility</p:attrName>
                                        </p:attrNameLst>
                                      </p:cBhvr>
                                      <p:to>
                                        <p:strVal val="visible"/>
                                      </p:to>
                                    </p:set>
                                    <p:animEffect transition="in" filter="fade">
                                      <p:cBhvr>
                                        <p:cTn id="66" dur="500"/>
                                        <p:tgtEl>
                                          <p:spTgt spid="251"/>
                                        </p:tgtEl>
                                      </p:cBhvr>
                                    </p:animEffect>
                                    <p:anim calcmode="lin" valueType="num">
                                      <p:cBhvr>
                                        <p:cTn id="67" dur="500" fill="hold"/>
                                        <p:tgtEl>
                                          <p:spTgt spid="251"/>
                                        </p:tgtEl>
                                        <p:attrNameLst>
                                          <p:attrName>ppt_x</p:attrName>
                                        </p:attrNameLst>
                                      </p:cBhvr>
                                      <p:tavLst>
                                        <p:tav tm="0">
                                          <p:val>
                                            <p:strVal val="#ppt_x"/>
                                          </p:val>
                                        </p:tav>
                                        <p:tav tm="100000">
                                          <p:val>
                                            <p:strVal val="#ppt_x"/>
                                          </p:val>
                                        </p:tav>
                                      </p:tavLst>
                                    </p:anim>
                                    <p:anim calcmode="lin" valueType="num">
                                      <p:cBhvr>
                                        <p:cTn id="68" dur="500" fill="hold"/>
                                        <p:tgtEl>
                                          <p:spTgt spid="251"/>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42" presetClass="entr" presetSubtype="0" fill="hold" nodeType="afterEffect">
                                  <p:stCondLst>
                                    <p:cond delay="0"/>
                                  </p:stCondLst>
                                  <p:childTnLst>
                                    <p:set>
                                      <p:cBhvr>
                                        <p:cTn id="71" dur="1" fill="hold">
                                          <p:stCondLst>
                                            <p:cond delay="0"/>
                                          </p:stCondLst>
                                        </p:cTn>
                                        <p:tgtEl>
                                          <p:spTgt spid="254"/>
                                        </p:tgtEl>
                                        <p:attrNameLst>
                                          <p:attrName>style.visibility</p:attrName>
                                        </p:attrNameLst>
                                      </p:cBhvr>
                                      <p:to>
                                        <p:strVal val="visible"/>
                                      </p:to>
                                    </p:set>
                                    <p:animEffect transition="in" filter="fade">
                                      <p:cBhvr>
                                        <p:cTn id="72" dur="400"/>
                                        <p:tgtEl>
                                          <p:spTgt spid="254"/>
                                        </p:tgtEl>
                                      </p:cBhvr>
                                    </p:animEffect>
                                    <p:anim calcmode="lin" valueType="num">
                                      <p:cBhvr>
                                        <p:cTn id="73" dur="400" fill="hold"/>
                                        <p:tgtEl>
                                          <p:spTgt spid="254"/>
                                        </p:tgtEl>
                                        <p:attrNameLst>
                                          <p:attrName>ppt_x</p:attrName>
                                        </p:attrNameLst>
                                      </p:cBhvr>
                                      <p:tavLst>
                                        <p:tav tm="0">
                                          <p:val>
                                            <p:strVal val="#ppt_x"/>
                                          </p:val>
                                        </p:tav>
                                        <p:tav tm="100000">
                                          <p:val>
                                            <p:strVal val="#ppt_x"/>
                                          </p:val>
                                        </p:tav>
                                      </p:tavLst>
                                    </p:anim>
                                    <p:anim calcmode="lin" valueType="num">
                                      <p:cBhvr>
                                        <p:cTn id="74" dur="400" fill="hold"/>
                                        <p:tgtEl>
                                          <p:spTgt spid="254"/>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100"/>
                                  </p:stCondLst>
                                  <p:childTnLst>
                                    <p:set>
                                      <p:cBhvr>
                                        <p:cTn id="76" dur="1" fill="hold">
                                          <p:stCondLst>
                                            <p:cond delay="0"/>
                                          </p:stCondLst>
                                        </p:cTn>
                                        <p:tgtEl>
                                          <p:spTgt spid="258"/>
                                        </p:tgtEl>
                                        <p:attrNameLst>
                                          <p:attrName>style.visibility</p:attrName>
                                        </p:attrNameLst>
                                      </p:cBhvr>
                                      <p:to>
                                        <p:strVal val="visible"/>
                                      </p:to>
                                    </p:set>
                                    <p:animEffect transition="in" filter="fade">
                                      <p:cBhvr>
                                        <p:cTn id="77" dur="400"/>
                                        <p:tgtEl>
                                          <p:spTgt spid="258"/>
                                        </p:tgtEl>
                                      </p:cBhvr>
                                    </p:animEffect>
                                    <p:anim calcmode="lin" valueType="num">
                                      <p:cBhvr>
                                        <p:cTn id="78" dur="400" fill="hold"/>
                                        <p:tgtEl>
                                          <p:spTgt spid="258"/>
                                        </p:tgtEl>
                                        <p:attrNameLst>
                                          <p:attrName>ppt_x</p:attrName>
                                        </p:attrNameLst>
                                      </p:cBhvr>
                                      <p:tavLst>
                                        <p:tav tm="0">
                                          <p:val>
                                            <p:strVal val="#ppt_x"/>
                                          </p:val>
                                        </p:tav>
                                        <p:tav tm="100000">
                                          <p:val>
                                            <p:strVal val="#ppt_x"/>
                                          </p:val>
                                        </p:tav>
                                      </p:tavLst>
                                    </p:anim>
                                    <p:anim calcmode="lin" valueType="num">
                                      <p:cBhvr>
                                        <p:cTn id="79" dur="400" fill="hold"/>
                                        <p:tgtEl>
                                          <p:spTgt spid="258"/>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200"/>
                                  </p:stCondLst>
                                  <p:childTnLst>
                                    <p:set>
                                      <p:cBhvr>
                                        <p:cTn id="81" dur="1" fill="hold">
                                          <p:stCondLst>
                                            <p:cond delay="0"/>
                                          </p:stCondLst>
                                        </p:cTn>
                                        <p:tgtEl>
                                          <p:spTgt spid="261"/>
                                        </p:tgtEl>
                                        <p:attrNameLst>
                                          <p:attrName>style.visibility</p:attrName>
                                        </p:attrNameLst>
                                      </p:cBhvr>
                                      <p:to>
                                        <p:strVal val="visible"/>
                                      </p:to>
                                    </p:set>
                                    <p:animEffect transition="in" filter="fade">
                                      <p:cBhvr>
                                        <p:cTn id="82" dur="400"/>
                                        <p:tgtEl>
                                          <p:spTgt spid="261"/>
                                        </p:tgtEl>
                                      </p:cBhvr>
                                    </p:animEffect>
                                    <p:anim calcmode="lin" valueType="num">
                                      <p:cBhvr>
                                        <p:cTn id="83" dur="400" fill="hold"/>
                                        <p:tgtEl>
                                          <p:spTgt spid="261"/>
                                        </p:tgtEl>
                                        <p:attrNameLst>
                                          <p:attrName>ppt_x</p:attrName>
                                        </p:attrNameLst>
                                      </p:cBhvr>
                                      <p:tavLst>
                                        <p:tav tm="0">
                                          <p:val>
                                            <p:strVal val="#ppt_x"/>
                                          </p:val>
                                        </p:tav>
                                        <p:tav tm="100000">
                                          <p:val>
                                            <p:strVal val="#ppt_x"/>
                                          </p:val>
                                        </p:tav>
                                      </p:tavLst>
                                    </p:anim>
                                    <p:anim calcmode="lin" valueType="num">
                                      <p:cBhvr>
                                        <p:cTn id="84" dur="400" fill="hold"/>
                                        <p:tgtEl>
                                          <p:spTgt spid="261"/>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300"/>
                                  </p:stCondLst>
                                  <p:childTnLst>
                                    <p:set>
                                      <p:cBhvr>
                                        <p:cTn id="86" dur="1" fill="hold">
                                          <p:stCondLst>
                                            <p:cond delay="0"/>
                                          </p:stCondLst>
                                        </p:cTn>
                                        <p:tgtEl>
                                          <p:spTgt spid="264"/>
                                        </p:tgtEl>
                                        <p:attrNameLst>
                                          <p:attrName>style.visibility</p:attrName>
                                        </p:attrNameLst>
                                      </p:cBhvr>
                                      <p:to>
                                        <p:strVal val="visible"/>
                                      </p:to>
                                    </p:set>
                                    <p:animEffect transition="in" filter="fade">
                                      <p:cBhvr>
                                        <p:cTn id="87" dur="400"/>
                                        <p:tgtEl>
                                          <p:spTgt spid="264"/>
                                        </p:tgtEl>
                                      </p:cBhvr>
                                    </p:animEffect>
                                    <p:anim calcmode="lin" valueType="num">
                                      <p:cBhvr>
                                        <p:cTn id="88" dur="400" fill="hold"/>
                                        <p:tgtEl>
                                          <p:spTgt spid="264"/>
                                        </p:tgtEl>
                                        <p:attrNameLst>
                                          <p:attrName>ppt_x</p:attrName>
                                        </p:attrNameLst>
                                      </p:cBhvr>
                                      <p:tavLst>
                                        <p:tav tm="0">
                                          <p:val>
                                            <p:strVal val="#ppt_x"/>
                                          </p:val>
                                        </p:tav>
                                        <p:tav tm="100000">
                                          <p:val>
                                            <p:strVal val="#ppt_x"/>
                                          </p:val>
                                        </p:tav>
                                      </p:tavLst>
                                    </p:anim>
                                    <p:anim calcmode="lin" valueType="num">
                                      <p:cBhvr>
                                        <p:cTn id="89" dur="400" fill="hold"/>
                                        <p:tgtEl>
                                          <p:spTgt spid="264"/>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400"/>
                                  </p:stCondLst>
                                  <p:childTnLst>
                                    <p:set>
                                      <p:cBhvr>
                                        <p:cTn id="91" dur="1" fill="hold">
                                          <p:stCondLst>
                                            <p:cond delay="0"/>
                                          </p:stCondLst>
                                        </p:cTn>
                                        <p:tgtEl>
                                          <p:spTgt spid="267"/>
                                        </p:tgtEl>
                                        <p:attrNameLst>
                                          <p:attrName>style.visibility</p:attrName>
                                        </p:attrNameLst>
                                      </p:cBhvr>
                                      <p:to>
                                        <p:strVal val="visible"/>
                                      </p:to>
                                    </p:set>
                                    <p:animEffect transition="in" filter="fade">
                                      <p:cBhvr>
                                        <p:cTn id="92" dur="400"/>
                                        <p:tgtEl>
                                          <p:spTgt spid="267"/>
                                        </p:tgtEl>
                                      </p:cBhvr>
                                    </p:animEffect>
                                    <p:anim calcmode="lin" valueType="num">
                                      <p:cBhvr>
                                        <p:cTn id="93" dur="400" fill="hold"/>
                                        <p:tgtEl>
                                          <p:spTgt spid="267"/>
                                        </p:tgtEl>
                                        <p:attrNameLst>
                                          <p:attrName>ppt_x</p:attrName>
                                        </p:attrNameLst>
                                      </p:cBhvr>
                                      <p:tavLst>
                                        <p:tav tm="0">
                                          <p:val>
                                            <p:strVal val="#ppt_x"/>
                                          </p:val>
                                        </p:tav>
                                        <p:tav tm="100000">
                                          <p:val>
                                            <p:strVal val="#ppt_x"/>
                                          </p:val>
                                        </p:tav>
                                      </p:tavLst>
                                    </p:anim>
                                    <p:anim calcmode="lin" valueType="num">
                                      <p:cBhvr>
                                        <p:cTn id="94" dur="400" fill="hold"/>
                                        <p:tgtEl>
                                          <p:spTgt spid="267"/>
                                        </p:tgtEl>
                                        <p:attrNameLst>
                                          <p:attrName>ppt_y</p:attrName>
                                        </p:attrNameLst>
                                      </p:cBhvr>
                                      <p:tavLst>
                                        <p:tav tm="0">
                                          <p:val>
                                            <p:strVal val="#ppt_y+.1"/>
                                          </p:val>
                                        </p:tav>
                                        <p:tav tm="100000">
                                          <p:val>
                                            <p:strVal val="#ppt_y"/>
                                          </p:val>
                                        </p:tav>
                                      </p:tavLst>
                                    </p:anim>
                                  </p:childTnLst>
                                </p:cTn>
                              </p:par>
                            </p:childTnLst>
                          </p:cTn>
                        </p:par>
                        <p:par>
                          <p:cTn id="95" fill="hold">
                            <p:stCondLst>
                              <p:cond delay="5500"/>
                            </p:stCondLst>
                            <p:childTnLst>
                              <p:par>
                                <p:cTn id="96" presetID="22" presetClass="entr" presetSubtype="1" fill="hold" nodeType="afterEffect">
                                  <p:stCondLst>
                                    <p:cond delay="0"/>
                                  </p:stCondLst>
                                  <p:childTnLst>
                                    <p:set>
                                      <p:cBhvr>
                                        <p:cTn id="97" dur="1" fill="hold">
                                          <p:stCondLst>
                                            <p:cond delay="0"/>
                                          </p:stCondLst>
                                        </p:cTn>
                                        <p:tgtEl>
                                          <p:spTgt spid="222"/>
                                        </p:tgtEl>
                                        <p:attrNameLst>
                                          <p:attrName>style.visibility</p:attrName>
                                        </p:attrNameLst>
                                      </p:cBhvr>
                                      <p:to>
                                        <p:strVal val="visible"/>
                                      </p:to>
                                    </p:set>
                                    <p:animEffect transition="in" filter="wipe(up)">
                                      <p:cBhvr>
                                        <p:cTn id="98" dur="500"/>
                                        <p:tgtEl>
                                          <p:spTgt spid="222"/>
                                        </p:tgtEl>
                                      </p:cBhvr>
                                    </p:animEffect>
                                  </p:childTnLst>
                                </p:cTn>
                              </p:par>
                            </p:childTnLst>
                          </p:cTn>
                        </p:par>
                        <p:par>
                          <p:cTn id="99" fill="hold">
                            <p:stCondLst>
                              <p:cond delay="6000"/>
                            </p:stCondLst>
                            <p:childTnLst>
                              <p:par>
                                <p:cTn id="100" presetID="42" presetClass="entr" presetSubtype="0" fill="hold" nodeType="afterEffect">
                                  <p:stCondLst>
                                    <p:cond delay="0"/>
                                  </p:stCondLst>
                                  <p:childTnLst>
                                    <p:set>
                                      <p:cBhvr>
                                        <p:cTn id="101" dur="1" fill="hold">
                                          <p:stCondLst>
                                            <p:cond delay="0"/>
                                          </p:stCondLst>
                                        </p:cTn>
                                        <p:tgtEl>
                                          <p:spTgt spid="270"/>
                                        </p:tgtEl>
                                        <p:attrNameLst>
                                          <p:attrName>style.visibility</p:attrName>
                                        </p:attrNameLst>
                                      </p:cBhvr>
                                      <p:to>
                                        <p:strVal val="visible"/>
                                      </p:to>
                                    </p:set>
                                    <p:animEffect transition="in" filter="fade">
                                      <p:cBhvr>
                                        <p:cTn id="102" dur="400"/>
                                        <p:tgtEl>
                                          <p:spTgt spid="270"/>
                                        </p:tgtEl>
                                      </p:cBhvr>
                                    </p:animEffect>
                                    <p:anim calcmode="lin" valueType="num">
                                      <p:cBhvr>
                                        <p:cTn id="103" dur="400" fill="hold"/>
                                        <p:tgtEl>
                                          <p:spTgt spid="270"/>
                                        </p:tgtEl>
                                        <p:attrNameLst>
                                          <p:attrName>ppt_x</p:attrName>
                                        </p:attrNameLst>
                                      </p:cBhvr>
                                      <p:tavLst>
                                        <p:tav tm="0">
                                          <p:val>
                                            <p:strVal val="#ppt_x"/>
                                          </p:val>
                                        </p:tav>
                                        <p:tav tm="100000">
                                          <p:val>
                                            <p:strVal val="#ppt_x"/>
                                          </p:val>
                                        </p:tav>
                                      </p:tavLst>
                                    </p:anim>
                                    <p:anim calcmode="lin" valueType="num">
                                      <p:cBhvr>
                                        <p:cTn id="104" dur="400" fill="hold"/>
                                        <p:tgtEl>
                                          <p:spTgt spid="270"/>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273"/>
                                        </p:tgtEl>
                                        <p:attrNameLst>
                                          <p:attrName>style.visibility</p:attrName>
                                        </p:attrNameLst>
                                      </p:cBhvr>
                                      <p:to>
                                        <p:strVal val="visible"/>
                                      </p:to>
                                    </p:set>
                                    <p:animEffect transition="in" filter="fade">
                                      <p:cBhvr>
                                        <p:cTn id="107" dur="400"/>
                                        <p:tgtEl>
                                          <p:spTgt spid="273"/>
                                        </p:tgtEl>
                                      </p:cBhvr>
                                    </p:animEffect>
                                    <p:anim calcmode="lin" valueType="num">
                                      <p:cBhvr>
                                        <p:cTn id="108" dur="400" fill="hold"/>
                                        <p:tgtEl>
                                          <p:spTgt spid="273"/>
                                        </p:tgtEl>
                                        <p:attrNameLst>
                                          <p:attrName>ppt_x</p:attrName>
                                        </p:attrNameLst>
                                      </p:cBhvr>
                                      <p:tavLst>
                                        <p:tav tm="0">
                                          <p:val>
                                            <p:strVal val="#ppt_x"/>
                                          </p:val>
                                        </p:tav>
                                        <p:tav tm="100000">
                                          <p:val>
                                            <p:strVal val="#ppt_x"/>
                                          </p:val>
                                        </p:tav>
                                      </p:tavLst>
                                    </p:anim>
                                    <p:anim calcmode="lin" valueType="num">
                                      <p:cBhvr>
                                        <p:cTn id="109" dur="400" fill="hold"/>
                                        <p:tgtEl>
                                          <p:spTgt spid="273"/>
                                        </p:tgtEl>
                                        <p:attrNameLst>
                                          <p:attrName>ppt_y</p:attrName>
                                        </p:attrNameLst>
                                      </p:cBhvr>
                                      <p:tavLst>
                                        <p:tav tm="0">
                                          <p:val>
                                            <p:strVal val="#ppt_y+.1"/>
                                          </p:val>
                                        </p:tav>
                                        <p:tav tm="100000">
                                          <p:val>
                                            <p:strVal val="#ppt_y"/>
                                          </p:val>
                                        </p:tav>
                                      </p:tavLst>
                                    </p:anim>
                                  </p:childTnLst>
                                </p:cTn>
                              </p:par>
                            </p:childTnLst>
                          </p:cTn>
                        </p:par>
                        <p:par>
                          <p:cTn id="110" fill="hold">
                            <p:stCondLst>
                              <p:cond delay="6500"/>
                            </p:stCondLst>
                            <p:childTnLst>
                              <p:par>
                                <p:cTn id="111" presetID="22" presetClass="entr" presetSubtype="1" fill="hold" nodeType="afterEffect">
                                  <p:stCondLst>
                                    <p:cond delay="0"/>
                                  </p:stCondLst>
                                  <p:childTnLst>
                                    <p:set>
                                      <p:cBhvr>
                                        <p:cTn id="112" dur="1" fill="hold">
                                          <p:stCondLst>
                                            <p:cond delay="0"/>
                                          </p:stCondLst>
                                        </p:cTn>
                                        <p:tgtEl>
                                          <p:spTgt spid="227"/>
                                        </p:tgtEl>
                                        <p:attrNameLst>
                                          <p:attrName>style.visibility</p:attrName>
                                        </p:attrNameLst>
                                      </p:cBhvr>
                                      <p:to>
                                        <p:strVal val="visible"/>
                                      </p:to>
                                    </p:set>
                                    <p:animEffect transition="in" filter="wipe(up)">
                                      <p:cBhvr>
                                        <p:cTn id="113" dur="500"/>
                                        <p:tgtEl>
                                          <p:spTgt spid="227"/>
                                        </p:tgtEl>
                                      </p:cBhvr>
                                    </p:animEffect>
                                  </p:childTnLst>
                                </p:cTn>
                              </p:par>
                            </p:childTnLst>
                          </p:cTn>
                        </p:par>
                        <p:par>
                          <p:cTn id="114" fill="hold">
                            <p:stCondLst>
                              <p:cond delay="7000"/>
                            </p:stCondLst>
                            <p:childTnLst>
                              <p:par>
                                <p:cTn id="115" presetID="42" presetClass="entr" presetSubtype="0" fill="hold" nodeType="afterEffect">
                                  <p:stCondLst>
                                    <p:cond delay="0"/>
                                  </p:stCondLst>
                                  <p:childTnLst>
                                    <p:set>
                                      <p:cBhvr>
                                        <p:cTn id="116" dur="1" fill="hold">
                                          <p:stCondLst>
                                            <p:cond delay="0"/>
                                          </p:stCondLst>
                                        </p:cTn>
                                        <p:tgtEl>
                                          <p:spTgt spid="276"/>
                                        </p:tgtEl>
                                        <p:attrNameLst>
                                          <p:attrName>style.visibility</p:attrName>
                                        </p:attrNameLst>
                                      </p:cBhvr>
                                      <p:to>
                                        <p:strVal val="visible"/>
                                      </p:to>
                                    </p:set>
                                    <p:animEffect transition="in" filter="fade">
                                      <p:cBhvr>
                                        <p:cTn id="117" dur="400"/>
                                        <p:tgtEl>
                                          <p:spTgt spid="276"/>
                                        </p:tgtEl>
                                      </p:cBhvr>
                                    </p:animEffect>
                                    <p:anim calcmode="lin" valueType="num">
                                      <p:cBhvr>
                                        <p:cTn id="118" dur="400" fill="hold"/>
                                        <p:tgtEl>
                                          <p:spTgt spid="276"/>
                                        </p:tgtEl>
                                        <p:attrNameLst>
                                          <p:attrName>ppt_x</p:attrName>
                                        </p:attrNameLst>
                                      </p:cBhvr>
                                      <p:tavLst>
                                        <p:tav tm="0">
                                          <p:val>
                                            <p:strVal val="#ppt_x"/>
                                          </p:val>
                                        </p:tav>
                                        <p:tav tm="100000">
                                          <p:val>
                                            <p:strVal val="#ppt_x"/>
                                          </p:val>
                                        </p:tav>
                                      </p:tavLst>
                                    </p:anim>
                                    <p:anim calcmode="lin" valueType="num">
                                      <p:cBhvr>
                                        <p:cTn id="119" dur="400" fill="hold"/>
                                        <p:tgtEl>
                                          <p:spTgt spid="276"/>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100"/>
                                  </p:stCondLst>
                                  <p:childTnLst>
                                    <p:set>
                                      <p:cBhvr>
                                        <p:cTn id="121" dur="1" fill="hold">
                                          <p:stCondLst>
                                            <p:cond delay="0"/>
                                          </p:stCondLst>
                                        </p:cTn>
                                        <p:tgtEl>
                                          <p:spTgt spid="279"/>
                                        </p:tgtEl>
                                        <p:attrNameLst>
                                          <p:attrName>style.visibility</p:attrName>
                                        </p:attrNameLst>
                                      </p:cBhvr>
                                      <p:to>
                                        <p:strVal val="visible"/>
                                      </p:to>
                                    </p:set>
                                    <p:animEffect transition="in" filter="fade">
                                      <p:cBhvr>
                                        <p:cTn id="122" dur="400"/>
                                        <p:tgtEl>
                                          <p:spTgt spid="279"/>
                                        </p:tgtEl>
                                      </p:cBhvr>
                                    </p:animEffect>
                                    <p:anim calcmode="lin" valueType="num">
                                      <p:cBhvr>
                                        <p:cTn id="123" dur="400" fill="hold"/>
                                        <p:tgtEl>
                                          <p:spTgt spid="279"/>
                                        </p:tgtEl>
                                        <p:attrNameLst>
                                          <p:attrName>ppt_x</p:attrName>
                                        </p:attrNameLst>
                                      </p:cBhvr>
                                      <p:tavLst>
                                        <p:tav tm="0">
                                          <p:val>
                                            <p:strVal val="#ppt_x"/>
                                          </p:val>
                                        </p:tav>
                                        <p:tav tm="100000">
                                          <p:val>
                                            <p:strVal val="#ppt_x"/>
                                          </p:val>
                                        </p:tav>
                                      </p:tavLst>
                                    </p:anim>
                                    <p:anim calcmode="lin" valueType="num">
                                      <p:cBhvr>
                                        <p:cTn id="124" dur="400" fill="hold"/>
                                        <p:tgtEl>
                                          <p:spTgt spid="279"/>
                                        </p:tgtEl>
                                        <p:attrNameLst>
                                          <p:attrName>ppt_y</p:attrName>
                                        </p:attrNameLst>
                                      </p:cBhvr>
                                      <p:tavLst>
                                        <p:tav tm="0">
                                          <p:val>
                                            <p:strVal val="#ppt_y+.1"/>
                                          </p:val>
                                        </p:tav>
                                        <p:tav tm="100000">
                                          <p:val>
                                            <p:strVal val="#ppt_y"/>
                                          </p:val>
                                        </p:tav>
                                      </p:tavLst>
                                    </p:anim>
                                  </p:childTnLst>
                                </p:cTn>
                              </p:par>
                              <p:par>
                                <p:cTn id="125" presetID="42" presetClass="entr" presetSubtype="0" fill="hold" nodeType="withEffect">
                                  <p:stCondLst>
                                    <p:cond delay="200"/>
                                  </p:stCondLst>
                                  <p:childTnLst>
                                    <p:set>
                                      <p:cBhvr>
                                        <p:cTn id="126" dur="1" fill="hold">
                                          <p:stCondLst>
                                            <p:cond delay="0"/>
                                          </p:stCondLst>
                                        </p:cTn>
                                        <p:tgtEl>
                                          <p:spTgt spid="282"/>
                                        </p:tgtEl>
                                        <p:attrNameLst>
                                          <p:attrName>style.visibility</p:attrName>
                                        </p:attrNameLst>
                                      </p:cBhvr>
                                      <p:to>
                                        <p:strVal val="visible"/>
                                      </p:to>
                                    </p:set>
                                    <p:animEffect transition="in" filter="fade">
                                      <p:cBhvr>
                                        <p:cTn id="127" dur="400"/>
                                        <p:tgtEl>
                                          <p:spTgt spid="282"/>
                                        </p:tgtEl>
                                      </p:cBhvr>
                                    </p:animEffect>
                                    <p:anim calcmode="lin" valueType="num">
                                      <p:cBhvr>
                                        <p:cTn id="128" dur="400" fill="hold"/>
                                        <p:tgtEl>
                                          <p:spTgt spid="282"/>
                                        </p:tgtEl>
                                        <p:attrNameLst>
                                          <p:attrName>ppt_x</p:attrName>
                                        </p:attrNameLst>
                                      </p:cBhvr>
                                      <p:tavLst>
                                        <p:tav tm="0">
                                          <p:val>
                                            <p:strVal val="#ppt_x"/>
                                          </p:val>
                                        </p:tav>
                                        <p:tav tm="100000">
                                          <p:val>
                                            <p:strVal val="#ppt_x"/>
                                          </p:val>
                                        </p:tav>
                                      </p:tavLst>
                                    </p:anim>
                                    <p:anim calcmode="lin" valueType="num">
                                      <p:cBhvr>
                                        <p:cTn id="129" dur="400" fill="hold"/>
                                        <p:tgtEl>
                                          <p:spTgt spid="2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P spid="197" grpId="0" animBg="1"/>
      <p:bldP spid="198" grpId="0" animBg="1"/>
      <p:bldP spid="2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12912" t="430" r="38050" b="1472"/>
          <a:stretch>
            <a:fillRect/>
          </a:stretch>
        </p:blipFill>
        <p:spPr>
          <a:xfrm>
            <a:off x="0" y="0"/>
            <a:ext cx="12211050" cy="6877050"/>
          </a:xfrm>
          <a:prstGeom prst="rect">
            <a:avLst/>
          </a:prstGeom>
        </p:spPr>
      </p:pic>
      <p:grpSp>
        <p:nvGrpSpPr>
          <p:cNvPr id="10" name="组合 9"/>
          <p:cNvGrpSpPr/>
          <p:nvPr/>
        </p:nvGrpSpPr>
        <p:grpSpPr>
          <a:xfrm>
            <a:off x="4873572" y="2257767"/>
            <a:ext cx="2587887" cy="1158235"/>
            <a:chOff x="5759042" y="1068956"/>
            <a:chExt cx="2587887" cy="1158235"/>
          </a:xfrm>
        </p:grpSpPr>
        <p:sp>
          <p:nvSpPr>
            <p:cNvPr id="5" name="矩形 4"/>
            <p:cNvSpPr/>
            <p:nvPr/>
          </p:nvSpPr>
          <p:spPr>
            <a:xfrm>
              <a:off x="5759042" y="1580860"/>
              <a:ext cx="2587887" cy="646331"/>
            </a:xfrm>
            <a:prstGeom prst="rect">
              <a:avLst/>
            </a:prstGeom>
          </p:spPr>
          <p:txBody>
            <a:bodyPr wrap="squar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RESEARCHERS REPORT</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6325864" y="1068956"/>
              <a:ext cx="1454245" cy="553998"/>
            </a:xfrm>
            <a:prstGeom prst="rect">
              <a:avLst/>
            </a:prstGeom>
          </p:spPr>
          <p:txBody>
            <a:bodyPr wrap="none">
              <a:spAutoFit/>
            </a:bodyPr>
            <a:lstStyle/>
            <a:p>
              <a:pPr algn="ctr"/>
              <a:r>
                <a:rPr lang="zh-CN" altLang="en-US" sz="3000" b="1" spc="300" dirty="0" smtClean="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3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9" name="矩形 8"/>
          <p:cNvSpPr/>
          <p:nvPr/>
        </p:nvSpPr>
        <p:spPr>
          <a:xfrm>
            <a:off x="4711197" y="2038825"/>
            <a:ext cx="2912639" cy="1399700"/>
          </a:xfrm>
          <a:prstGeom prst="rect">
            <a:avLst/>
          </a:pr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nodeType="clickEffect">
                                  <p:stCondLst>
                                    <p:cond delay="0"/>
                                  </p:stCondLst>
                                  <p:childTnLst>
                                    <p:animScale>
                                      <p:cBhvr>
                                        <p:cTn id="15" dur="20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239051" y="-17102"/>
            <a:ext cx="12431051" cy="6891643"/>
            <a:chOff x="-239051" y="-17102"/>
            <a:chExt cx="12431051" cy="6891643"/>
          </a:xfrm>
        </p:grpSpPr>
        <p:pic>
          <p:nvPicPr>
            <p:cNvPr id="81" name="图片 80"/>
            <p:cNvPicPr>
              <a:picLocks noChangeAspect="1"/>
            </p:cNvPicPr>
            <p:nvPr/>
          </p:nvPicPr>
          <p:blipFill>
            <a:blip r:embed="rId3">
              <a:grayscl/>
            </a:blip>
            <a:stretch>
              <a:fillRect/>
            </a:stretch>
          </p:blipFill>
          <p:spPr>
            <a:xfrm>
              <a:off x="-239051" y="-17102"/>
              <a:ext cx="3949572" cy="6864322"/>
            </a:xfrm>
            <a:prstGeom prst="rect">
              <a:avLst/>
            </a:prstGeom>
          </p:spPr>
        </p:pic>
        <p:pic>
          <p:nvPicPr>
            <p:cNvPr id="82" name="图片 81"/>
            <p:cNvPicPr>
              <a:picLocks noChangeAspect="1"/>
            </p:cNvPicPr>
            <p:nvPr/>
          </p:nvPicPr>
          <p:blipFill rotWithShape="1">
            <a:blip r:embed="rId4">
              <a:grayscl/>
            </a:blip>
            <a:srcRect r="12607"/>
            <a:stretch>
              <a:fillRect/>
            </a:stretch>
          </p:blipFill>
          <p:spPr>
            <a:xfrm>
              <a:off x="7951510" y="-10780"/>
              <a:ext cx="4240490" cy="6858000"/>
            </a:xfrm>
            <a:prstGeom prst="rect">
              <a:avLst/>
            </a:prstGeom>
          </p:spPr>
        </p:pic>
        <p:pic>
          <p:nvPicPr>
            <p:cNvPr id="83" name="图片 82"/>
            <p:cNvPicPr>
              <a:picLocks noChangeAspect="1"/>
            </p:cNvPicPr>
            <p:nvPr/>
          </p:nvPicPr>
          <p:blipFill>
            <a:blip r:embed="rId5"/>
            <a:stretch>
              <a:fillRect/>
            </a:stretch>
          </p:blipFill>
          <p:spPr>
            <a:xfrm>
              <a:off x="3708366" y="-10780"/>
              <a:ext cx="4243144" cy="6885321"/>
            </a:xfrm>
            <a:prstGeom prst="rect">
              <a:avLst/>
            </a:prstGeom>
          </p:spPr>
        </p:pic>
      </p:grpSp>
      <p:sp>
        <p:nvSpPr>
          <p:cNvPr id="84" name="矩形 83"/>
          <p:cNvSpPr/>
          <p:nvPr/>
        </p:nvSpPr>
        <p:spPr>
          <a:xfrm>
            <a:off x="-210765" y="4972050"/>
            <a:ext cx="12382837" cy="1885950"/>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607710" y="5516375"/>
            <a:ext cx="2269998" cy="812926"/>
            <a:chOff x="607710" y="5516375"/>
            <a:chExt cx="2269998" cy="812926"/>
          </a:xfrm>
        </p:grpSpPr>
        <p:sp>
          <p:nvSpPr>
            <p:cNvPr id="86" name="文本框 85"/>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tx1"/>
                  </a:solidFill>
                  <a:latin typeface="Impact" panose="020B0806030902050204" pitchFamily="34" charset="0"/>
                  <a:sym typeface="微软雅黑" panose="020B0503020204020204" pitchFamily="34" charset="-122"/>
                </a:rPr>
                <a:t>在此录入图表的描述说明，在此录入图表的描述说明。</a:t>
              </a:r>
            </a:p>
          </p:txBody>
        </p:sp>
        <p:sp>
          <p:nvSpPr>
            <p:cNvPr id="87"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a:t>
              </a:r>
              <a:r>
                <a:rPr lang="zh-CN" altLang="en-US" b="1" dirty="0" smtClean="0">
                  <a:solidFill>
                    <a:schemeClr val="bg1"/>
                  </a:solidFill>
                  <a:latin typeface="微软雅黑" panose="020B0503020204020204" pitchFamily="34" charset="-122"/>
                  <a:ea typeface="微软雅黑" panose="020B0503020204020204" pitchFamily="34" charset="-122"/>
                  <a:cs typeface="Lato Regular"/>
                </a:rPr>
                <a:t>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8" name="组合 87"/>
          <p:cNvGrpSpPr/>
          <p:nvPr/>
        </p:nvGrpSpPr>
        <p:grpSpPr>
          <a:xfrm>
            <a:off x="4853115" y="5516375"/>
            <a:ext cx="2269998" cy="812926"/>
            <a:chOff x="607710" y="5516375"/>
            <a:chExt cx="2269998" cy="812926"/>
          </a:xfrm>
        </p:grpSpPr>
        <p:sp>
          <p:nvSpPr>
            <p:cNvPr id="89" name="文本框 88"/>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tx1"/>
                  </a:solidFill>
                  <a:latin typeface="Impact" panose="020B0806030902050204" pitchFamily="34" charset="0"/>
                  <a:sym typeface="微软雅黑" panose="020B0503020204020204" pitchFamily="34" charset="-122"/>
                </a:rPr>
                <a:t>在此录入图表的描述说明，在此录入图表的描述说明。</a:t>
              </a:r>
            </a:p>
          </p:txBody>
        </p:sp>
        <p:sp>
          <p:nvSpPr>
            <p:cNvPr id="90"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a:t>
              </a:r>
              <a:r>
                <a:rPr lang="zh-CN" altLang="en-US" b="1" dirty="0" smtClean="0">
                  <a:solidFill>
                    <a:schemeClr val="bg1"/>
                  </a:solidFill>
                  <a:latin typeface="微软雅黑" panose="020B0503020204020204" pitchFamily="34" charset="-122"/>
                  <a:ea typeface="微软雅黑" panose="020B0503020204020204" pitchFamily="34" charset="-122"/>
                  <a:cs typeface="Lato Regular"/>
                </a:rPr>
                <a:t>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91" name="组合 90"/>
          <p:cNvGrpSpPr/>
          <p:nvPr/>
        </p:nvGrpSpPr>
        <p:grpSpPr>
          <a:xfrm>
            <a:off x="9077208" y="5516375"/>
            <a:ext cx="2269998" cy="812926"/>
            <a:chOff x="607710" y="5516375"/>
            <a:chExt cx="2269998" cy="812926"/>
          </a:xfrm>
        </p:grpSpPr>
        <p:sp>
          <p:nvSpPr>
            <p:cNvPr id="92" name="文本框 91"/>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tx1"/>
                  </a:solidFill>
                  <a:latin typeface="Impact" panose="020B0806030902050204" pitchFamily="34" charset="0"/>
                  <a:sym typeface="微软雅黑" panose="020B0503020204020204" pitchFamily="34" charset="-122"/>
                </a:rPr>
                <a:t>在此录入图表的描述说明，在此录入图表的描述说明。</a:t>
              </a:r>
            </a:p>
          </p:txBody>
        </p:sp>
        <p:sp>
          <p:nvSpPr>
            <p:cNvPr id="93" name="文本框 92"/>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a:t>
              </a:r>
              <a:r>
                <a:rPr lang="zh-CN" altLang="en-US" b="1" dirty="0" smtClean="0">
                  <a:solidFill>
                    <a:schemeClr val="bg1"/>
                  </a:solidFill>
                  <a:latin typeface="微软雅黑" panose="020B0503020204020204" pitchFamily="34" charset="-122"/>
                  <a:ea typeface="微软雅黑" panose="020B0503020204020204" pitchFamily="34" charset="-122"/>
                  <a:cs typeface="Lato Regular"/>
                </a:rPr>
                <a:t>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9" name="组合 8"/>
          <p:cNvGrpSpPr/>
          <p:nvPr/>
        </p:nvGrpSpPr>
        <p:grpSpPr>
          <a:xfrm>
            <a:off x="3313995" y="222032"/>
            <a:ext cx="4341493" cy="646331"/>
            <a:chOff x="-5336271" y="184938"/>
            <a:chExt cx="4307745" cy="641307"/>
          </a:xfrm>
        </p:grpSpPr>
        <p:sp>
          <p:nvSpPr>
            <p:cNvPr id="10" name="Text Box 7"/>
            <p:cNvSpPr txBox="1">
              <a:spLocks noChangeArrowheads="1"/>
            </p:cNvSpPr>
            <p:nvPr/>
          </p:nvSpPr>
          <p:spPr bwMode="auto">
            <a:xfrm>
              <a:off x="-2489362" y="300206"/>
              <a:ext cx="1460836"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COMPANY</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MANAGEMENT</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5336271" y="184938"/>
              <a:ext cx="2664477"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公司管理层</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812077" y="829788"/>
            <a:ext cx="4742265" cy="295145"/>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84"/>
                                        </p:tgtEl>
                                        <p:attrNameLst>
                                          <p:attrName>style.visibility</p:attrName>
                                        </p:attrNameLst>
                                      </p:cBhvr>
                                      <p:to>
                                        <p:strVal val="visible"/>
                                      </p:to>
                                    </p:set>
                                    <p:animEffect transition="in" filter="wipe(down)">
                                      <p:cBhvr>
                                        <p:cTn id="23" dur="500"/>
                                        <p:tgtEl>
                                          <p:spTgt spid="84"/>
                                        </p:tgtEl>
                                      </p:cBhvr>
                                    </p:animEffect>
                                  </p:childTnLst>
                                </p:cTn>
                              </p:par>
                            </p:childTnLst>
                          </p:cTn>
                        </p:par>
                        <p:par>
                          <p:cTn id="24" fill="hold">
                            <p:stCondLst>
                              <p:cond delay="2500"/>
                            </p:stCondLst>
                            <p:childTnLst>
                              <p:par>
                                <p:cTn id="25" presetID="42" presetClass="entr" presetSubtype="0" fill="hold" nodeType="afterEffect">
                                  <p:stCondLst>
                                    <p:cond delay="0"/>
                                  </p:stCondLst>
                                  <p:childTnLst>
                                    <p:set>
                                      <p:cBhvr>
                                        <p:cTn id="26" dur="1" fill="hold">
                                          <p:stCondLst>
                                            <p:cond delay="0"/>
                                          </p:stCondLst>
                                        </p:cTn>
                                        <p:tgtEl>
                                          <p:spTgt spid="85"/>
                                        </p:tgtEl>
                                        <p:attrNameLst>
                                          <p:attrName>style.visibility</p:attrName>
                                        </p:attrNameLst>
                                      </p:cBhvr>
                                      <p:to>
                                        <p:strVal val="visible"/>
                                      </p:to>
                                    </p:set>
                                    <p:animEffect transition="in" filter="fade">
                                      <p:cBhvr>
                                        <p:cTn id="27" dur="1000"/>
                                        <p:tgtEl>
                                          <p:spTgt spid="85"/>
                                        </p:tgtEl>
                                      </p:cBhvr>
                                    </p:animEffect>
                                    <p:anim calcmode="lin" valueType="num">
                                      <p:cBhvr>
                                        <p:cTn id="28" dur="1000" fill="hold"/>
                                        <p:tgtEl>
                                          <p:spTgt spid="85"/>
                                        </p:tgtEl>
                                        <p:attrNameLst>
                                          <p:attrName>ppt_x</p:attrName>
                                        </p:attrNameLst>
                                      </p:cBhvr>
                                      <p:tavLst>
                                        <p:tav tm="0">
                                          <p:val>
                                            <p:strVal val="#ppt_x"/>
                                          </p:val>
                                        </p:tav>
                                        <p:tav tm="100000">
                                          <p:val>
                                            <p:strVal val="#ppt_x"/>
                                          </p:val>
                                        </p:tav>
                                      </p:tavLst>
                                    </p:anim>
                                    <p:anim calcmode="lin" valueType="num">
                                      <p:cBhvr>
                                        <p:cTn id="29" dur="1000" fill="hold"/>
                                        <p:tgtEl>
                                          <p:spTgt spid="85"/>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42" presetClass="entr" presetSubtype="0" fill="hold" nodeType="after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fade">
                                      <p:cBhvr>
                                        <p:cTn id="33" dur="1000"/>
                                        <p:tgtEl>
                                          <p:spTgt spid="88"/>
                                        </p:tgtEl>
                                      </p:cBhvr>
                                    </p:animEffect>
                                    <p:anim calcmode="lin" valueType="num">
                                      <p:cBhvr>
                                        <p:cTn id="34" dur="1000" fill="hold"/>
                                        <p:tgtEl>
                                          <p:spTgt spid="88"/>
                                        </p:tgtEl>
                                        <p:attrNameLst>
                                          <p:attrName>ppt_x</p:attrName>
                                        </p:attrNameLst>
                                      </p:cBhvr>
                                      <p:tavLst>
                                        <p:tav tm="0">
                                          <p:val>
                                            <p:strVal val="#ppt_x"/>
                                          </p:val>
                                        </p:tav>
                                        <p:tav tm="100000">
                                          <p:val>
                                            <p:strVal val="#ppt_x"/>
                                          </p:val>
                                        </p:tav>
                                      </p:tavLst>
                                    </p:anim>
                                    <p:anim calcmode="lin" valueType="num">
                                      <p:cBhvr>
                                        <p:cTn id="35" dur="1000" fill="hold"/>
                                        <p:tgtEl>
                                          <p:spTgt spid="88"/>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42" presetClass="entr" presetSubtype="0" fill="hold" nodeType="afterEffect">
                                  <p:stCondLst>
                                    <p:cond delay="0"/>
                                  </p:stCondLst>
                                  <p:childTnLst>
                                    <p:set>
                                      <p:cBhvr>
                                        <p:cTn id="38" dur="1" fill="hold">
                                          <p:stCondLst>
                                            <p:cond delay="0"/>
                                          </p:stCondLst>
                                        </p:cTn>
                                        <p:tgtEl>
                                          <p:spTgt spid="91"/>
                                        </p:tgtEl>
                                        <p:attrNameLst>
                                          <p:attrName>style.visibility</p:attrName>
                                        </p:attrNameLst>
                                      </p:cBhvr>
                                      <p:to>
                                        <p:strVal val="visible"/>
                                      </p:to>
                                    </p:set>
                                    <p:animEffect transition="in" filter="fade">
                                      <p:cBhvr>
                                        <p:cTn id="39" dur="1000"/>
                                        <p:tgtEl>
                                          <p:spTgt spid="91"/>
                                        </p:tgtEl>
                                      </p:cBhvr>
                                    </p:animEffect>
                                    <p:anim calcmode="lin" valueType="num">
                                      <p:cBhvr>
                                        <p:cTn id="40" dur="1000" fill="hold"/>
                                        <p:tgtEl>
                                          <p:spTgt spid="91"/>
                                        </p:tgtEl>
                                        <p:attrNameLst>
                                          <p:attrName>ppt_x</p:attrName>
                                        </p:attrNameLst>
                                      </p:cBhvr>
                                      <p:tavLst>
                                        <p:tav tm="0">
                                          <p:val>
                                            <p:strVal val="#ppt_x"/>
                                          </p:val>
                                        </p:tav>
                                        <p:tav tm="100000">
                                          <p:val>
                                            <p:strVal val="#ppt_x"/>
                                          </p:val>
                                        </p:tav>
                                      </p:tavLst>
                                    </p:anim>
                                    <p:anim calcmode="lin" valueType="num">
                                      <p:cBhvr>
                                        <p:cTn id="41" dur="1000" fill="hold"/>
                                        <p:tgtEl>
                                          <p:spTgt spid="91"/>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26" presetClass="emph" presetSubtype="0" fill="hold" nodeType="afterEffect">
                                  <p:stCondLst>
                                    <p:cond delay="0"/>
                                  </p:stCondLst>
                                  <p:childTnLst>
                                    <p:animEffect transition="out" filter="fade">
                                      <p:cBhvr>
                                        <p:cTn id="44" dur="500" tmFilter="0, 0; .2, .5; .8, .5; 1, 0"/>
                                        <p:tgtEl>
                                          <p:spTgt spid="80"/>
                                        </p:tgtEl>
                                      </p:cBhvr>
                                    </p:animEffect>
                                    <p:animScale>
                                      <p:cBhvr>
                                        <p:cTn id="45" dur="250" autoRev="1" fill="hold"/>
                                        <p:tgtEl>
                                          <p:spTgt spid="8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12" grpId="0" animBg="1"/>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176603" y="222605"/>
            <a:ext cx="3625047" cy="646331"/>
            <a:chOff x="-4480370" y="185507"/>
            <a:chExt cx="3596868" cy="641307"/>
          </a:xfrm>
        </p:grpSpPr>
        <p:sp>
          <p:nvSpPr>
            <p:cNvPr id="10" name="Text Box 7"/>
            <p:cNvSpPr txBox="1">
              <a:spLocks noChangeArrowheads="1"/>
            </p:cNvSpPr>
            <p:nvPr/>
          </p:nvSpPr>
          <p:spPr bwMode="auto">
            <a:xfrm>
              <a:off x="-2424692" y="515645"/>
              <a:ext cx="1541190" cy="259938"/>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STAFF PRESENCE</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4480370" y="185507"/>
              <a:ext cx="2168228"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员工风采</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812077" y="829788"/>
            <a:ext cx="4742265" cy="295145"/>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sp>
        <p:nvSpPr>
          <p:cNvPr id="119" name="TextBox 28"/>
          <p:cNvSpPr txBox="1"/>
          <p:nvPr/>
        </p:nvSpPr>
        <p:spPr>
          <a:xfrm>
            <a:off x="1994191" y="5235273"/>
            <a:ext cx="1056700" cy="307777"/>
          </a:xfrm>
          <a:prstGeom prst="rect">
            <a:avLst/>
          </a:prstGeom>
          <a:solidFill>
            <a:srgbClr val="0070C0"/>
          </a:solidFill>
        </p:spPr>
        <p:txBody>
          <a:bodyPr wrap="none">
            <a:spAutoFit/>
          </a:bodyPr>
          <a:lstStyle/>
          <a:p>
            <a:pPr>
              <a:defRPr/>
            </a:pPr>
            <a:r>
              <a:rPr lang="zh-CN" altLang="en-US" sz="1400" b="1" spc="300" dirty="0" smtClean="0">
                <a:solidFill>
                  <a:schemeClr val="bg1"/>
                </a:solidFill>
                <a:latin typeface="黑体" panose="02010609060101010101" charset="-122"/>
                <a:ea typeface="黑体" panose="02010609060101010101" charset="-122"/>
                <a:cs typeface="Open Sans" panose="020B0606030504020204" pitchFamily="34" charset="0"/>
              </a:rPr>
              <a:t>员工队伍</a:t>
            </a:r>
            <a:endParaRPr lang="en-US" altLang="zh-CN" sz="1400" b="1" spc="300" dirty="0">
              <a:solidFill>
                <a:schemeClr val="bg1"/>
              </a:solidFill>
              <a:latin typeface="黑体" panose="02010609060101010101" charset="-122"/>
              <a:ea typeface="黑体" panose="02010609060101010101" charset="-122"/>
              <a:cs typeface="Open Sans" panose="020B0606030504020204" pitchFamily="34" charset="0"/>
            </a:endParaRPr>
          </a:p>
        </p:txBody>
      </p:sp>
      <p:sp>
        <p:nvSpPr>
          <p:cNvPr id="120" name="Rectangle 29"/>
          <p:cNvSpPr/>
          <p:nvPr/>
        </p:nvSpPr>
        <p:spPr>
          <a:xfrm>
            <a:off x="1892591" y="5773889"/>
            <a:ext cx="2736850" cy="784830"/>
          </a:xfrm>
          <a:prstGeom prst="rect">
            <a:avLst/>
          </a:prstGeom>
        </p:spPr>
        <p:txBody>
          <a:bodyPr>
            <a:spAutoFit/>
          </a:bodyPr>
          <a:lstStyle/>
          <a:p>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nvGrpSpPr>
          <p:cNvPr id="4" name="组合 3"/>
          <p:cNvGrpSpPr/>
          <p:nvPr/>
        </p:nvGrpSpPr>
        <p:grpSpPr>
          <a:xfrm>
            <a:off x="1787160" y="1915278"/>
            <a:ext cx="8353176" cy="2727635"/>
            <a:chOff x="1787160" y="1915278"/>
            <a:chExt cx="8353176" cy="2727635"/>
          </a:xfrm>
        </p:grpSpPr>
        <p:sp>
          <p:nvSpPr>
            <p:cNvPr id="121" name="Freeform 118"/>
            <p:cNvSpPr/>
            <p:nvPr/>
          </p:nvSpPr>
          <p:spPr bwMode="auto">
            <a:xfrm>
              <a:off x="1787160" y="1949692"/>
              <a:ext cx="2689881" cy="2693221"/>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blipFill>
              <a:blip r:embed="rId3" cstate="screen">
                <a:extLst>
                  <a:ext uri="{BEBA8EAE-BF5A-486C-A8C5-ECC9F3942E4B}">
                    <a14:imgProps xmlns:a14="http://schemas.microsoft.com/office/drawing/2010/main">
                      <a14:imgLayer r:embed="rId4">
                        <a14:imgEffect>
                          <a14:saturation sat="0"/>
                        </a14:imgEffect>
                      </a14:imgLayer>
                    </a14:imgProps>
                  </a:ext>
                </a:extLst>
              </a:blip>
              <a:srcRect/>
              <a:stretch>
                <a:fillRect l="331"/>
              </a:stretch>
            </a:blipFill>
            <a:ln>
              <a:noFill/>
            </a:ln>
          </p:spPr>
          <p:txBody>
            <a:bodyPr vert="horz" wrap="square" lIns="91440" tIns="45720" rIns="91440" bIns="45720" numCol="1" anchor="t" anchorCtr="0" compatLnSpc="1"/>
            <a:lstStyle/>
            <a:p>
              <a:endParaRPr lang="ko-KR" altLang="en-US"/>
            </a:p>
          </p:txBody>
        </p:sp>
        <p:sp>
          <p:nvSpPr>
            <p:cNvPr id="122" name="Freeform 118"/>
            <p:cNvSpPr/>
            <p:nvPr/>
          </p:nvSpPr>
          <p:spPr bwMode="auto">
            <a:xfrm rot="10800000">
              <a:off x="1844899" y="1915278"/>
              <a:ext cx="2689881" cy="2693221"/>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blipFill dpi="0" rotWithShape="0">
              <a:blip r:embed="rId5" cstate="screen"/>
              <a:srcRect/>
              <a:stretch>
                <a:fillRect/>
              </a:stretch>
            </a:blipFill>
            <a:ln>
              <a:noFill/>
            </a:ln>
          </p:spPr>
          <p:txBody>
            <a:bodyPr vert="horz" wrap="square" lIns="91440" tIns="45720" rIns="91440" bIns="45720" numCol="1" anchor="t" anchorCtr="0" compatLnSpc="1"/>
            <a:lstStyle/>
            <a:p>
              <a:endParaRPr lang="ko-KR" altLang="en-US"/>
            </a:p>
          </p:txBody>
        </p:sp>
        <p:sp>
          <p:nvSpPr>
            <p:cNvPr id="123" name="Freeform 118"/>
            <p:cNvSpPr/>
            <p:nvPr/>
          </p:nvSpPr>
          <p:spPr bwMode="auto">
            <a:xfrm flipH="1">
              <a:off x="4643109" y="1949692"/>
              <a:ext cx="2689881" cy="2693221"/>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rgbClr val="0070C0"/>
            </a:solidFill>
            <a:ln>
              <a:noFill/>
            </a:ln>
          </p:spPr>
          <p:txBody>
            <a:bodyPr vert="horz" wrap="square" lIns="91440" tIns="45720" rIns="91440" bIns="45720" numCol="1" anchor="t" anchorCtr="0" compatLnSpc="1"/>
            <a:lstStyle/>
            <a:p>
              <a:endParaRPr lang="ko-KR" altLang="en-US"/>
            </a:p>
          </p:txBody>
        </p:sp>
        <p:sp>
          <p:nvSpPr>
            <p:cNvPr id="124" name="Freeform 118"/>
            <p:cNvSpPr/>
            <p:nvPr/>
          </p:nvSpPr>
          <p:spPr bwMode="auto">
            <a:xfrm rot="10800000" flipH="1">
              <a:off x="4599306" y="1915278"/>
              <a:ext cx="2689881" cy="2693221"/>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blipFill dpi="0" rotWithShape="0">
              <a:blip r:embed="rId6" cstate="screen">
                <a:extLst>
                  <a:ext uri="{BEBA8EAE-BF5A-486C-A8C5-ECC9F3942E4B}">
                    <a14:imgProps xmlns:a14="http://schemas.microsoft.com/office/drawing/2010/main">
                      <a14:imgLayer r:embed="rId7">
                        <a14:imgEffect>
                          <a14:saturation sat="0"/>
                        </a14:imgEffect>
                      </a14:imgLayer>
                    </a14:imgProps>
                  </a:ext>
                </a:extLst>
              </a:blip>
              <a:srcRect/>
              <a:stretch>
                <a:fillRect/>
              </a:stretch>
            </a:blipFill>
            <a:ln>
              <a:noFill/>
            </a:ln>
          </p:spPr>
          <p:txBody>
            <a:bodyPr vert="horz" wrap="square" lIns="91440" tIns="45720" rIns="91440" bIns="45720" numCol="1" anchor="t" anchorCtr="0" compatLnSpc="1"/>
            <a:lstStyle/>
            <a:p>
              <a:endParaRPr lang="ko-KR" altLang="en-US"/>
            </a:p>
          </p:txBody>
        </p:sp>
        <p:sp>
          <p:nvSpPr>
            <p:cNvPr id="125" name="Freeform 118"/>
            <p:cNvSpPr/>
            <p:nvPr/>
          </p:nvSpPr>
          <p:spPr bwMode="auto">
            <a:xfrm>
              <a:off x="7392716" y="1949692"/>
              <a:ext cx="2689881" cy="2693221"/>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blipFill>
              <a:blip r:embed="rId8" cstate="screen"/>
              <a:srcRect/>
              <a:stretch>
                <a:fillRect/>
              </a:stretch>
            </a:blipFill>
            <a:ln>
              <a:noFill/>
            </a:ln>
          </p:spPr>
          <p:txBody>
            <a:bodyPr vert="horz" wrap="square" lIns="91440" tIns="45720" rIns="91440" bIns="45720" numCol="1" anchor="t" anchorCtr="0" compatLnSpc="1"/>
            <a:lstStyle/>
            <a:p>
              <a:endParaRPr lang="ko-KR" altLang="en-US"/>
            </a:p>
          </p:txBody>
        </p:sp>
        <p:sp>
          <p:nvSpPr>
            <p:cNvPr id="126" name="Freeform 118"/>
            <p:cNvSpPr/>
            <p:nvPr/>
          </p:nvSpPr>
          <p:spPr bwMode="auto">
            <a:xfrm rot="10800000">
              <a:off x="7450455" y="1915278"/>
              <a:ext cx="2689881" cy="2693221"/>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blipFill dpi="0" rotWithShape="0">
              <a:blip r:embed="rId9" cstate="screen">
                <a:extLst>
                  <a:ext uri="{BEBA8EAE-BF5A-486C-A8C5-ECC9F3942E4B}">
                    <a14:imgProps xmlns:a14="http://schemas.microsoft.com/office/drawing/2010/main">
                      <a14:imgLayer r:embed="rId10">
                        <a14:imgEffect>
                          <a14:saturation sat="0"/>
                        </a14:imgEffect>
                      </a14:imgLayer>
                    </a14:imgProps>
                  </a:ext>
                </a:extLst>
              </a:blip>
              <a:srcRect/>
              <a:stretch>
                <a:fillRect/>
              </a:stretch>
            </a:blipFill>
            <a:ln>
              <a:noFill/>
            </a:ln>
          </p:spPr>
          <p:txBody>
            <a:bodyPr vert="horz" wrap="square" lIns="91440" tIns="45720" rIns="91440" bIns="45720" numCol="1" anchor="t" anchorCtr="0" compatLnSpc="1"/>
            <a:lstStyle/>
            <a:p>
              <a:endParaRPr lang="ko-KR" altLang="en-US"/>
            </a:p>
          </p:txBody>
        </p:sp>
        <p:sp>
          <p:nvSpPr>
            <p:cNvPr id="127" name="Rectangle 3"/>
            <p:cNvSpPr txBox="1">
              <a:spLocks noChangeArrowheads="1"/>
            </p:cNvSpPr>
            <p:nvPr/>
          </p:nvSpPr>
          <p:spPr bwMode="auto">
            <a:xfrm>
              <a:off x="5752804" y="3949291"/>
              <a:ext cx="1444605" cy="461665"/>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defRPr/>
              </a:pPr>
              <a:r>
                <a:rPr lang="en-US" sz="1000" dirty="0">
                  <a:solidFill>
                    <a:schemeClr val="bg1"/>
                  </a:solidFill>
                  <a:latin typeface="Tahoma" panose="020B0604030504040204" pitchFamily="34" charset="0"/>
                  <a:ea typeface="Tahoma" panose="020B0604030504040204" pitchFamily="34" charset="0"/>
                  <a:cs typeface="Tahoma" panose="020B0604030504040204" pitchFamily="34" charset="0"/>
                </a:rPr>
                <a:t>Stylish templates can be a valuable aid to creative professionals</a:t>
              </a:r>
            </a:p>
          </p:txBody>
        </p:sp>
        <p:sp>
          <p:nvSpPr>
            <p:cNvPr id="128" name="speed"/>
            <p:cNvSpPr txBox="1">
              <a:spLocks noChangeArrowheads="1"/>
            </p:cNvSpPr>
            <p:nvPr/>
          </p:nvSpPr>
          <p:spPr bwMode="auto">
            <a:xfrm>
              <a:off x="5752804" y="3655400"/>
              <a:ext cx="1444605" cy="246221"/>
            </a:xfrm>
            <a:prstGeom prst="rect">
              <a:avLst/>
            </a:prstGeom>
            <a:noFill/>
            <a:scene3d>
              <a:camera prst="orthographicFront">
                <a:rot lat="0" lon="0" rev="0"/>
              </a:camera>
              <a:lightRig rig="threePt" dir="t"/>
            </a:scene3d>
            <a:sp3d prstMaterial="matte">
              <a:bevelT w="1270" h="1270"/>
            </a:sp3d>
          </p:spPr>
          <p:txBody>
            <a:bodyPr wrap="square" lIns="0" tIns="0" rIns="0" bIns="0">
              <a:spAutoFit/>
              <a:sp3d>
                <a:bevelT w="0" h="0"/>
              </a:sp3d>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a:buClr>
                  <a:prstClr val="white"/>
                </a:buClr>
                <a:defRPr/>
              </a:pPr>
              <a:r>
                <a:rPr lang="en-US" altLang="ko-KR" sz="1600" b="1">
                  <a:solidFill>
                    <a:schemeClr val="bg1"/>
                  </a:solidFill>
                  <a:latin typeface="Tahoma" panose="020B0604030504040204" pitchFamily="34" charset="0"/>
                  <a:ea typeface="Tahoma" panose="020B0604030504040204" pitchFamily="34" charset="0"/>
                  <a:cs typeface="Tahoma" panose="020B0604030504040204" pitchFamily="34" charset="0"/>
                </a:rPr>
                <a:t>Stylish design</a:t>
              </a:r>
            </a:p>
          </p:txBody>
        </p:sp>
      </p:grpSp>
      <p:sp>
        <p:nvSpPr>
          <p:cNvPr id="129" name="TextBox 28"/>
          <p:cNvSpPr txBox="1"/>
          <p:nvPr/>
        </p:nvSpPr>
        <p:spPr>
          <a:xfrm>
            <a:off x="5171344" y="5235273"/>
            <a:ext cx="1056700" cy="307777"/>
          </a:xfrm>
          <a:prstGeom prst="rect">
            <a:avLst/>
          </a:prstGeom>
          <a:solidFill>
            <a:srgbClr val="0070C0"/>
          </a:solidFill>
        </p:spPr>
        <p:txBody>
          <a:bodyPr wrap="none">
            <a:spAutoFit/>
          </a:bodyPr>
          <a:lstStyle/>
          <a:p>
            <a:pPr>
              <a:defRPr/>
            </a:pPr>
            <a:r>
              <a:rPr lang="zh-CN" altLang="en-US" sz="1400" b="1" spc="300" dirty="0" smtClean="0">
                <a:solidFill>
                  <a:schemeClr val="bg1"/>
                </a:solidFill>
                <a:latin typeface="黑体" panose="02010609060101010101" charset="-122"/>
                <a:ea typeface="黑体" panose="02010609060101010101" charset="-122"/>
                <a:cs typeface="Open Sans" panose="020B0606030504020204" pitchFamily="34" charset="0"/>
              </a:rPr>
              <a:t>员工队伍</a:t>
            </a:r>
            <a:endParaRPr lang="en-US" altLang="zh-CN" sz="1400" b="1" spc="300" dirty="0">
              <a:solidFill>
                <a:schemeClr val="bg1"/>
              </a:solidFill>
              <a:latin typeface="黑体" panose="02010609060101010101" charset="-122"/>
              <a:ea typeface="黑体" panose="02010609060101010101" charset="-122"/>
              <a:cs typeface="Open Sans" panose="020B0606030504020204" pitchFamily="34" charset="0"/>
            </a:endParaRPr>
          </a:p>
        </p:txBody>
      </p:sp>
      <p:sp>
        <p:nvSpPr>
          <p:cNvPr id="130" name="Rectangle 29"/>
          <p:cNvSpPr/>
          <p:nvPr/>
        </p:nvSpPr>
        <p:spPr>
          <a:xfrm>
            <a:off x="5069744" y="5773889"/>
            <a:ext cx="2736850" cy="784830"/>
          </a:xfrm>
          <a:prstGeom prst="rect">
            <a:avLst/>
          </a:prstGeom>
        </p:spPr>
        <p:txBody>
          <a:bodyPr>
            <a:spAutoFit/>
          </a:bodyPr>
          <a:lstStyle/>
          <a:p>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31" name="TextBox 28"/>
          <p:cNvSpPr txBox="1"/>
          <p:nvPr/>
        </p:nvSpPr>
        <p:spPr>
          <a:xfrm>
            <a:off x="8178015" y="5235273"/>
            <a:ext cx="1056700" cy="307777"/>
          </a:xfrm>
          <a:prstGeom prst="rect">
            <a:avLst/>
          </a:prstGeom>
          <a:solidFill>
            <a:srgbClr val="0070C0"/>
          </a:solidFill>
        </p:spPr>
        <p:txBody>
          <a:bodyPr wrap="none">
            <a:spAutoFit/>
          </a:bodyPr>
          <a:lstStyle/>
          <a:p>
            <a:pPr>
              <a:defRPr/>
            </a:pPr>
            <a:r>
              <a:rPr lang="zh-CN" altLang="en-US" sz="1400" b="1" spc="300" dirty="0" smtClean="0">
                <a:solidFill>
                  <a:schemeClr val="bg1"/>
                </a:solidFill>
                <a:latin typeface="黑体" panose="02010609060101010101" charset="-122"/>
                <a:ea typeface="黑体" panose="02010609060101010101" charset="-122"/>
                <a:cs typeface="Open Sans" panose="020B0606030504020204" pitchFamily="34" charset="0"/>
              </a:rPr>
              <a:t>员工队伍</a:t>
            </a:r>
            <a:endParaRPr lang="en-US" altLang="zh-CN" sz="1400" b="1" spc="300" dirty="0">
              <a:solidFill>
                <a:schemeClr val="bg1"/>
              </a:solidFill>
              <a:latin typeface="黑体" panose="02010609060101010101" charset="-122"/>
              <a:ea typeface="黑体" panose="02010609060101010101" charset="-122"/>
              <a:cs typeface="Open Sans" panose="020B0606030504020204" pitchFamily="34" charset="0"/>
            </a:endParaRPr>
          </a:p>
        </p:txBody>
      </p:sp>
      <p:sp>
        <p:nvSpPr>
          <p:cNvPr id="132" name="Rectangle 29"/>
          <p:cNvSpPr/>
          <p:nvPr/>
        </p:nvSpPr>
        <p:spPr>
          <a:xfrm>
            <a:off x="8076415" y="5773889"/>
            <a:ext cx="2216321" cy="923330"/>
          </a:xfrm>
          <a:prstGeom prst="rect">
            <a:avLst/>
          </a:prstGeom>
        </p:spPr>
        <p:txBody>
          <a:bodyPr wrap="square">
            <a:spAutoFit/>
          </a:bodyPr>
          <a:lstStyle/>
          <a:p>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 presetClass="entr" presetSubtype="8" fill="hold" nodeType="afterEffect" p14:presetBounceEnd="60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60000">
                                          <p:cBhvr additive="base">
                                            <p:cTn id="19" dur="1000" fill="hold"/>
                                            <p:tgtEl>
                                              <p:spTgt spid="4"/>
                                            </p:tgtEl>
                                            <p:attrNameLst>
                                              <p:attrName>ppt_x</p:attrName>
                                            </p:attrNameLst>
                                          </p:cBhvr>
                                          <p:tavLst>
                                            <p:tav tm="0">
                                              <p:val>
                                                <p:strVal val="0-#ppt_w/2"/>
                                              </p:val>
                                            </p:tav>
                                            <p:tav tm="100000">
                                              <p:val>
                                                <p:strVal val="#ppt_x"/>
                                              </p:val>
                                            </p:tav>
                                          </p:tavLst>
                                        </p:anim>
                                        <p:anim calcmode="lin" valueType="num" p14:bounceEnd="60000">
                                          <p:cBhvr additive="base">
                                            <p:cTn id="20" dur="10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19"/>
                                            </p:tgtEl>
                                            <p:attrNameLst>
                                              <p:attrName>style.visibility</p:attrName>
                                            </p:attrNameLst>
                                          </p:cBhvr>
                                          <p:to>
                                            <p:strVal val="visible"/>
                                          </p:to>
                                        </p:set>
                                        <p:animEffect transition="in" filter="fade">
                                          <p:cBhvr>
                                            <p:cTn id="24" dur="1000"/>
                                            <p:tgtEl>
                                              <p:spTgt spid="119"/>
                                            </p:tgtEl>
                                          </p:cBhvr>
                                        </p:animEffect>
                                        <p:anim calcmode="lin" valueType="num">
                                          <p:cBhvr>
                                            <p:cTn id="25" dur="1000" fill="hold"/>
                                            <p:tgtEl>
                                              <p:spTgt spid="119"/>
                                            </p:tgtEl>
                                            <p:attrNameLst>
                                              <p:attrName>ppt_x</p:attrName>
                                            </p:attrNameLst>
                                          </p:cBhvr>
                                          <p:tavLst>
                                            <p:tav tm="0">
                                              <p:val>
                                                <p:strVal val="#ppt_x"/>
                                              </p:val>
                                            </p:tav>
                                            <p:tav tm="100000">
                                              <p:val>
                                                <p:strVal val="#ppt_x"/>
                                              </p:val>
                                            </p:tav>
                                          </p:tavLst>
                                        </p:anim>
                                        <p:anim calcmode="lin" valueType="num">
                                          <p:cBhvr>
                                            <p:cTn id="26" dur="1000" fill="hold"/>
                                            <p:tgtEl>
                                              <p:spTgt spid="119"/>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22" presetClass="entr" presetSubtype="1" fill="hold" grpId="0" nodeType="afterEffect">
                                      <p:stCondLst>
                                        <p:cond delay="0"/>
                                      </p:stCondLst>
                                      <p:childTnLst>
                                        <p:set>
                                          <p:cBhvr>
                                            <p:cTn id="29" dur="1" fill="hold">
                                              <p:stCondLst>
                                                <p:cond delay="0"/>
                                              </p:stCondLst>
                                            </p:cTn>
                                            <p:tgtEl>
                                              <p:spTgt spid="120"/>
                                            </p:tgtEl>
                                            <p:attrNameLst>
                                              <p:attrName>style.visibility</p:attrName>
                                            </p:attrNameLst>
                                          </p:cBhvr>
                                          <p:to>
                                            <p:strVal val="visible"/>
                                          </p:to>
                                        </p:set>
                                        <p:animEffect transition="in" filter="wipe(up)">
                                          <p:cBhvr>
                                            <p:cTn id="30" dur="500"/>
                                            <p:tgtEl>
                                              <p:spTgt spid="120"/>
                                            </p:tgtEl>
                                          </p:cBhvr>
                                        </p:animEffect>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129"/>
                                            </p:tgtEl>
                                            <p:attrNameLst>
                                              <p:attrName>style.visibility</p:attrName>
                                            </p:attrNameLst>
                                          </p:cBhvr>
                                          <p:to>
                                            <p:strVal val="visible"/>
                                          </p:to>
                                        </p:set>
                                        <p:animEffect transition="in" filter="fade">
                                          <p:cBhvr>
                                            <p:cTn id="34" dur="1000"/>
                                            <p:tgtEl>
                                              <p:spTgt spid="129"/>
                                            </p:tgtEl>
                                          </p:cBhvr>
                                        </p:animEffect>
                                        <p:anim calcmode="lin" valueType="num">
                                          <p:cBhvr>
                                            <p:cTn id="35" dur="1000" fill="hold"/>
                                            <p:tgtEl>
                                              <p:spTgt spid="129"/>
                                            </p:tgtEl>
                                            <p:attrNameLst>
                                              <p:attrName>ppt_x</p:attrName>
                                            </p:attrNameLst>
                                          </p:cBhvr>
                                          <p:tavLst>
                                            <p:tav tm="0">
                                              <p:val>
                                                <p:strVal val="#ppt_x"/>
                                              </p:val>
                                            </p:tav>
                                            <p:tav tm="100000">
                                              <p:val>
                                                <p:strVal val="#ppt_x"/>
                                              </p:val>
                                            </p:tav>
                                          </p:tavLst>
                                        </p:anim>
                                        <p:anim calcmode="lin" valueType="num">
                                          <p:cBhvr>
                                            <p:cTn id="36" dur="1000" fill="hold"/>
                                            <p:tgtEl>
                                              <p:spTgt spid="129"/>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22" presetClass="entr" presetSubtype="1" fill="hold" grpId="0" nodeType="afterEffect">
                                      <p:stCondLst>
                                        <p:cond delay="0"/>
                                      </p:stCondLst>
                                      <p:childTnLst>
                                        <p:set>
                                          <p:cBhvr>
                                            <p:cTn id="39" dur="1" fill="hold">
                                              <p:stCondLst>
                                                <p:cond delay="0"/>
                                              </p:stCondLst>
                                            </p:cTn>
                                            <p:tgtEl>
                                              <p:spTgt spid="130"/>
                                            </p:tgtEl>
                                            <p:attrNameLst>
                                              <p:attrName>style.visibility</p:attrName>
                                            </p:attrNameLst>
                                          </p:cBhvr>
                                          <p:to>
                                            <p:strVal val="visible"/>
                                          </p:to>
                                        </p:set>
                                        <p:animEffect transition="in" filter="wipe(up)">
                                          <p:cBhvr>
                                            <p:cTn id="40" dur="500"/>
                                            <p:tgtEl>
                                              <p:spTgt spid="130"/>
                                            </p:tgtEl>
                                          </p:cBhvr>
                                        </p:animEffect>
                                      </p:childTnLst>
                                    </p:cTn>
                                  </p:par>
                                </p:childTnLst>
                              </p:cTn>
                            </p:par>
                            <p:par>
                              <p:cTn id="41" fill="hold">
                                <p:stCondLst>
                                  <p:cond delay="5500"/>
                                </p:stCondLst>
                                <p:childTnLst>
                                  <p:par>
                                    <p:cTn id="42" presetID="42" presetClass="entr" presetSubtype="0" fill="hold" grpId="0" nodeType="afterEffect">
                                      <p:stCondLst>
                                        <p:cond delay="0"/>
                                      </p:stCondLst>
                                      <p:childTnLst>
                                        <p:set>
                                          <p:cBhvr>
                                            <p:cTn id="43" dur="1" fill="hold">
                                              <p:stCondLst>
                                                <p:cond delay="0"/>
                                              </p:stCondLst>
                                            </p:cTn>
                                            <p:tgtEl>
                                              <p:spTgt spid="131"/>
                                            </p:tgtEl>
                                            <p:attrNameLst>
                                              <p:attrName>style.visibility</p:attrName>
                                            </p:attrNameLst>
                                          </p:cBhvr>
                                          <p:to>
                                            <p:strVal val="visible"/>
                                          </p:to>
                                        </p:set>
                                        <p:animEffect transition="in" filter="fade">
                                          <p:cBhvr>
                                            <p:cTn id="44" dur="1000"/>
                                            <p:tgtEl>
                                              <p:spTgt spid="131"/>
                                            </p:tgtEl>
                                          </p:cBhvr>
                                        </p:animEffect>
                                        <p:anim calcmode="lin" valueType="num">
                                          <p:cBhvr>
                                            <p:cTn id="45" dur="1000" fill="hold"/>
                                            <p:tgtEl>
                                              <p:spTgt spid="131"/>
                                            </p:tgtEl>
                                            <p:attrNameLst>
                                              <p:attrName>ppt_x</p:attrName>
                                            </p:attrNameLst>
                                          </p:cBhvr>
                                          <p:tavLst>
                                            <p:tav tm="0">
                                              <p:val>
                                                <p:strVal val="#ppt_x"/>
                                              </p:val>
                                            </p:tav>
                                            <p:tav tm="100000">
                                              <p:val>
                                                <p:strVal val="#ppt_x"/>
                                              </p:val>
                                            </p:tav>
                                          </p:tavLst>
                                        </p:anim>
                                        <p:anim calcmode="lin" valueType="num">
                                          <p:cBhvr>
                                            <p:cTn id="46" dur="1000" fill="hold"/>
                                            <p:tgtEl>
                                              <p:spTgt spid="131"/>
                                            </p:tgtEl>
                                            <p:attrNameLst>
                                              <p:attrName>ppt_y</p:attrName>
                                            </p:attrNameLst>
                                          </p:cBhvr>
                                          <p:tavLst>
                                            <p:tav tm="0">
                                              <p:val>
                                                <p:strVal val="#ppt_y+.1"/>
                                              </p:val>
                                            </p:tav>
                                            <p:tav tm="100000">
                                              <p:val>
                                                <p:strVal val="#ppt_y"/>
                                              </p:val>
                                            </p:tav>
                                          </p:tavLst>
                                        </p:anim>
                                      </p:childTnLst>
                                    </p:cTn>
                                  </p:par>
                                </p:childTnLst>
                              </p:cTn>
                            </p:par>
                            <p:par>
                              <p:cTn id="47" fill="hold">
                                <p:stCondLst>
                                  <p:cond delay="6500"/>
                                </p:stCondLst>
                                <p:childTnLst>
                                  <p:par>
                                    <p:cTn id="48" presetID="22" presetClass="entr" presetSubtype="1" fill="hold" grpId="0" nodeType="afterEffect">
                                      <p:stCondLst>
                                        <p:cond delay="0"/>
                                      </p:stCondLst>
                                      <p:childTnLst>
                                        <p:set>
                                          <p:cBhvr>
                                            <p:cTn id="49" dur="1" fill="hold">
                                              <p:stCondLst>
                                                <p:cond delay="0"/>
                                              </p:stCondLst>
                                            </p:cTn>
                                            <p:tgtEl>
                                              <p:spTgt spid="132"/>
                                            </p:tgtEl>
                                            <p:attrNameLst>
                                              <p:attrName>style.visibility</p:attrName>
                                            </p:attrNameLst>
                                          </p:cBhvr>
                                          <p:to>
                                            <p:strVal val="visible"/>
                                          </p:to>
                                        </p:set>
                                        <p:animEffect transition="in" filter="wipe(up)">
                                          <p:cBhvr>
                                            <p:cTn id="50"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P spid="119" grpId="0" animBg="1"/>
          <p:bldP spid="120" grpId="0"/>
          <p:bldP spid="129" grpId="0" animBg="1"/>
          <p:bldP spid="130" grpId="0"/>
          <p:bldP spid="131" grpId="0" animBg="1"/>
          <p:bldP spid="1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0-#ppt_w/2"/>
                                              </p:val>
                                            </p:tav>
                                            <p:tav tm="100000">
                                              <p:val>
                                                <p:strVal val="#ppt_x"/>
                                              </p:val>
                                            </p:tav>
                                          </p:tavLst>
                                        </p:anim>
                                        <p:anim calcmode="lin" valueType="num">
                                          <p:cBhvr additive="base">
                                            <p:cTn id="20" dur="10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19"/>
                                            </p:tgtEl>
                                            <p:attrNameLst>
                                              <p:attrName>style.visibility</p:attrName>
                                            </p:attrNameLst>
                                          </p:cBhvr>
                                          <p:to>
                                            <p:strVal val="visible"/>
                                          </p:to>
                                        </p:set>
                                        <p:animEffect transition="in" filter="fade">
                                          <p:cBhvr>
                                            <p:cTn id="24" dur="1000"/>
                                            <p:tgtEl>
                                              <p:spTgt spid="119"/>
                                            </p:tgtEl>
                                          </p:cBhvr>
                                        </p:animEffect>
                                        <p:anim calcmode="lin" valueType="num">
                                          <p:cBhvr>
                                            <p:cTn id="25" dur="1000" fill="hold"/>
                                            <p:tgtEl>
                                              <p:spTgt spid="119"/>
                                            </p:tgtEl>
                                            <p:attrNameLst>
                                              <p:attrName>ppt_x</p:attrName>
                                            </p:attrNameLst>
                                          </p:cBhvr>
                                          <p:tavLst>
                                            <p:tav tm="0">
                                              <p:val>
                                                <p:strVal val="#ppt_x"/>
                                              </p:val>
                                            </p:tav>
                                            <p:tav tm="100000">
                                              <p:val>
                                                <p:strVal val="#ppt_x"/>
                                              </p:val>
                                            </p:tav>
                                          </p:tavLst>
                                        </p:anim>
                                        <p:anim calcmode="lin" valueType="num">
                                          <p:cBhvr>
                                            <p:cTn id="26" dur="1000" fill="hold"/>
                                            <p:tgtEl>
                                              <p:spTgt spid="119"/>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22" presetClass="entr" presetSubtype="1" fill="hold" grpId="0" nodeType="afterEffect">
                                      <p:stCondLst>
                                        <p:cond delay="0"/>
                                      </p:stCondLst>
                                      <p:childTnLst>
                                        <p:set>
                                          <p:cBhvr>
                                            <p:cTn id="29" dur="1" fill="hold">
                                              <p:stCondLst>
                                                <p:cond delay="0"/>
                                              </p:stCondLst>
                                            </p:cTn>
                                            <p:tgtEl>
                                              <p:spTgt spid="120"/>
                                            </p:tgtEl>
                                            <p:attrNameLst>
                                              <p:attrName>style.visibility</p:attrName>
                                            </p:attrNameLst>
                                          </p:cBhvr>
                                          <p:to>
                                            <p:strVal val="visible"/>
                                          </p:to>
                                        </p:set>
                                        <p:animEffect transition="in" filter="wipe(up)">
                                          <p:cBhvr>
                                            <p:cTn id="30" dur="500"/>
                                            <p:tgtEl>
                                              <p:spTgt spid="120"/>
                                            </p:tgtEl>
                                          </p:cBhvr>
                                        </p:animEffect>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129"/>
                                            </p:tgtEl>
                                            <p:attrNameLst>
                                              <p:attrName>style.visibility</p:attrName>
                                            </p:attrNameLst>
                                          </p:cBhvr>
                                          <p:to>
                                            <p:strVal val="visible"/>
                                          </p:to>
                                        </p:set>
                                        <p:animEffect transition="in" filter="fade">
                                          <p:cBhvr>
                                            <p:cTn id="34" dur="1000"/>
                                            <p:tgtEl>
                                              <p:spTgt spid="129"/>
                                            </p:tgtEl>
                                          </p:cBhvr>
                                        </p:animEffect>
                                        <p:anim calcmode="lin" valueType="num">
                                          <p:cBhvr>
                                            <p:cTn id="35" dur="1000" fill="hold"/>
                                            <p:tgtEl>
                                              <p:spTgt spid="129"/>
                                            </p:tgtEl>
                                            <p:attrNameLst>
                                              <p:attrName>ppt_x</p:attrName>
                                            </p:attrNameLst>
                                          </p:cBhvr>
                                          <p:tavLst>
                                            <p:tav tm="0">
                                              <p:val>
                                                <p:strVal val="#ppt_x"/>
                                              </p:val>
                                            </p:tav>
                                            <p:tav tm="100000">
                                              <p:val>
                                                <p:strVal val="#ppt_x"/>
                                              </p:val>
                                            </p:tav>
                                          </p:tavLst>
                                        </p:anim>
                                        <p:anim calcmode="lin" valueType="num">
                                          <p:cBhvr>
                                            <p:cTn id="36" dur="1000" fill="hold"/>
                                            <p:tgtEl>
                                              <p:spTgt spid="129"/>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22" presetClass="entr" presetSubtype="1" fill="hold" grpId="0" nodeType="afterEffect">
                                      <p:stCondLst>
                                        <p:cond delay="0"/>
                                      </p:stCondLst>
                                      <p:childTnLst>
                                        <p:set>
                                          <p:cBhvr>
                                            <p:cTn id="39" dur="1" fill="hold">
                                              <p:stCondLst>
                                                <p:cond delay="0"/>
                                              </p:stCondLst>
                                            </p:cTn>
                                            <p:tgtEl>
                                              <p:spTgt spid="130"/>
                                            </p:tgtEl>
                                            <p:attrNameLst>
                                              <p:attrName>style.visibility</p:attrName>
                                            </p:attrNameLst>
                                          </p:cBhvr>
                                          <p:to>
                                            <p:strVal val="visible"/>
                                          </p:to>
                                        </p:set>
                                        <p:animEffect transition="in" filter="wipe(up)">
                                          <p:cBhvr>
                                            <p:cTn id="40" dur="500"/>
                                            <p:tgtEl>
                                              <p:spTgt spid="130"/>
                                            </p:tgtEl>
                                          </p:cBhvr>
                                        </p:animEffect>
                                      </p:childTnLst>
                                    </p:cTn>
                                  </p:par>
                                </p:childTnLst>
                              </p:cTn>
                            </p:par>
                            <p:par>
                              <p:cTn id="41" fill="hold">
                                <p:stCondLst>
                                  <p:cond delay="5500"/>
                                </p:stCondLst>
                                <p:childTnLst>
                                  <p:par>
                                    <p:cTn id="42" presetID="42" presetClass="entr" presetSubtype="0" fill="hold" grpId="0" nodeType="afterEffect">
                                      <p:stCondLst>
                                        <p:cond delay="0"/>
                                      </p:stCondLst>
                                      <p:childTnLst>
                                        <p:set>
                                          <p:cBhvr>
                                            <p:cTn id="43" dur="1" fill="hold">
                                              <p:stCondLst>
                                                <p:cond delay="0"/>
                                              </p:stCondLst>
                                            </p:cTn>
                                            <p:tgtEl>
                                              <p:spTgt spid="131"/>
                                            </p:tgtEl>
                                            <p:attrNameLst>
                                              <p:attrName>style.visibility</p:attrName>
                                            </p:attrNameLst>
                                          </p:cBhvr>
                                          <p:to>
                                            <p:strVal val="visible"/>
                                          </p:to>
                                        </p:set>
                                        <p:animEffect transition="in" filter="fade">
                                          <p:cBhvr>
                                            <p:cTn id="44" dur="1000"/>
                                            <p:tgtEl>
                                              <p:spTgt spid="131"/>
                                            </p:tgtEl>
                                          </p:cBhvr>
                                        </p:animEffect>
                                        <p:anim calcmode="lin" valueType="num">
                                          <p:cBhvr>
                                            <p:cTn id="45" dur="1000" fill="hold"/>
                                            <p:tgtEl>
                                              <p:spTgt spid="131"/>
                                            </p:tgtEl>
                                            <p:attrNameLst>
                                              <p:attrName>ppt_x</p:attrName>
                                            </p:attrNameLst>
                                          </p:cBhvr>
                                          <p:tavLst>
                                            <p:tav tm="0">
                                              <p:val>
                                                <p:strVal val="#ppt_x"/>
                                              </p:val>
                                            </p:tav>
                                            <p:tav tm="100000">
                                              <p:val>
                                                <p:strVal val="#ppt_x"/>
                                              </p:val>
                                            </p:tav>
                                          </p:tavLst>
                                        </p:anim>
                                        <p:anim calcmode="lin" valueType="num">
                                          <p:cBhvr>
                                            <p:cTn id="46" dur="1000" fill="hold"/>
                                            <p:tgtEl>
                                              <p:spTgt spid="131"/>
                                            </p:tgtEl>
                                            <p:attrNameLst>
                                              <p:attrName>ppt_y</p:attrName>
                                            </p:attrNameLst>
                                          </p:cBhvr>
                                          <p:tavLst>
                                            <p:tav tm="0">
                                              <p:val>
                                                <p:strVal val="#ppt_y+.1"/>
                                              </p:val>
                                            </p:tav>
                                            <p:tav tm="100000">
                                              <p:val>
                                                <p:strVal val="#ppt_y"/>
                                              </p:val>
                                            </p:tav>
                                          </p:tavLst>
                                        </p:anim>
                                      </p:childTnLst>
                                    </p:cTn>
                                  </p:par>
                                </p:childTnLst>
                              </p:cTn>
                            </p:par>
                            <p:par>
                              <p:cTn id="47" fill="hold">
                                <p:stCondLst>
                                  <p:cond delay="6500"/>
                                </p:stCondLst>
                                <p:childTnLst>
                                  <p:par>
                                    <p:cTn id="48" presetID="22" presetClass="entr" presetSubtype="1" fill="hold" grpId="0" nodeType="afterEffect">
                                      <p:stCondLst>
                                        <p:cond delay="0"/>
                                      </p:stCondLst>
                                      <p:childTnLst>
                                        <p:set>
                                          <p:cBhvr>
                                            <p:cTn id="49" dur="1" fill="hold">
                                              <p:stCondLst>
                                                <p:cond delay="0"/>
                                              </p:stCondLst>
                                            </p:cTn>
                                            <p:tgtEl>
                                              <p:spTgt spid="132"/>
                                            </p:tgtEl>
                                            <p:attrNameLst>
                                              <p:attrName>style.visibility</p:attrName>
                                            </p:attrNameLst>
                                          </p:cBhvr>
                                          <p:to>
                                            <p:strVal val="visible"/>
                                          </p:to>
                                        </p:set>
                                        <p:animEffect transition="in" filter="wipe(up)">
                                          <p:cBhvr>
                                            <p:cTn id="50"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P spid="119" grpId="0" animBg="1"/>
          <p:bldP spid="120" grpId="0"/>
          <p:bldP spid="129" grpId="0" animBg="1"/>
          <p:bldP spid="130" grpId="0"/>
          <p:bldP spid="131" grpId="0" animBg="1"/>
          <p:bldP spid="132"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176603" y="222605"/>
            <a:ext cx="3837598" cy="646331"/>
            <a:chOff x="-4480370" y="185507"/>
            <a:chExt cx="3807766" cy="641307"/>
          </a:xfrm>
        </p:grpSpPr>
        <p:sp>
          <p:nvSpPr>
            <p:cNvPr id="10" name="Text Box 7"/>
            <p:cNvSpPr txBox="1">
              <a:spLocks noChangeArrowheads="1"/>
            </p:cNvSpPr>
            <p:nvPr/>
          </p:nvSpPr>
          <p:spPr bwMode="auto">
            <a:xfrm>
              <a:off x="-2433097" y="307964"/>
              <a:ext cx="1760493" cy="473706"/>
            </a:xfrm>
            <a:prstGeom prst="rect">
              <a:avLst/>
            </a:prstGeom>
            <a:noFill/>
            <a:ln w="9525">
              <a:noFill/>
              <a:miter lim="800000"/>
            </a:ln>
          </p:spPr>
          <p:txBody>
            <a:bodyPr wrap="none" lIns="46078" tIns="23040" rIns="46078" bIns="23040">
              <a:spAutoFit/>
            </a:bodyPr>
            <a:lstStyle/>
            <a:p>
              <a:pPr defTabSz="1087755"/>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ANNUAL MEETING </a:t>
              </a:r>
            </a:p>
            <a:p>
              <a:pPr defTabSz="1087755"/>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OF THE TOUR</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4480370" y="185507"/>
              <a:ext cx="2168227"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年会采风</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678727" y="848838"/>
            <a:ext cx="5046173" cy="320239"/>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pic>
        <p:nvPicPr>
          <p:cNvPr id="2" name="图片 1"/>
          <p:cNvPicPr>
            <a:picLocks noChangeAspect="1"/>
          </p:cNvPicPr>
          <p:nvPr/>
        </p:nvPicPr>
        <p:blipFill>
          <a:blip r:embed="rId3"/>
          <a:stretch>
            <a:fillRect/>
          </a:stretch>
        </p:blipFill>
        <p:spPr>
          <a:xfrm>
            <a:off x="895911" y="2110043"/>
            <a:ext cx="5565631" cy="320490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28"/>
          <p:cNvSpPr txBox="1"/>
          <p:nvPr/>
        </p:nvSpPr>
        <p:spPr>
          <a:xfrm>
            <a:off x="7788857" y="2705625"/>
            <a:ext cx="1056700" cy="307777"/>
          </a:xfrm>
          <a:prstGeom prst="rect">
            <a:avLst/>
          </a:prstGeom>
          <a:solidFill>
            <a:srgbClr val="0070C0"/>
          </a:solidFill>
        </p:spPr>
        <p:txBody>
          <a:bodyPr wrap="none">
            <a:spAutoFit/>
          </a:bodyPr>
          <a:lstStyle/>
          <a:p>
            <a:pPr>
              <a:defRPr/>
            </a:pPr>
            <a:r>
              <a:rPr lang="zh-CN" altLang="en-US" sz="1400" b="1" spc="300" dirty="0">
                <a:solidFill>
                  <a:schemeClr val="bg1"/>
                </a:solidFill>
                <a:latin typeface="黑体" panose="02010609060101010101" charset="-122"/>
                <a:ea typeface="黑体" panose="02010609060101010101" charset="-122"/>
                <a:cs typeface="Open Sans" panose="020B0606030504020204" pitchFamily="34" charset="0"/>
              </a:rPr>
              <a:t>年</a:t>
            </a:r>
            <a:r>
              <a:rPr lang="zh-CN" altLang="en-US" sz="1400" b="1" spc="300" dirty="0" smtClean="0">
                <a:solidFill>
                  <a:schemeClr val="bg1"/>
                </a:solidFill>
                <a:latin typeface="黑体" panose="02010609060101010101" charset="-122"/>
                <a:ea typeface="黑体" panose="02010609060101010101" charset="-122"/>
                <a:cs typeface="Open Sans" panose="020B0606030504020204" pitchFamily="34" charset="0"/>
              </a:rPr>
              <a:t>会风采</a:t>
            </a:r>
            <a:endParaRPr lang="en-US" altLang="zh-CN" sz="1400" b="1" spc="300" dirty="0">
              <a:solidFill>
                <a:schemeClr val="bg1"/>
              </a:solidFill>
              <a:latin typeface="黑体" panose="02010609060101010101" charset="-122"/>
              <a:ea typeface="黑体" panose="02010609060101010101" charset="-122"/>
              <a:cs typeface="Open Sans" panose="020B0606030504020204" pitchFamily="34" charset="0"/>
            </a:endParaRPr>
          </a:p>
        </p:txBody>
      </p:sp>
      <p:sp>
        <p:nvSpPr>
          <p:cNvPr id="16" name="Rectangle 29"/>
          <p:cNvSpPr/>
          <p:nvPr/>
        </p:nvSpPr>
        <p:spPr>
          <a:xfrm>
            <a:off x="7687257" y="3244241"/>
            <a:ext cx="2736850" cy="1892826"/>
          </a:xfrm>
          <a:prstGeom prst="rect">
            <a:avLst/>
          </a:prstGeom>
        </p:spPr>
        <p:txBody>
          <a:bodyPr>
            <a:spAutoFit/>
          </a:bodyPr>
          <a:lstStyle/>
          <a:p>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smtClean="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P spid="15" grpId="0" animBg="1"/>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176605" y="222605"/>
            <a:ext cx="3120951" cy="646331"/>
            <a:chOff x="-4480370" y="185507"/>
            <a:chExt cx="3096691" cy="641307"/>
          </a:xfrm>
        </p:grpSpPr>
        <p:sp>
          <p:nvSpPr>
            <p:cNvPr id="10" name="Text Box 7"/>
            <p:cNvSpPr txBox="1">
              <a:spLocks noChangeArrowheads="1"/>
            </p:cNvSpPr>
            <p:nvPr/>
          </p:nvSpPr>
          <p:spPr bwMode="auto">
            <a:xfrm>
              <a:off x="-2402343" y="292586"/>
              <a:ext cx="1018664"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TOUR </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ACTIVITIES</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4480370" y="185507"/>
              <a:ext cx="2168227"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活动采风</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678727" y="848838"/>
            <a:ext cx="5046173" cy="320239"/>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pic>
        <p:nvPicPr>
          <p:cNvPr id="13" name="图片 12"/>
          <p:cNvPicPr>
            <a:picLocks noChangeAspect="1"/>
          </p:cNvPicPr>
          <p:nvPr/>
        </p:nvPicPr>
        <p:blipFill rotWithShape="1">
          <a:blip r:embed="rId3"/>
          <a:srcRect b="30908"/>
          <a:stretch>
            <a:fillRect/>
          </a:stretch>
        </p:blipFill>
        <p:spPr>
          <a:xfrm>
            <a:off x="0" y="1484276"/>
            <a:ext cx="12190975" cy="4812202"/>
          </a:xfrm>
          <a:prstGeom prst="rect">
            <a:avLst/>
          </a:prstGeom>
        </p:spPr>
      </p:pic>
      <p:sp>
        <p:nvSpPr>
          <p:cNvPr id="14" name="矩形 13"/>
          <p:cNvSpPr/>
          <p:nvPr/>
        </p:nvSpPr>
        <p:spPr>
          <a:xfrm>
            <a:off x="8620254" y="1484276"/>
            <a:ext cx="3570721" cy="250715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097942" y="4058105"/>
            <a:ext cx="3348927" cy="223837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Rectangle 29"/>
          <p:cNvSpPr/>
          <p:nvPr/>
        </p:nvSpPr>
        <p:spPr>
          <a:xfrm>
            <a:off x="6248404" y="4669461"/>
            <a:ext cx="3903302" cy="938719"/>
          </a:xfrm>
          <a:prstGeom prst="rect">
            <a:avLst/>
          </a:prstGeom>
        </p:spPr>
        <p:txBody>
          <a:bodyPr wrap="square">
            <a:spAutoFit/>
          </a:bodyPr>
          <a:lstStyle/>
          <a:p>
            <a:r>
              <a:rPr lang="zh-CN" altLang="en-US" sz="3000" b="1" spc="300" dirty="0" smtClean="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smtClean="0">
              <a:solidFill>
                <a:schemeClr val="bg1"/>
              </a:solidFill>
              <a:latin typeface="微软雅黑" panose="020B0503020204020204" pitchFamily="34" charset="-122"/>
              <a:ea typeface="微软雅黑" panose="020B0503020204020204" pitchFamily="34" charset="-122"/>
            </a:endParaRPr>
          </a:p>
          <a:p>
            <a:r>
              <a:rPr lang="en-US" altLang="zh-CN" sz="2500" spc="300" dirty="0" smtClean="0">
                <a:solidFill>
                  <a:schemeClr val="bg1"/>
                </a:solidFill>
                <a:latin typeface="微软雅黑" panose="020B0503020204020204" pitchFamily="34" charset="-122"/>
                <a:ea typeface="微软雅黑" panose="020B0503020204020204" pitchFamily="34" charset="-122"/>
              </a:rPr>
              <a:t>INSERT HETITLE</a:t>
            </a:r>
            <a:endParaRPr lang="en-US" altLang="zh-CN" sz="2500" spc="300" dirty="0">
              <a:solidFill>
                <a:schemeClr val="bg1"/>
              </a:solidFill>
              <a:latin typeface="微软雅黑" panose="020B0503020204020204" pitchFamily="34" charset="-122"/>
              <a:ea typeface="微软雅黑" panose="020B0503020204020204" pitchFamily="34" charset="-122"/>
            </a:endParaRPr>
          </a:p>
        </p:txBody>
      </p:sp>
      <p:sp>
        <p:nvSpPr>
          <p:cNvPr id="20" name="Rectangle 29"/>
          <p:cNvSpPr/>
          <p:nvPr/>
        </p:nvSpPr>
        <p:spPr>
          <a:xfrm>
            <a:off x="8940800" y="2318998"/>
            <a:ext cx="3903302" cy="938719"/>
          </a:xfrm>
          <a:prstGeom prst="rect">
            <a:avLst/>
          </a:prstGeom>
        </p:spPr>
        <p:txBody>
          <a:bodyPr wrap="square">
            <a:spAutoFit/>
          </a:bodyPr>
          <a:lstStyle/>
          <a:p>
            <a:r>
              <a:rPr lang="zh-CN" altLang="en-US" sz="3000" b="1" spc="300" dirty="0" smtClean="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smtClean="0">
              <a:solidFill>
                <a:schemeClr val="bg1"/>
              </a:solidFill>
              <a:latin typeface="微软雅黑" panose="020B0503020204020204" pitchFamily="34" charset="-122"/>
              <a:ea typeface="微软雅黑" panose="020B0503020204020204" pitchFamily="34" charset="-122"/>
            </a:endParaRPr>
          </a:p>
          <a:p>
            <a:r>
              <a:rPr lang="en-US" altLang="zh-CN" sz="2500" spc="300" dirty="0" smtClean="0">
                <a:solidFill>
                  <a:schemeClr val="bg1"/>
                </a:solidFill>
                <a:latin typeface="微软雅黑" panose="020B0503020204020204" pitchFamily="34" charset="-122"/>
                <a:ea typeface="微软雅黑" panose="020B0503020204020204" pitchFamily="34" charset="-122"/>
              </a:rPr>
              <a:t>INSERT HETITLE</a:t>
            </a:r>
            <a:endParaRPr lang="en-US" altLang="zh-CN" sz="2500" spc="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right)">
                                      <p:cBhvr>
                                        <p:cTn id="31" dur="500"/>
                                        <p:tgtEl>
                                          <p:spTgt spid="1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9">
                                            <p:txEl>
                                              <p:pRg st="0" end="0"/>
                                            </p:txEl>
                                          </p:spTgt>
                                        </p:tgtEl>
                                        <p:attrNameLst>
                                          <p:attrName>style.visibility</p:attrName>
                                        </p:attrNameLst>
                                      </p:cBhvr>
                                      <p:to>
                                        <p:strVal val="visible"/>
                                      </p:to>
                                    </p:set>
                                    <p:animEffect transition="in" filter="wipe(left)">
                                      <p:cBhvr>
                                        <p:cTn id="39" dur="500"/>
                                        <p:tgtEl>
                                          <p:spTgt spid="19">
                                            <p:txEl>
                                              <p:pRg st="0" end="0"/>
                                            </p:txEl>
                                          </p:spTgt>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19">
                                            <p:txEl>
                                              <p:pRg st="1" end="1"/>
                                            </p:txEl>
                                          </p:spTgt>
                                        </p:tgtEl>
                                        <p:attrNameLst>
                                          <p:attrName>style.visibility</p:attrName>
                                        </p:attrNameLst>
                                      </p:cBhvr>
                                      <p:to>
                                        <p:strVal val="visible"/>
                                      </p:to>
                                    </p:set>
                                    <p:animEffect transition="in" filter="wipe(left)">
                                      <p:cBhvr>
                                        <p:cTn id="43"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P spid="14" grpId="0" animBg="1"/>
      <p:bldP spid="18" grpId="0" animBg="1"/>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12912" t="430" r="38050" b="1472"/>
          <a:stretch>
            <a:fillRect/>
          </a:stretch>
        </p:blipFill>
        <p:spPr>
          <a:xfrm>
            <a:off x="0" y="0"/>
            <a:ext cx="12211050" cy="6877050"/>
          </a:xfrm>
          <a:prstGeom prst="rect">
            <a:avLst/>
          </a:prstGeom>
        </p:spPr>
      </p:pic>
      <p:grpSp>
        <p:nvGrpSpPr>
          <p:cNvPr id="10" name="组合 9"/>
          <p:cNvGrpSpPr/>
          <p:nvPr/>
        </p:nvGrpSpPr>
        <p:grpSpPr>
          <a:xfrm>
            <a:off x="4873572" y="2257767"/>
            <a:ext cx="2587887" cy="881236"/>
            <a:chOff x="5759042" y="1068956"/>
            <a:chExt cx="2587887" cy="881236"/>
          </a:xfrm>
        </p:grpSpPr>
        <p:sp>
          <p:nvSpPr>
            <p:cNvPr id="5" name="矩形 4"/>
            <p:cNvSpPr/>
            <p:nvPr/>
          </p:nvSpPr>
          <p:spPr>
            <a:xfrm>
              <a:off x="5759042" y="1580860"/>
              <a:ext cx="2587887" cy="369332"/>
            </a:xfrm>
            <a:prstGeom prst="rect">
              <a:avLst/>
            </a:prstGeom>
          </p:spPr>
          <p:txBody>
            <a:bodyPr wrap="squar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SYSTEM OF POST</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6325864" y="1068956"/>
              <a:ext cx="1454245" cy="553998"/>
            </a:xfrm>
            <a:prstGeom prst="rect">
              <a:avLst/>
            </a:prstGeom>
          </p:spPr>
          <p:txBody>
            <a:bodyPr wrap="none">
              <a:spAutoFit/>
            </a:bodyPr>
            <a:lstStyle/>
            <a:p>
              <a:pPr algn="ctr"/>
              <a:r>
                <a:rPr lang="zh-CN" altLang="en-US" sz="3000" b="1" spc="300" dirty="0" smtClean="0">
                  <a:solidFill>
                    <a:srgbClr val="0070C0"/>
                  </a:solidFill>
                  <a:latin typeface="微软雅黑" panose="020B0503020204020204" pitchFamily="34" charset="-122"/>
                  <a:ea typeface="微软雅黑" panose="020B0503020204020204" pitchFamily="34" charset="-122"/>
                  <a:cs typeface="PT Sans" pitchFamily="34" charset="0"/>
                </a:rPr>
                <a:t>制度篇</a:t>
              </a:r>
              <a:endParaRPr lang="en-US" altLang="zh-CN" sz="3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9" name="矩形 8"/>
          <p:cNvSpPr/>
          <p:nvPr/>
        </p:nvSpPr>
        <p:spPr>
          <a:xfrm>
            <a:off x="4711197" y="2038825"/>
            <a:ext cx="2912639" cy="1399700"/>
          </a:xfrm>
          <a:prstGeom prst="rect">
            <a:avLst/>
          </a:pr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nodeType="clickEffect">
                                  <p:stCondLst>
                                    <p:cond delay="0"/>
                                  </p:stCondLst>
                                  <p:childTnLst>
                                    <p:animScale>
                                      <p:cBhvr>
                                        <p:cTn id="15" dur="20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176603" y="222605"/>
            <a:ext cx="3403184" cy="646331"/>
            <a:chOff x="-4480370" y="185507"/>
            <a:chExt cx="3376729" cy="641307"/>
          </a:xfrm>
        </p:grpSpPr>
        <p:sp>
          <p:nvSpPr>
            <p:cNvPr id="10" name="Text Box 7"/>
            <p:cNvSpPr txBox="1">
              <a:spLocks noChangeArrowheads="1"/>
            </p:cNvSpPr>
            <p:nvPr/>
          </p:nvSpPr>
          <p:spPr bwMode="auto">
            <a:xfrm>
              <a:off x="-2433097" y="307964"/>
              <a:ext cx="1329456"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LEAVE </a:t>
              </a:r>
            </a:p>
            <a:p>
              <a:pPr defTabSz="1087755"/>
              <a:r>
                <a:rPr lang="en-CA" altLang="zh-CN" sz="14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THE PROCESS </a:t>
              </a:r>
              <a:endParaRPr lang="en-CA" altLang="zh-CN" sz="14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4480370" y="185507"/>
              <a:ext cx="2168227"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请假流程</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678727" y="848838"/>
            <a:ext cx="5046173" cy="320239"/>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sp>
        <p:nvSpPr>
          <p:cNvPr id="13" name="矩形 12"/>
          <p:cNvSpPr/>
          <p:nvPr/>
        </p:nvSpPr>
        <p:spPr>
          <a:xfrm>
            <a:off x="363026" y="1495169"/>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21631"/>
          <a:stretch>
            <a:fillRect/>
          </a:stretch>
        </p:blipFill>
        <p:spPr>
          <a:xfrm>
            <a:off x="641212" y="1626109"/>
            <a:ext cx="11052452" cy="47083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176602" y="222605"/>
            <a:ext cx="3482693" cy="646331"/>
            <a:chOff x="-4480370" y="185507"/>
            <a:chExt cx="3455620" cy="641307"/>
          </a:xfrm>
        </p:grpSpPr>
        <p:sp>
          <p:nvSpPr>
            <p:cNvPr id="10" name="Text Box 7"/>
            <p:cNvSpPr txBox="1">
              <a:spLocks noChangeArrowheads="1"/>
            </p:cNvSpPr>
            <p:nvPr/>
          </p:nvSpPr>
          <p:spPr bwMode="auto">
            <a:xfrm>
              <a:off x="-2433097" y="307964"/>
              <a:ext cx="1408347"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POSITIVE </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MANAGEMENT</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4480370" y="185507"/>
              <a:ext cx="2168227"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转正管理</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678727" y="848838"/>
            <a:ext cx="5046173" cy="320239"/>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sp>
        <p:nvSpPr>
          <p:cNvPr id="15" name="Rectangle 5"/>
          <p:cNvSpPr/>
          <p:nvPr/>
        </p:nvSpPr>
        <p:spPr>
          <a:xfrm>
            <a:off x="0" y="3854450"/>
            <a:ext cx="12192000" cy="50800"/>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Oval 6"/>
          <p:cNvSpPr/>
          <p:nvPr/>
        </p:nvSpPr>
        <p:spPr>
          <a:xfrm>
            <a:off x="1494973" y="3730173"/>
            <a:ext cx="290283" cy="29028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Oval 7"/>
          <p:cNvSpPr/>
          <p:nvPr/>
        </p:nvSpPr>
        <p:spPr>
          <a:xfrm>
            <a:off x="4455888" y="3741059"/>
            <a:ext cx="290283" cy="29028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Oval 8"/>
          <p:cNvSpPr/>
          <p:nvPr/>
        </p:nvSpPr>
        <p:spPr>
          <a:xfrm>
            <a:off x="7416803" y="3751944"/>
            <a:ext cx="290283" cy="29028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Oval 9"/>
          <p:cNvSpPr/>
          <p:nvPr/>
        </p:nvSpPr>
        <p:spPr>
          <a:xfrm>
            <a:off x="10377717" y="3730172"/>
            <a:ext cx="290283" cy="29028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1" name="Group 56"/>
          <p:cNvGrpSpPr/>
          <p:nvPr/>
        </p:nvGrpSpPr>
        <p:grpSpPr>
          <a:xfrm>
            <a:off x="2133599" y="1701801"/>
            <a:ext cx="3599544" cy="1539630"/>
            <a:chOff x="1600199" y="1276350"/>
            <a:chExt cx="2699658" cy="1154723"/>
          </a:xfrm>
        </p:grpSpPr>
        <p:sp>
          <p:nvSpPr>
            <p:cNvPr id="22" name="Rectangular Callout 15"/>
            <p:cNvSpPr/>
            <p:nvPr/>
          </p:nvSpPr>
          <p:spPr>
            <a:xfrm flipH="1">
              <a:off x="1600199" y="1276350"/>
              <a:ext cx="2699658" cy="1154723"/>
            </a:xfrm>
            <a:prstGeom prst="wedgeRect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Rectangle 43"/>
            <p:cNvSpPr/>
            <p:nvPr/>
          </p:nvSpPr>
          <p:spPr>
            <a:xfrm>
              <a:off x="1676400" y="1657350"/>
              <a:ext cx="2514600" cy="373949"/>
            </a:xfrm>
            <a:prstGeom prst="rect">
              <a:avLst/>
            </a:prstGeom>
            <a:noFill/>
          </p:spPr>
          <p:txBody>
            <a:bodyPr wrap="square">
              <a:spAutoFit/>
            </a:bodyPr>
            <a:lstStyle/>
            <a:p>
              <a:pPr>
                <a:lnSpc>
                  <a:spcPct val="120000"/>
                </a:lnSpc>
              </a:pPr>
              <a:r>
                <a:rPr lang="zh-CN" altLang="en-US" sz="11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为规范公司员工试用期</a:t>
              </a:r>
              <a:r>
                <a:rPr lang="en-US" altLang="zh-CN" sz="11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a:t>
              </a:r>
              <a:r>
                <a:rPr lang="zh-CN" altLang="en-US" sz="11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考察期管理与转正评估事项，特制定本制度；</a:t>
              </a:r>
              <a:endParaRPr lang="en-US" altLang="zh-CN" sz="1100" spc="3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4" name="Rectangle 44"/>
            <p:cNvSpPr/>
            <p:nvPr/>
          </p:nvSpPr>
          <p:spPr>
            <a:xfrm>
              <a:off x="1676400" y="1352550"/>
              <a:ext cx="2517979" cy="372121"/>
            </a:xfrm>
            <a:prstGeom prst="rect">
              <a:avLst/>
            </a:prstGeom>
            <a:noFill/>
          </p:spPr>
          <p:txBody>
            <a:bodyPr wrap="square">
              <a:spAutoFit/>
            </a:bodyPr>
            <a:lstStyle/>
            <a:p>
              <a:pPr>
                <a:lnSpc>
                  <a:spcPct val="120000"/>
                </a:lnSpc>
              </a:pPr>
              <a:r>
                <a:rPr lang="zh-CN" altLang="en-US" sz="2400" b="1" spc="300" dirty="0" smtClean="0">
                  <a:solidFill>
                    <a:schemeClr val="bg1"/>
                  </a:solidFill>
                  <a:latin typeface="Impact" panose="020B0806030902050204" pitchFamily="34" charset="0"/>
                  <a:ea typeface="微软雅黑" panose="020B0503020204020204" pitchFamily="34" charset="-122"/>
                  <a:cs typeface="Open Sans Light" panose="020B0306030504020204" pitchFamily="34" charset="0"/>
                </a:rPr>
                <a:t>目的</a:t>
              </a:r>
              <a:endParaRPr lang="zh-CN" altLang="en-US" sz="2400" b="1" spc="300" dirty="0">
                <a:solidFill>
                  <a:schemeClr val="bg1"/>
                </a:solidFill>
                <a:latin typeface="Impact" panose="020B0806030902050204" pitchFamily="34" charset="0"/>
                <a:ea typeface="微软雅黑" panose="020B0503020204020204" pitchFamily="34" charset="-122"/>
                <a:cs typeface="Open Sans Light" panose="020B0306030504020204" pitchFamily="34" charset="0"/>
              </a:endParaRPr>
            </a:p>
          </p:txBody>
        </p:sp>
      </p:grpSp>
      <p:grpSp>
        <p:nvGrpSpPr>
          <p:cNvPr id="25" name="Group 57"/>
          <p:cNvGrpSpPr/>
          <p:nvPr/>
        </p:nvGrpSpPr>
        <p:grpSpPr>
          <a:xfrm>
            <a:off x="8026399" y="1701801"/>
            <a:ext cx="3599544" cy="1539630"/>
            <a:chOff x="6019799" y="1276350"/>
            <a:chExt cx="2699658" cy="1154723"/>
          </a:xfrm>
        </p:grpSpPr>
        <p:sp>
          <p:nvSpPr>
            <p:cNvPr id="26" name="Rectangular Callout 17"/>
            <p:cNvSpPr/>
            <p:nvPr/>
          </p:nvSpPr>
          <p:spPr>
            <a:xfrm flipH="1">
              <a:off x="6019799" y="1276350"/>
              <a:ext cx="2699658" cy="1154723"/>
            </a:xfrm>
            <a:prstGeom prst="wedgeRect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Rectangle 45"/>
            <p:cNvSpPr/>
            <p:nvPr/>
          </p:nvSpPr>
          <p:spPr>
            <a:xfrm>
              <a:off x="6096000" y="1657350"/>
              <a:ext cx="2514600" cy="692498"/>
            </a:xfrm>
            <a:prstGeom prst="rect">
              <a:avLst/>
            </a:prstGeom>
            <a:noFill/>
          </p:spPr>
          <p:txBody>
            <a:bodyPr wrap="square">
              <a:spAutoFit/>
            </a:bodyPr>
            <a:lstStyle/>
            <a:p>
              <a:pPr>
                <a:lnSpc>
                  <a:spcPct val="120000"/>
                </a:lnSpc>
              </a:pPr>
              <a:r>
                <a:rPr lang="zh-CN" altLang="en-US" sz="9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9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9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9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9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9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9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endParaRPr lang="zh-CN" altLang="en-US" sz="900" spc="3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8" name="Rectangle 46"/>
            <p:cNvSpPr/>
            <p:nvPr/>
          </p:nvSpPr>
          <p:spPr>
            <a:xfrm>
              <a:off x="6096000" y="1352550"/>
              <a:ext cx="2517979" cy="401648"/>
            </a:xfrm>
            <a:prstGeom prst="rect">
              <a:avLst/>
            </a:prstGeom>
            <a:noFill/>
          </p:spPr>
          <p:txBody>
            <a:bodyPr wrap="square">
              <a:spAutoFit/>
            </a:bodyPr>
            <a:lstStyle/>
            <a:p>
              <a:pPr>
                <a:lnSpc>
                  <a:spcPct val="120000"/>
                </a:lnSpc>
              </a:pPr>
              <a:r>
                <a:rPr lang="zh-CN" altLang="en-US" sz="2400" b="1"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转正测评</a:t>
              </a:r>
              <a:endParaRPr lang="zh-CN" altLang="en-US" sz="2400" b="1" spc="3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29" name="Group 58"/>
          <p:cNvGrpSpPr/>
          <p:nvPr/>
        </p:nvGrpSpPr>
        <p:grpSpPr>
          <a:xfrm>
            <a:off x="6458855" y="4530970"/>
            <a:ext cx="3599547" cy="1539632"/>
            <a:chOff x="4844141" y="3398226"/>
            <a:chExt cx="2699660" cy="1154724"/>
          </a:xfrm>
          <a:solidFill>
            <a:srgbClr val="0070C0"/>
          </a:solidFill>
        </p:grpSpPr>
        <p:sp>
          <p:nvSpPr>
            <p:cNvPr id="30" name="Rectangular Callout 16"/>
            <p:cNvSpPr/>
            <p:nvPr/>
          </p:nvSpPr>
          <p:spPr>
            <a:xfrm rot="10800000" flipH="1">
              <a:off x="4844141" y="3398226"/>
              <a:ext cx="2699660" cy="1154724"/>
            </a:xfrm>
            <a:prstGeom prst="wedgeRectCallo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Rectangle 47"/>
            <p:cNvSpPr/>
            <p:nvPr/>
          </p:nvSpPr>
          <p:spPr>
            <a:xfrm>
              <a:off x="4953000" y="3790950"/>
              <a:ext cx="2514600" cy="373949"/>
            </a:xfrm>
            <a:prstGeom prst="rect">
              <a:avLst/>
            </a:prstGeom>
            <a:grpFill/>
          </p:spPr>
          <p:txBody>
            <a:bodyPr wrap="square">
              <a:spAutoFit/>
            </a:bodyPr>
            <a:lstStyle/>
            <a:p>
              <a:pPr>
                <a:lnSpc>
                  <a:spcPct val="120000"/>
                </a:lnSpc>
              </a:pPr>
              <a:r>
                <a:rPr lang="zh-CN" altLang="en-US" sz="11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本制度适用于新入职试用期、转岗或升级在考察期的员工；</a:t>
              </a:r>
              <a:endParaRPr lang="en-US" altLang="zh-CN" sz="1100" spc="3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2" name="Rectangle 53"/>
            <p:cNvSpPr/>
            <p:nvPr/>
          </p:nvSpPr>
          <p:spPr>
            <a:xfrm>
              <a:off x="4953000" y="3486150"/>
              <a:ext cx="2517979" cy="373468"/>
            </a:xfrm>
            <a:prstGeom prst="rect">
              <a:avLst/>
            </a:prstGeom>
            <a:grpFill/>
          </p:spPr>
          <p:txBody>
            <a:bodyPr wrap="square">
              <a:spAutoFit/>
            </a:bodyPr>
            <a:lstStyle/>
            <a:p>
              <a:pPr>
                <a:lnSpc>
                  <a:spcPct val="120000"/>
                </a:lnSpc>
              </a:pPr>
              <a:r>
                <a:rPr lang="zh-CN" altLang="en-US" sz="2400" b="1"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适用范围</a:t>
              </a:r>
              <a:endParaRPr lang="zh-CN" altLang="en-US" sz="2400" b="1" spc="3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33" name="Group 59"/>
          <p:cNvGrpSpPr/>
          <p:nvPr/>
        </p:nvGrpSpPr>
        <p:grpSpPr>
          <a:xfrm>
            <a:off x="464455" y="4530971"/>
            <a:ext cx="3599547" cy="2059652"/>
            <a:chOff x="348341" y="3398226"/>
            <a:chExt cx="2699660" cy="1544739"/>
          </a:xfrm>
          <a:solidFill>
            <a:srgbClr val="0070C0"/>
          </a:solidFill>
        </p:grpSpPr>
        <p:sp>
          <p:nvSpPr>
            <p:cNvPr id="34" name="Rectangular Callout 14"/>
            <p:cNvSpPr/>
            <p:nvPr/>
          </p:nvSpPr>
          <p:spPr>
            <a:xfrm rot="10800000" flipH="1">
              <a:off x="348341" y="3398226"/>
              <a:ext cx="2699660" cy="1544739"/>
            </a:xfrm>
            <a:prstGeom prst="wedgeRectCallo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5" name="Rectangle 54"/>
            <p:cNvSpPr/>
            <p:nvPr/>
          </p:nvSpPr>
          <p:spPr>
            <a:xfrm>
              <a:off x="496990" y="3859148"/>
              <a:ext cx="2514600" cy="1057068"/>
            </a:xfrm>
            <a:prstGeom prst="rect">
              <a:avLst/>
            </a:prstGeom>
            <a:grpFill/>
          </p:spPr>
          <p:txBody>
            <a:bodyPr wrap="square">
              <a:spAutoFit/>
            </a:bodyPr>
            <a:lstStyle/>
            <a:p>
              <a:pPr>
                <a:lnSpc>
                  <a:spcPct val="120000"/>
                </a:lnSpc>
              </a:pPr>
              <a:r>
                <a:rPr lang="zh-CN" altLang="en-US" sz="800" b="1"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试用期限：</a:t>
              </a:r>
            </a:p>
            <a:p>
              <a:pPr>
                <a:lnSpc>
                  <a:spcPct val="120000"/>
                </a:lnSpc>
              </a:pPr>
              <a:r>
                <a:rPr lang="zh-CN" altLang="en-US" sz="8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新入职人员试用期一般为</a:t>
              </a:r>
              <a:r>
                <a:rPr lang="en-US" altLang="zh-CN" sz="8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8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个月，转岗或升职人员考察期一般为</a:t>
              </a:r>
              <a:r>
                <a:rPr lang="en-US" altLang="zh-CN" sz="8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3</a:t>
              </a:r>
              <a:r>
                <a:rPr lang="zh-CN" altLang="en-US" sz="8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个月。</a:t>
              </a:r>
            </a:p>
            <a:p>
              <a:pPr>
                <a:lnSpc>
                  <a:spcPct val="120000"/>
                </a:lnSpc>
              </a:pPr>
              <a:r>
                <a:rPr lang="zh-CN" altLang="en-US" sz="800" b="1"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提交转正申请：</a:t>
              </a:r>
            </a:p>
            <a:p>
              <a:pPr>
                <a:lnSpc>
                  <a:spcPct val="120000"/>
                </a:lnSpc>
              </a:pPr>
              <a:r>
                <a:rPr lang="zh-CN" altLang="en-US" sz="8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8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8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8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8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nSpc>
                  <a:spcPct val="120000"/>
                </a:lnSpc>
              </a:pPr>
              <a:r>
                <a:rPr lang="zh-CN" altLang="en-US" sz="8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8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8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800" spc="3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6" name="Rectangle 55"/>
            <p:cNvSpPr/>
            <p:nvPr/>
          </p:nvSpPr>
          <p:spPr>
            <a:xfrm>
              <a:off x="457200" y="3486150"/>
              <a:ext cx="2517979" cy="346249"/>
            </a:xfrm>
            <a:prstGeom prst="rect">
              <a:avLst/>
            </a:prstGeom>
            <a:grpFill/>
          </p:spPr>
          <p:txBody>
            <a:bodyPr wrap="square">
              <a:spAutoFit/>
            </a:bodyPr>
            <a:lstStyle/>
            <a:p>
              <a:r>
                <a:rPr lang="zh-CN" altLang="en-US" sz="2400" b="1"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转正流程</a:t>
              </a:r>
              <a:endParaRPr lang="en-US" altLang="zh-CN" sz="2400" b="1" spc="3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 presetClass="entr" presetSubtype="8" decel="5000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8" decel="5000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4" decel="5000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additive="base">
                                        <p:cTn id="29" dur="500" fill="hold"/>
                                        <p:tgtEl>
                                          <p:spTgt spid="33"/>
                                        </p:tgtEl>
                                        <p:attrNameLst>
                                          <p:attrName>ppt_x</p:attrName>
                                        </p:attrNameLst>
                                      </p:cBhvr>
                                      <p:tavLst>
                                        <p:tav tm="0">
                                          <p:val>
                                            <p:strVal val="#ppt_x"/>
                                          </p:val>
                                        </p:tav>
                                        <p:tav tm="100000">
                                          <p:val>
                                            <p:strVal val="#ppt_x"/>
                                          </p:val>
                                        </p:tav>
                                      </p:tavLst>
                                    </p:anim>
                                    <p:anim calcmode="lin" valueType="num">
                                      <p:cBhvr additive="base">
                                        <p:cTn id="30" dur="500" fill="hold"/>
                                        <p:tgtEl>
                                          <p:spTgt spid="33"/>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8" decel="5000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0-#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 presetClass="entr" presetSubtype="1" decel="50000"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0-#ppt_h/2"/>
                                          </p:val>
                                        </p:tav>
                                        <p:tav tm="100000">
                                          <p:val>
                                            <p:strVal val="#ppt_y"/>
                                          </p:val>
                                        </p:tav>
                                      </p:tavLst>
                                    </p:anim>
                                  </p:childTnLst>
                                </p:cTn>
                              </p:par>
                            </p:childTnLst>
                          </p:cTn>
                        </p:par>
                        <p:par>
                          <p:cTn id="41" fill="hold">
                            <p:stCondLst>
                              <p:cond delay="4000"/>
                            </p:stCondLst>
                            <p:childTnLst>
                              <p:par>
                                <p:cTn id="42" presetID="2" presetClass="entr" presetSubtype="8" decel="5000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0-#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4" decel="5000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8" decel="5000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fill="hold"/>
                                        <p:tgtEl>
                                          <p:spTgt spid="20"/>
                                        </p:tgtEl>
                                        <p:attrNameLst>
                                          <p:attrName>ppt_x</p:attrName>
                                        </p:attrNameLst>
                                      </p:cBhvr>
                                      <p:tavLst>
                                        <p:tav tm="0">
                                          <p:val>
                                            <p:strVal val="0-#ppt_w/2"/>
                                          </p:val>
                                        </p:tav>
                                        <p:tav tm="100000">
                                          <p:val>
                                            <p:strVal val="#ppt_x"/>
                                          </p:val>
                                        </p:tav>
                                      </p:tavLst>
                                    </p:anim>
                                    <p:anim calcmode="lin" valueType="num">
                                      <p:cBhvr additive="base">
                                        <p:cTn id="55" dur="500" fill="hold"/>
                                        <p:tgtEl>
                                          <p:spTgt spid="20"/>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2" presetClass="entr" presetSubtype="1" decel="5000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P spid="15" grpId="0" animBg="1"/>
      <p:bldP spid="16" grpId="0" animBg="1"/>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590243" y="223451"/>
            <a:ext cx="4836890" cy="646331"/>
            <a:chOff x="-5062171" y="186346"/>
            <a:chExt cx="4799291" cy="641307"/>
          </a:xfrm>
        </p:grpSpPr>
        <p:sp>
          <p:nvSpPr>
            <p:cNvPr id="10" name="Text Box 7"/>
            <p:cNvSpPr txBox="1">
              <a:spLocks noChangeArrowheads="1"/>
            </p:cNvSpPr>
            <p:nvPr/>
          </p:nvSpPr>
          <p:spPr bwMode="auto">
            <a:xfrm>
              <a:off x="-2433097" y="307964"/>
              <a:ext cx="2170217"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PROBATION</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PERIOD MANAGEMENT</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5062171" y="186346"/>
              <a:ext cx="2839435"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试用期管理 </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678727" y="848838"/>
            <a:ext cx="5046173" cy="320239"/>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grpSp>
        <p:nvGrpSpPr>
          <p:cNvPr id="65" name="Group 6"/>
          <p:cNvGrpSpPr>
            <a:grpSpLocks noChangeAspect="1"/>
          </p:cNvGrpSpPr>
          <p:nvPr/>
        </p:nvGrpSpPr>
        <p:grpSpPr>
          <a:xfrm>
            <a:off x="833974" y="2559569"/>
            <a:ext cx="10418254" cy="781369"/>
            <a:chOff x="1656024" y="3530242"/>
            <a:chExt cx="9210868" cy="690815"/>
          </a:xfrm>
        </p:grpSpPr>
        <p:sp>
          <p:nvSpPr>
            <p:cNvPr id="66" name="Freeform 7"/>
            <p:cNvSpPr/>
            <p:nvPr/>
          </p:nvSpPr>
          <p:spPr>
            <a:xfrm>
              <a:off x="1656024"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1"/>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34533" tIns="134533" rIns="134533" bIns="134533" numCol="1" spcCol="1270" anchor="ctr" anchorCtr="0">
              <a:noAutofit/>
            </a:bodyPr>
            <a:lstStyle/>
            <a:p>
              <a:pPr lvl="0" algn="ctr" defTabSz="1333500">
                <a:lnSpc>
                  <a:spcPct val="90000"/>
                </a:lnSpc>
                <a:spcBef>
                  <a:spcPct val="0"/>
                </a:spcBef>
                <a:spcAft>
                  <a:spcPct val="35000"/>
                </a:spcAft>
              </a:pPr>
              <a:endParaRPr lang="id-ID" sz="2000" kern="1200">
                <a:latin typeface="Impact" panose="020B0806030902050204" pitchFamily="34" charset="0"/>
              </a:endParaRPr>
            </a:p>
          </p:txBody>
        </p:sp>
        <p:sp>
          <p:nvSpPr>
            <p:cNvPr id="67" name="Freeform 8"/>
            <p:cNvSpPr/>
            <p:nvPr/>
          </p:nvSpPr>
          <p:spPr>
            <a:xfrm>
              <a:off x="2922518"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1">
                <a:lumMod val="60000"/>
                <a:lumOff val="40000"/>
              </a:schemeClr>
            </a:solidFill>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0" tIns="57107" rIns="73226" bIns="57107" numCol="1" spcCol="1270" anchor="ctr" anchorCtr="0">
              <a:noAutofit/>
            </a:bodyPr>
            <a:lstStyle/>
            <a:p>
              <a:pPr lvl="0" algn="ctr" defTabSz="533400">
                <a:lnSpc>
                  <a:spcPct val="90000"/>
                </a:lnSpc>
                <a:spcBef>
                  <a:spcPct val="0"/>
                </a:spcBef>
                <a:spcAft>
                  <a:spcPct val="35000"/>
                </a:spcAft>
              </a:pPr>
              <a:endParaRPr lang="id-ID" sz="2000" kern="1200">
                <a:latin typeface="Impact" panose="020B0806030902050204" pitchFamily="34" charset="0"/>
              </a:endParaRPr>
            </a:p>
          </p:txBody>
        </p:sp>
        <p:sp>
          <p:nvSpPr>
            <p:cNvPr id="68" name="Freeform 9"/>
            <p:cNvSpPr/>
            <p:nvPr/>
          </p:nvSpPr>
          <p:spPr>
            <a:xfrm>
              <a:off x="3267926"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2"/>
            </a:solidFill>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34533" tIns="134533" rIns="134533" bIns="134533" numCol="1" spcCol="1270" anchor="ctr" anchorCtr="0">
              <a:noAutofit/>
            </a:bodyPr>
            <a:lstStyle/>
            <a:p>
              <a:pPr lvl="0" algn="ctr" defTabSz="1333500">
                <a:lnSpc>
                  <a:spcPct val="90000"/>
                </a:lnSpc>
                <a:spcBef>
                  <a:spcPct val="0"/>
                </a:spcBef>
                <a:spcAft>
                  <a:spcPct val="35000"/>
                </a:spcAft>
              </a:pPr>
              <a:endParaRPr lang="id-ID" sz="2000" kern="1200">
                <a:latin typeface="Impact" panose="020B0806030902050204" pitchFamily="34" charset="0"/>
              </a:endParaRPr>
            </a:p>
          </p:txBody>
        </p:sp>
        <p:sp>
          <p:nvSpPr>
            <p:cNvPr id="69" name="Freeform 10"/>
            <p:cNvSpPr/>
            <p:nvPr/>
          </p:nvSpPr>
          <p:spPr>
            <a:xfrm>
              <a:off x="4534421"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2">
                <a:lumMod val="60000"/>
                <a:lumOff val="40000"/>
              </a:schemeClr>
            </a:solidFill>
          </p:spPr>
          <p:style>
            <a:lnRef idx="0">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0" tIns="57107" rIns="73226" bIns="57107" numCol="1" spcCol="1270" anchor="ctr" anchorCtr="0">
              <a:noAutofit/>
            </a:bodyPr>
            <a:lstStyle/>
            <a:p>
              <a:pPr lvl="0" algn="ctr" defTabSz="533400">
                <a:lnSpc>
                  <a:spcPct val="90000"/>
                </a:lnSpc>
                <a:spcBef>
                  <a:spcPct val="0"/>
                </a:spcBef>
                <a:spcAft>
                  <a:spcPct val="35000"/>
                </a:spcAft>
              </a:pPr>
              <a:endParaRPr lang="id-ID" sz="2000" kern="1200">
                <a:latin typeface="Impact" panose="020B0806030902050204" pitchFamily="34" charset="0"/>
              </a:endParaRPr>
            </a:p>
          </p:txBody>
        </p:sp>
        <p:sp>
          <p:nvSpPr>
            <p:cNvPr id="70" name="Freeform 11"/>
            <p:cNvSpPr/>
            <p:nvPr/>
          </p:nvSpPr>
          <p:spPr>
            <a:xfrm>
              <a:off x="4879828"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3"/>
            </a:solidFill>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34533" tIns="134533" rIns="134533" bIns="134533" numCol="1" spcCol="1270" anchor="ctr" anchorCtr="0">
              <a:noAutofit/>
            </a:bodyPr>
            <a:lstStyle/>
            <a:p>
              <a:pPr lvl="0" algn="ctr" defTabSz="1333500">
                <a:lnSpc>
                  <a:spcPct val="90000"/>
                </a:lnSpc>
                <a:spcBef>
                  <a:spcPct val="0"/>
                </a:spcBef>
                <a:spcAft>
                  <a:spcPct val="35000"/>
                </a:spcAft>
              </a:pPr>
              <a:endParaRPr lang="id-ID" sz="2000" kern="1200">
                <a:latin typeface="Impact" panose="020B0806030902050204" pitchFamily="34" charset="0"/>
              </a:endParaRPr>
            </a:p>
          </p:txBody>
        </p:sp>
        <p:sp>
          <p:nvSpPr>
            <p:cNvPr id="71" name="Freeform 12"/>
            <p:cNvSpPr/>
            <p:nvPr/>
          </p:nvSpPr>
          <p:spPr>
            <a:xfrm>
              <a:off x="6491730"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4"/>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34533" tIns="134533" rIns="134533" bIns="134533" numCol="1" spcCol="1270" anchor="ctr" anchorCtr="0">
              <a:noAutofit/>
            </a:bodyPr>
            <a:lstStyle/>
            <a:p>
              <a:pPr lvl="0" algn="ctr" defTabSz="1333500">
                <a:lnSpc>
                  <a:spcPct val="90000"/>
                </a:lnSpc>
                <a:spcBef>
                  <a:spcPct val="0"/>
                </a:spcBef>
                <a:spcAft>
                  <a:spcPct val="35000"/>
                </a:spcAft>
              </a:pPr>
              <a:endParaRPr lang="id-ID" sz="2000" kern="1200">
                <a:latin typeface="Impact" panose="020B0806030902050204" pitchFamily="34" charset="0"/>
              </a:endParaRPr>
            </a:p>
          </p:txBody>
        </p:sp>
        <p:sp>
          <p:nvSpPr>
            <p:cNvPr id="72" name="Freeform 13"/>
            <p:cNvSpPr/>
            <p:nvPr/>
          </p:nvSpPr>
          <p:spPr>
            <a:xfrm>
              <a:off x="7758224"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4">
                <a:lumMod val="60000"/>
                <a:lumOff val="40000"/>
              </a:schemeClr>
            </a:solidFill>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0" tIns="57107" rIns="73226" bIns="57107" numCol="1" spcCol="1270" anchor="ctr" anchorCtr="0">
              <a:noAutofit/>
            </a:bodyPr>
            <a:lstStyle/>
            <a:p>
              <a:pPr lvl="0" algn="ctr" defTabSz="533400">
                <a:lnSpc>
                  <a:spcPct val="90000"/>
                </a:lnSpc>
                <a:spcBef>
                  <a:spcPct val="0"/>
                </a:spcBef>
                <a:spcAft>
                  <a:spcPct val="35000"/>
                </a:spcAft>
              </a:pPr>
              <a:endParaRPr lang="id-ID" sz="2000" kern="1200">
                <a:latin typeface="Impact" panose="020B0806030902050204" pitchFamily="34" charset="0"/>
              </a:endParaRPr>
            </a:p>
          </p:txBody>
        </p:sp>
        <p:sp>
          <p:nvSpPr>
            <p:cNvPr id="73" name="Freeform 14"/>
            <p:cNvSpPr/>
            <p:nvPr/>
          </p:nvSpPr>
          <p:spPr>
            <a:xfrm>
              <a:off x="8103632"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5"/>
            </a:solidFill>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34533" tIns="134533" rIns="134533" bIns="134533" numCol="1" spcCol="1270" anchor="ctr" anchorCtr="0">
              <a:noAutofit/>
            </a:bodyPr>
            <a:lstStyle/>
            <a:p>
              <a:pPr lvl="0" algn="ctr" defTabSz="1333500">
                <a:lnSpc>
                  <a:spcPct val="90000"/>
                </a:lnSpc>
                <a:spcBef>
                  <a:spcPct val="0"/>
                </a:spcBef>
                <a:spcAft>
                  <a:spcPct val="35000"/>
                </a:spcAft>
              </a:pPr>
              <a:endParaRPr lang="id-ID" sz="2000" kern="1200">
                <a:latin typeface="Impact" panose="020B0806030902050204" pitchFamily="34" charset="0"/>
              </a:endParaRPr>
            </a:p>
          </p:txBody>
        </p:sp>
        <p:sp>
          <p:nvSpPr>
            <p:cNvPr id="74" name="Freeform 15"/>
            <p:cNvSpPr/>
            <p:nvPr/>
          </p:nvSpPr>
          <p:spPr>
            <a:xfrm>
              <a:off x="9370127"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5">
                <a:lumMod val="60000"/>
                <a:lumOff val="40000"/>
              </a:schemeClr>
            </a:solidFill>
          </p:spPr>
          <p:style>
            <a:lnRef idx="0">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0" tIns="57107" rIns="73226" bIns="57107" numCol="1" spcCol="1270" anchor="ctr" anchorCtr="0">
              <a:noAutofit/>
            </a:bodyPr>
            <a:lstStyle/>
            <a:p>
              <a:pPr lvl="0" algn="ctr" defTabSz="533400">
                <a:lnSpc>
                  <a:spcPct val="90000"/>
                </a:lnSpc>
                <a:spcBef>
                  <a:spcPct val="0"/>
                </a:spcBef>
                <a:spcAft>
                  <a:spcPct val="35000"/>
                </a:spcAft>
              </a:pPr>
              <a:endParaRPr lang="id-ID" sz="2000" kern="1200">
                <a:latin typeface="Impact" panose="020B0806030902050204" pitchFamily="34" charset="0"/>
              </a:endParaRPr>
            </a:p>
          </p:txBody>
        </p:sp>
        <p:sp>
          <p:nvSpPr>
            <p:cNvPr id="75" name="Freeform 16"/>
            <p:cNvSpPr/>
            <p:nvPr/>
          </p:nvSpPr>
          <p:spPr>
            <a:xfrm>
              <a:off x="9715534" y="3530242"/>
              <a:ext cx="1151358" cy="690815"/>
            </a:xfrm>
            <a:custGeom>
              <a:avLst/>
              <a:gdLst>
                <a:gd name="connsiteX0" fmla="*/ 0 w 1151358"/>
                <a:gd name="connsiteY0" fmla="*/ 69082 h 690815"/>
                <a:gd name="connsiteX1" fmla="*/ 69082 w 1151358"/>
                <a:gd name="connsiteY1" fmla="*/ 0 h 690815"/>
                <a:gd name="connsiteX2" fmla="*/ 1082277 w 1151358"/>
                <a:gd name="connsiteY2" fmla="*/ 0 h 690815"/>
                <a:gd name="connsiteX3" fmla="*/ 1151359 w 1151358"/>
                <a:gd name="connsiteY3" fmla="*/ 69082 h 690815"/>
                <a:gd name="connsiteX4" fmla="*/ 1151358 w 1151358"/>
                <a:gd name="connsiteY4" fmla="*/ 621734 h 690815"/>
                <a:gd name="connsiteX5" fmla="*/ 1082276 w 1151358"/>
                <a:gd name="connsiteY5" fmla="*/ 690816 h 690815"/>
                <a:gd name="connsiteX6" fmla="*/ 69082 w 1151358"/>
                <a:gd name="connsiteY6" fmla="*/ 690815 h 690815"/>
                <a:gd name="connsiteX7" fmla="*/ 0 w 1151358"/>
                <a:gd name="connsiteY7" fmla="*/ 621733 h 690815"/>
                <a:gd name="connsiteX8" fmla="*/ 0 w 1151358"/>
                <a:gd name="connsiteY8" fmla="*/ 69082 h 690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1358" h="690815">
                  <a:moveTo>
                    <a:pt x="0" y="69082"/>
                  </a:moveTo>
                  <a:cubicBezTo>
                    <a:pt x="0" y="30929"/>
                    <a:pt x="30929" y="0"/>
                    <a:pt x="69082" y="0"/>
                  </a:cubicBezTo>
                  <a:lnTo>
                    <a:pt x="1082277" y="0"/>
                  </a:lnTo>
                  <a:cubicBezTo>
                    <a:pt x="1120430" y="0"/>
                    <a:pt x="1151359" y="30929"/>
                    <a:pt x="1151359" y="69082"/>
                  </a:cubicBezTo>
                  <a:cubicBezTo>
                    <a:pt x="1151359" y="253299"/>
                    <a:pt x="1151358" y="437517"/>
                    <a:pt x="1151358" y="621734"/>
                  </a:cubicBezTo>
                  <a:cubicBezTo>
                    <a:pt x="1151358" y="659887"/>
                    <a:pt x="1120429" y="690816"/>
                    <a:pt x="1082276" y="690816"/>
                  </a:cubicBezTo>
                  <a:lnTo>
                    <a:pt x="69082" y="690815"/>
                  </a:lnTo>
                  <a:cubicBezTo>
                    <a:pt x="30929" y="690815"/>
                    <a:pt x="0" y="659886"/>
                    <a:pt x="0" y="621733"/>
                  </a:cubicBezTo>
                  <a:lnTo>
                    <a:pt x="0" y="69082"/>
                  </a:lnTo>
                  <a:close/>
                </a:path>
              </a:pathLst>
            </a:custGeom>
            <a:solidFill>
              <a:schemeClr val="accent6"/>
            </a:solidFill>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34533" tIns="134533" rIns="134533" bIns="134533" numCol="1" spcCol="1270" anchor="ctr" anchorCtr="0">
              <a:noAutofit/>
            </a:bodyPr>
            <a:lstStyle/>
            <a:p>
              <a:pPr lvl="0" algn="ctr" defTabSz="1333500">
                <a:lnSpc>
                  <a:spcPct val="90000"/>
                </a:lnSpc>
                <a:spcBef>
                  <a:spcPct val="0"/>
                </a:spcBef>
                <a:spcAft>
                  <a:spcPct val="35000"/>
                </a:spcAft>
              </a:pPr>
              <a:endParaRPr lang="id-ID" sz="2000" kern="1200">
                <a:latin typeface="Impact" panose="020B0806030902050204" pitchFamily="34" charset="0"/>
              </a:endParaRPr>
            </a:p>
          </p:txBody>
        </p:sp>
        <p:sp>
          <p:nvSpPr>
            <p:cNvPr id="76" name="Freeform 17"/>
            <p:cNvSpPr/>
            <p:nvPr/>
          </p:nvSpPr>
          <p:spPr>
            <a:xfrm>
              <a:off x="6146322" y="3732881"/>
              <a:ext cx="244088" cy="285537"/>
            </a:xfrm>
            <a:custGeom>
              <a:avLst/>
              <a:gdLst>
                <a:gd name="connsiteX0" fmla="*/ 0 w 244088"/>
                <a:gd name="connsiteY0" fmla="*/ 57107 h 285537"/>
                <a:gd name="connsiteX1" fmla="*/ 122044 w 244088"/>
                <a:gd name="connsiteY1" fmla="*/ 57107 h 285537"/>
                <a:gd name="connsiteX2" fmla="*/ 122044 w 244088"/>
                <a:gd name="connsiteY2" fmla="*/ 0 h 285537"/>
                <a:gd name="connsiteX3" fmla="*/ 244088 w 244088"/>
                <a:gd name="connsiteY3" fmla="*/ 142769 h 285537"/>
                <a:gd name="connsiteX4" fmla="*/ 122044 w 244088"/>
                <a:gd name="connsiteY4" fmla="*/ 285537 h 285537"/>
                <a:gd name="connsiteX5" fmla="*/ 122044 w 244088"/>
                <a:gd name="connsiteY5" fmla="*/ 228430 h 285537"/>
                <a:gd name="connsiteX6" fmla="*/ 0 w 244088"/>
                <a:gd name="connsiteY6" fmla="*/ 228430 h 285537"/>
                <a:gd name="connsiteX7" fmla="*/ 0 w 244088"/>
                <a:gd name="connsiteY7" fmla="*/ 57107 h 285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88" h="285537">
                  <a:moveTo>
                    <a:pt x="0" y="57107"/>
                  </a:moveTo>
                  <a:lnTo>
                    <a:pt x="122044" y="57107"/>
                  </a:lnTo>
                  <a:lnTo>
                    <a:pt x="122044" y="0"/>
                  </a:lnTo>
                  <a:lnTo>
                    <a:pt x="244088" y="142769"/>
                  </a:lnTo>
                  <a:lnTo>
                    <a:pt x="122044" y="285537"/>
                  </a:lnTo>
                  <a:lnTo>
                    <a:pt x="122044" y="228430"/>
                  </a:lnTo>
                  <a:lnTo>
                    <a:pt x="0" y="228430"/>
                  </a:lnTo>
                  <a:lnTo>
                    <a:pt x="0" y="57107"/>
                  </a:lnTo>
                  <a:close/>
                </a:path>
              </a:pathLst>
            </a:custGeom>
            <a:solidFill>
              <a:schemeClr val="accent3">
                <a:lumMod val="60000"/>
                <a:lumOff val="40000"/>
              </a:schemeClr>
            </a:solidFill>
          </p:spPr>
          <p:style>
            <a:lnRef idx="0">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0" tIns="57107" rIns="73226" bIns="57107" numCol="1" spcCol="1270" anchor="ctr" anchorCtr="0">
              <a:noAutofit/>
            </a:bodyPr>
            <a:lstStyle/>
            <a:p>
              <a:pPr lvl="0" algn="ctr" defTabSz="533400">
                <a:lnSpc>
                  <a:spcPct val="90000"/>
                </a:lnSpc>
                <a:spcBef>
                  <a:spcPct val="0"/>
                </a:spcBef>
                <a:spcAft>
                  <a:spcPct val="35000"/>
                </a:spcAft>
              </a:pPr>
              <a:endParaRPr lang="id-ID" sz="2000" kern="1200">
                <a:latin typeface="Impact" panose="020B0806030902050204" pitchFamily="34" charset="0"/>
              </a:endParaRPr>
            </a:p>
          </p:txBody>
        </p:sp>
      </p:grpSp>
      <p:grpSp>
        <p:nvGrpSpPr>
          <p:cNvPr id="77" name="Group 19"/>
          <p:cNvGrpSpPr>
            <a:grpSpLocks noChangeAspect="1"/>
          </p:cNvGrpSpPr>
          <p:nvPr/>
        </p:nvGrpSpPr>
        <p:grpSpPr>
          <a:xfrm>
            <a:off x="963292" y="2762204"/>
            <a:ext cx="10135255" cy="433765"/>
            <a:chOff x="1508115" y="2762208"/>
            <a:chExt cx="8960666" cy="383496"/>
          </a:xfrm>
        </p:grpSpPr>
        <p:sp>
          <p:nvSpPr>
            <p:cNvPr id="78" name="TextBox 22"/>
            <p:cNvSpPr txBox="1"/>
            <p:nvPr/>
          </p:nvSpPr>
          <p:spPr>
            <a:xfrm>
              <a:off x="1508115" y="2762208"/>
              <a:ext cx="892723" cy="353741"/>
            </a:xfrm>
            <a:prstGeom prst="rect">
              <a:avLst/>
            </a:prstGeom>
            <a:noFill/>
          </p:spPr>
          <p:txBody>
            <a:bodyPr wrap="square" rtlCol="0">
              <a:spAutoFit/>
            </a:bodyPr>
            <a:lstStyle/>
            <a:p>
              <a:pPr algn="ctr"/>
              <a:r>
                <a:rPr lang="id-ID" sz="2000" dirty="0" smtClean="0">
                  <a:solidFill>
                    <a:schemeClr val="bg1">
                      <a:lumMod val="95000"/>
                    </a:schemeClr>
                  </a:solidFill>
                  <a:latin typeface="Impact" panose="020B0806030902050204" pitchFamily="34" charset="0"/>
                </a:rPr>
                <a:t>Step 1</a:t>
              </a:r>
              <a:endParaRPr lang="id-ID" sz="2000" dirty="0">
                <a:solidFill>
                  <a:schemeClr val="bg1">
                    <a:lumMod val="95000"/>
                  </a:schemeClr>
                </a:solidFill>
                <a:latin typeface="Impact" panose="020B0806030902050204" pitchFamily="34" charset="0"/>
              </a:endParaRPr>
            </a:p>
          </p:txBody>
        </p:sp>
        <p:sp>
          <p:nvSpPr>
            <p:cNvPr id="79" name="TextBox 23"/>
            <p:cNvSpPr txBox="1"/>
            <p:nvPr/>
          </p:nvSpPr>
          <p:spPr>
            <a:xfrm>
              <a:off x="3120017" y="2777086"/>
              <a:ext cx="892723" cy="353741"/>
            </a:xfrm>
            <a:prstGeom prst="rect">
              <a:avLst/>
            </a:prstGeom>
            <a:noFill/>
          </p:spPr>
          <p:txBody>
            <a:bodyPr wrap="square" rtlCol="0">
              <a:spAutoFit/>
            </a:bodyPr>
            <a:lstStyle/>
            <a:p>
              <a:pPr algn="ctr"/>
              <a:r>
                <a:rPr lang="id-ID" sz="2000" dirty="0" smtClean="0">
                  <a:solidFill>
                    <a:schemeClr val="bg1">
                      <a:lumMod val="95000"/>
                    </a:schemeClr>
                  </a:solidFill>
                  <a:latin typeface="Impact" panose="020B0806030902050204" pitchFamily="34" charset="0"/>
                </a:rPr>
                <a:t>Step 2</a:t>
              </a:r>
              <a:endParaRPr lang="id-ID" sz="2000" dirty="0">
                <a:solidFill>
                  <a:schemeClr val="bg1">
                    <a:lumMod val="95000"/>
                  </a:schemeClr>
                </a:solidFill>
                <a:latin typeface="Impact" panose="020B0806030902050204" pitchFamily="34" charset="0"/>
              </a:endParaRPr>
            </a:p>
          </p:txBody>
        </p:sp>
        <p:sp>
          <p:nvSpPr>
            <p:cNvPr id="80" name="TextBox 24"/>
            <p:cNvSpPr txBox="1"/>
            <p:nvPr/>
          </p:nvSpPr>
          <p:spPr>
            <a:xfrm>
              <a:off x="4731919" y="2777085"/>
              <a:ext cx="892723" cy="353741"/>
            </a:xfrm>
            <a:prstGeom prst="rect">
              <a:avLst/>
            </a:prstGeom>
            <a:noFill/>
          </p:spPr>
          <p:txBody>
            <a:bodyPr wrap="square" rtlCol="0">
              <a:spAutoFit/>
            </a:bodyPr>
            <a:lstStyle/>
            <a:p>
              <a:pPr algn="ctr"/>
              <a:r>
                <a:rPr lang="id-ID" sz="2000" dirty="0" smtClean="0">
                  <a:solidFill>
                    <a:schemeClr val="bg1">
                      <a:lumMod val="95000"/>
                    </a:schemeClr>
                  </a:solidFill>
                  <a:latin typeface="Impact" panose="020B0806030902050204" pitchFamily="34" charset="0"/>
                </a:rPr>
                <a:t>Step 3</a:t>
              </a:r>
              <a:endParaRPr lang="id-ID" sz="2000" dirty="0">
                <a:solidFill>
                  <a:schemeClr val="bg1">
                    <a:lumMod val="95000"/>
                  </a:schemeClr>
                </a:solidFill>
                <a:latin typeface="Impact" panose="020B0806030902050204" pitchFamily="34" charset="0"/>
              </a:endParaRPr>
            </a:p>
          </p:txBody>
        </p:sp>
        <p:sp>
          <p:nvSpPr>
            <p:cNvPr id="81" name="TextBox 25"/>
            <p:cNvSpPr txBox="1"/>
            <p:nvPr/>
          </p:nvSpPr>
          <p:spPr>
            <a:xfrm>
              <a:off x="6352254" y="2777085"/>
              <a:ext cx="892723" cy="353741"/>
            </a:xfrm>
            <a:prstGeom prst="rect">
              <a:avLst/>
            </a:prstGeom>
            <a:noFill/>
          </p:spPr>
          <p:txBody>
            <a:bodyPr wrap="square" rtlCol="0">
              <a:spAutoFit/>
            </a:bodyPr>
            <a:lstStyle/>
            <a:p>
              <a:pPr algn="ctr"/>
              <a:r>
                <a:rPr lang="id-ID" sz="2000" dirty="0" smtClean="0">
                  <a:solidFill>
                    <a:schemeClr val="bg1">
                      <a:lumMod val="95000"/>
                    </a:schemeClr>
                  </a:solidFill>
                  <a:latin typeface="Impact" panose="020B0806030902050204" pitchFamily="34" charset="0"/>
                </a:rPr>
                <a:t>Step 4</a:t>
              </a:r>
              <a:endParaRPr lang="id-ID" sz="2000" dirty="0">
                <a:solidFill>
                  <a:schemeClr val="bg1">
                    <a:lumMod val="95000"/>
                  </a:schemeClr>
                </a:solidFill>
                <a:latin typeface="Impact" panose="020B0806030902050204" pitchFamily="34" charset="0"/>
              </a:endParaRPr>
            </a:p>
          </p:txBody>
        </p:sp>
        <p:sp>
          <p:nvSpPr>
            <p:cNvPr id="82" name="TextBox 26"/>
            <p:cNvSpPr txBox="1"/>
            <p:nvPr/>
          </p:nvSpPr>
          <p:spPr>
            <a:xfrm>
              <a:off x="7964156" y="2791963"/>
              <a:ext cx="892723" cy="353741"/>
            </a:xfrm>
            <a:prstGeom prst="rect">
              <a:avLst/>
            </a:prstGeom>
            <a:noFill/>
          </p:spPr>
          <p:txBody>
            <a:bodyPr wrap="square" rtlCol="0">
              <a:spAutoFit/>
            </a:bodyPr>
            <a:lstStyle/>
            <a:p>
              <a:pPr algn="ctr"/>
              <a:r>
                <a:rPr lang="id-ID" sz="2000" dirty="0" smtClean="0">
                  <a:solidFill>
                    <a:schemeClr val="bg1">
                      <a:lumMod val="95000"/>
                    </a:schemeClr>
                  </a:solidFill>
                  <a:latin typeface="Impact" panose="020B0806030902050204" pitchFamily="34" charset="0"/>
                </a:rPr>
                <a:t>Step 5</a:t>
              </a:r>
              <a:endParaRPr lang="id-ID" sz="2000" dirty="0">
                <a:solidFill>
                  <a:schemeClr val="bg1">
                    <a:lumMod val="95000"/>
                  </a:schemeClr>
                </a:solidFill>
                <a:latin typeface="Impact" panose="020B0806030902050204" pitchFamily="34" charset="0"/>
              </a:endParaRPr>
            </a:p>
          </p:txBody>
        </p:sp>
        <p:sp>
          <p:nvSpPr>
            <p:cNvPr id="83" name="TextBox 27"/>
            <p:cNvSpPr txBox="1"/>
            <p:nvPr/>
          </p:nvSpPr>
          <p:spPr>
            <a:xfrm>
              <a:off x="9576058" y="2791962"/>
              <a:ext cx="892723" cy="353741"/>
            </a:xfrm>
            <a:prstGeom prst="rect">
              <a:avLst/>
            </a:prstGeom>
            <a:noFill/>
          </p:spPr>
          <p:txBody>
            <a:bodyPr wrap="square" rtlCol="0">
              <a:spAutoFit/>
            </a:bodyPr>
            <a:lstStyle/>
            <a:p>
              <a:pPr algn="ctr"/>
              <a:r>
                <a:rPr lang="id-ID" sz="2000" dirty="0" smtClean="0">
                  <a:solidFill>
                    <a:schemeClr val="bg1">
                      <a:lumMod val="95000"/>
                    </a:schemeClr>
                  </a:solidFill>
                  <a:latin typeface="Impact" panose="020B0806030902050204" pitchFamily="34" charset="0"/>
                </a:rPr>
                <a:t>Step 6</a:t>
              </a:r>
              <a:endParaRPr lang="id-ID" sz="2000" dirty="0">
                <a:solidFill>
                  <a:schemeClr val="bg1">
                    <a:lumMod val="95000"/>
                  </a:schemeClr>
                </a:solidFill>
                <a:latin typeface="Impact" panose="020B0806030902050204" pitchFamily="34" charset="0"/>
              </a:endParaRPr>
            </a:p>
          </p:txBody>
        </p:sp>
      </p:grpSp>
      <p:grpSp>
        <p:nvGrpSpPr>
          <p:cNvPr id="84" name="Group 28"/>
          <p:cNvGrpSpPr>
            <a:grpSpLocks noChangeAspect="1"/>
          </p:cNvGrpSpPr>
          <p:nvPr/>
        </p:nvGrpSpPr>
        <p:grpSpPr>
          <a:xfrm>
            <a:off x="721429" y="3349172"/>
            <a:ext cx="1708594" cy="1796820"/>
            <a:chOff x="1378797" y="3349172"/>
            <a:chExt cx="1510583" cy="1588584"/>
          </a:xfrm>
        </p:grpSpPr>
        <p:cxnSp>
          <p:nvCxnSpPr>
            <p:cNvPr id="85" name="Straight Connector 29"/>
            <p:cNvCxnSpPr/>
            <p:nvPr/>
          </p:nvCxnSpPr>
          <p:spPr>
            <a:xfrm rot="5400000" flipV="1">
              <a:off x="1681402"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86" name="Content Placeholder 2"/>
            <p:cNvSpPr txBox="1"/>
            <p:nvPr/>
          </p:nvSpPr>
          <p:spPr>
            <a:xfrm>
              <a:off x="1378797" y="3999089"/>
              <a:ext cx="1510583" cy="93866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877570">
                <a:lnSpc>
                  <a:spcPct val="120000"/>
                </a:lnSpc>
                <a:defRPr/>
              </a:pPr>
              <a:r>
                <a:rPr lang="zh-CN" altLang="en-US" sz="1200" spc="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87" name="Group 31"/>
          <p:cNvGrpSpPr>
            <a:grpSpLocks noChangeAspect="1"/>
          </p:cNvGrpSpPr>
          <p:nvPr/>
        </p:nvGrpSpPr>
        <p:grpSpPr>
          <a:xfrm>
            <a:off x="2488079" y="3349172"/>
            <a:ext cx="1708594" cy="1796819"/>
            <a:chOff x="2990700" y="3349172"/>
            <a:chExt cx="1510583" cy="1588583"/>
          </a:xfrm>
        </p:grpSpPr>
        <p:cxnSp>
          <p:nvCxnSpPr>
            <p:cNvPr id="88" name="Straight Connector 32"/>
            <p:cNvCxnSpPr/>
            <p:nvPr/>
          </p:nvCxnSpPr>
          <p:spPr>
            <a:xfrm rot="5400000" flipV="1">
              <a:off x="3298520"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89" name="Content Placeholder 2"/>
            <p:cNvSpPr txBox="1"/>
            <p:nvPr/>
          </p:nvSpPr>
          <p:spPr>
            <a:xfrm>
              <a:off x="2990700" y="3999088"/>
              <a:ext cx="1510583" cy="93866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877570">
                <a:lnSpc>
                  <a:spcPct val="120000"/>
                </a:lnSpc>
                <a:defRPr/>
              </a:pPr>
              <a:r>
                <a:rPr lang="zh-CN" altLang="en-US" sz="1200" spc="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90" name="Group 34"/>
          <p:cNvGrpSpPr>
            <a:grpSpLocks noChangeAspect="1"/>
          </p:cNvGrpSpPr>
          <p:nvPr/>
        </p:nvGrpSpPr>
        <p:grpSpPr>
          <a:xfrm>
            <a:off x="4339133" y="3349172"/>
            <a:ext cx="1708594" cy="1796818"/>
            <a:chOff x="4602602" y="3349172"/>
            <a:chExt cx="1510583" cy="1588582"/>
          </a:xfrm>
        </p:grpSpPr>
        <p:cxnSp>
          <p:nvCxnSpPr>
            <p:cNvPr id="91" name="Straight Connector 35"/>
            <p:cNvCxnSpPr/>
            <p:nvPr/>
          </p:nvCxnSpPr>
          <p:spPr>
            <a:xfrm rot="5400000" flipV="1">
              <a:off x="4910422"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92" name="Content Placeholder 2"/>
            <p:cNvSpPr txBox="1"/>
            <p:nvPr/>
          </p:nvSpPr>
          <p:spPr>
            <a:xfrm>
              <a:off x="4602602" y="3999087"/>
              <a:ext cx="1510583" cy="93866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877570">
                <a:lnSpc>
                  <a:spcPct val="120000"/>
                </a:lnSpc>
                <a:defRPr/>
              </a:pPr>
              <a:r>
                <a:rPr lang="zh-CN" altLang="en-US" sz="1200" spc="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93" name="Group 37"/>
          <p:cNvGrpSpPr>
            <a:grpSpLocks noChangeAspect="1"/>
          </p:cNvGrpSpPr>
          <p:nvPr/>
        </p:nvGrpSpPr>
        <p:grpSpPr>
          <a:xfrm>
            <a:off x="6119850" y="3349172"/>
            <a:ext cx="1708594" cy="1796818"/>
            <a:chOff x="6214503" y="3349172"/>
            <a:chExt cx="1510583" cy="1588582"/>
          </a:xfrm>
        </p:grpSpPr>
        <p:cxnSp>
          <p:nvCxnSpPr>
            <p:cNvPr id="94" name="Straight Connector 38"/>
            <p:cNvCxnSpPr/>
            <p:nvPr/>
          </p:nvCxnSpPr>
          <p:spPr>
            <a:xfrm rot="5400000" flipV="1">
              <a:off x="6522324"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95" name="Content Placeholder 2"/>
            <p:cNvSpPr txBox="1"/>
            <p:nvPr/>
          </p:nvSpPr>
          <p:spPr>
            <a:xfrm>
              <a:off x="6214503" y="3999087"/>
              <a:ext cx="1510583" cy="93866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877570">
                <a:lnSpc>
                  <a:spcPct val="120000"/>
                </a:lnSpc>
                <a:defRPr/>
              </a:pPr>
              <a:r>
                <a:rPr lang="zh-CN" altLang="en-US" sz="1200" spc="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96" name="Group 40"/>
          <p:cNvGrpSpPr>
            <a:grpSpLocks noChangeAspect="1"/>
          </p:cNvGrpSpPr>
          <p:nvPr/>
        </p:nvGrpSpPr>
        <p:grpSpPr>
          <a:xfrm>
            <a:off x="7942769" y="3349172"/>
            <a:ext cx="1708594" cy="1796816"/>
            <a:chOff x="7826406" y="3349172"/>
            <a:chExt cx="1510583" cy="1588581"/>
          </a:xfrm>
        </p:grpSpPr>
        <p:cxnSp>
          <p:nvCxnSpPr>
            <p:cNvPr id="97" name="Straight Connector 41"/>
            <p:cNvCxnSpPr/>
            <p:nvPr/>
          </p:nvCxnSpPr>
          <p:spPr>
            <a:xfrm rot="5400000" flipV="1">
              <a:off x="8139442"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98" name="Content Placeholder 2"/>
            <p:cNvSpPr txBox="1"/>
            <p:nvPr/>
          </p:nvSpPr>
          <p:spPr>
            <a:xfrm>
              <a:off x="7826406" y="3999086"/>
              <a:ext cx="1510583" cy="93866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877570">
                <a:lnSpc>
                  <a:spcPct val="120000"/>
                </a:lnSpc>
                <a:defRPr/>
              </a:pPr>
              <a:r>
                <a:rPr lang="zh-CN" altLang="en-US" sz="1200" spc="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99" name="Group 43"/>
          <p:cNvGrpSpPr>
            <a:grpSpLocks noChangeAspect="1"/>
          </p:cNvGrpSpPr>
          <p:nvPr/>
        </p:nvGrpSpPr>
        <p:grpSpPr>
          <a:xfrm>
            <a:off x="9779749" y="3349173"/>
            <a:ext cx="1708594" cy="1796815"/>
            <a:chOff x="9438308" y="3349172"/>
            <a:chExt cx="1510583" cy="1588580"/>
          </a:xfrm>
        </p:grpSpPr>
        <p:cxnSp>
          <p:nvCxnSpPr>
            <p:cNvPr id="100" name="Straight Connector 44"/>
            <p:cNvCxnSpPr/>
            <p:nvPr/>
          </p:nvCxnSpPr>
          <p:spPr>
            <a:xfrm rot="5400000" flipV="1">
              <a:off x="9751344" y="3617030"/>
              <a:ext cx="540000" cy="4283"/>
            </a:xfrm>
            <a:prstGeom prst="line">
              <a:avLst/>
            </a:prstGeom>
            <a:ln w="12700">
              <a:solidFill>
                <a:schemeClr val="bg1">
                  <a:lumMod val="50000"/>
                </a:schemeClr>
              </a:solidFill>
              <a:prstDash val="sysDot"/>
              <a:headEnd type="none"/>
              <a:tailEnd type="oval" w="med" len="med"/>
            </a:ln>
          </p:spPr>
          <p:style>
            <a:lnRef idx="1">
              <a:schemeClr val="accent1"/>
            </a:lnRef>
            <a:fillRef idx="0">
              <a:schemeClr val="accent1"/>
            </a:fillRef>
            <a:effectRef idx="0">
              <a:schemeClr val="accent1"/>
            </a:effectRef>
            <a:fontRef idx="minor">
              <a:schemeClr val="tx1"/>
            </a:fontRef>
          </p:style>
        </p:cxnSp>
        <p:sp>
          <p:nvSpPr>
            <p:cNvPr id="101" name="Content Placeholder 2"/>
            <p:cNvSpPr txBox="1"/>
            <p:nvPr/>
          </p:nvSpPr>
          <p:spPr>
            <a:xfrm>
              <a:off x="9438308" y="3999085"/>
              <a:ext cx="1510583" cy="93866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877570">
                <a:lnSpc>
                  <a:spcPct val="120000"/>
                </a:lnSpc>
                <a:defRPr/>
              </a:pPr>
              <a:r>
                <a:rPr lang="zh-CN" altLang="en-US" sz="1200" spc="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cxnSp>
        <p:nvCxnSpPr>
          <p:cNvPr id="102" name="Straight Connector 46"/>
          <p:cNvCxnSpPr/>
          <p:nvPr/>
        </p:nvCxnSpPr>
        <p:spPr>
          <a:xfrm>
            <a:off x="770793" y="5313907"/>
            <a:ext cx="10539632" cy="0"/>
          </a:xfrm>
          <a:prstGeom prst="line">
            <a:avLst/>
          </a:prstGeom>
          <a:ln w="12700">
            <a:solidFill>
              <a:schemeClr val="bg1">
                <a:lumMod val="6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2" presetClass="entr" presetSubtype="8" fill="hold" nodeType="withEffect">
                                  <p:stCondLst>
                                    <p:cond delay="2000"/>
                                  </p:stCondLst>
                                  <p:childTnLst>
                                    <p:set>
                                      <p:cBhvr>
                                        <p:cTn id="17" dur="1" fill="hold">
                                          <p:stCondLst>
                                            <p:cond delay="0"/>
                                          </p:stCondLst>
                                        </p:cTn>
                                        <p:tgtEl>
                                          <p:spTgt spid="65"/>
                                        </p:tgtEl>
                                        <p:attrNameLst>
                                          <p:attrName>style.visibility</p:attrName>
                                        </p:attrNameLst>
                                      </p:cBhvr>
                                      <p:to>
                                        <p:strVal val="visible"/>
                                      </p:to>
                                    </p:set>
                                    <p:anim calcmode="lin" valueType="num">
                                      <p:cBhvr additive="base">
                                        <p:cTn id="18" dur="500" fill="hold"/>
                                        <p:tgtEl>
                                          <p:spTgt spid="65"/>
                                        </p:tgtEl>
                                        <p:attrNameLst>
                                          <p:attrName>ppt_x</p:attrName>
                                        </p:attrNameLst>
                                      </p:cBhvr>
                                      <p:tavLst>
                                        <p:tav tm="0">
                                          <p:val>
                                            <p:strVal val="0-#ppt_w/2"/>
                                          </p:val>
                                        </p:tav>
                                        <p:tav tm="100000">
                                          <p:val>
                                            <p:strVal val="#ppt_x"/>
                                          </p:val>
                                        </p:tav>
                                      </p:tavLst>
                                    </p:anim>
                                    <p:anim calcmode="lin" valueType="num">
                                      <p:cBhvr additive="base">
                                        <p:cTn id="19" dur="500" fill="hold"/>
                                        <p:tgtEl>
                                          <p:spTgt spid="65"/>
                                        </p:tgtEl>
                                        <p:attrNameLst>
                                          <p:attrName>ppt_y</p:attrName>
                                        </p:attrNameLst>
                                      </p:cBhvr>
                                      <p:tavLst>
                                        <p:tav tm="0">
                                          <p:val>
                                            <p:strVal val="#ppt_y"/>
                                          </p:val>
                                        </p:tav>
                                        <p:tav tm="100000">
                                          <p:val>
                                            <p:strVal val="#ppt_y"/>
                                          </p:val>
                                        </p:tav>
                                      </p:tavLst>
                                    </p:anim>
                                  </p:childTnLst>
                                </p:cTn>
                              </p:par>
                              <p:par>
                                <p:cTn id="20" presetID="22" presetClass="entr" presetSubtype="1" fill="hold" nodeType="withEffect">
                                  <p:stCondLst>
                                    <p:cond delay="2500"/>
                                  </p:stCondLst>
                                  <p:childTnLst>
                                    <p:set>
                                      <p:cBhvr>
                                        <p:cTn id="21" dur="1" fill="hold">
                                          <p:stCondLst>
                                            <p:cond delay="0"/>
                                          </p:stCondLst>
                                        </p:cTn>
                                        <p:tgtEl>
                                          <p:spTgt spid="84"/>
                                        </p:tgtEl>
                                        <p:attrNameLst>
                                          <p:attrName>style.visibility</p:attrName>
                                        </p:attrNameLst>
                                      </p:cBhvr>
                                      <p:to>
                                        <p:strVal val="visible"/>
                                      </p:to>
                                    </p:set>
                                    <p:animEffect transition="in" filter="wipe(up)">
                                      <p:cBhvr>
                                        <p:cTn id="22" dur="1000"/>
                                        <p:tgtEl>
                                          <p:spTgt spid="84"/>
                                        </p:tgtEl>
                                      </p:cBhvr>
                                    </p:animEffect>
                                  </p:childTnLst>
                                </p:cTn>
                              </p:par>
                              <p:par>
                                <p:cTn id="23" presetID="22" presetClass="entr" presetSubtype="1" fill="hold" nodeType="withEffect">
                                  <p:stCondLst>
                                    <p:cond delay="2500"/>
                                  </p:stCondLst>
                                  <p:childTnLst>
                                    <p:set>
                                      <p:cBhvr>
                                        <p:cTn id="24" dur="1" fill="hold">
                                          <p:stCondLst>
                                            <p:cond delay="0"/>
                                          </p:stCondLst>
                                        </p:cTn>
                                        <p:tgtEl>
                                          <p:spTgt spid="87"/>
                                        </p:tgtEl>
                                        <p:attrNameLst>
                                          <p:attrName>style.visibility</p:attrName>
                                        </p:attrNameLst>
                                      </p:cBhvr>
                                      <p:to>
                                        <p:strVal val="visible"/>
                                      </p:to>
                                    </p:set>
                                    <p:animEffect transition="in" filter="wipe(up)">
                                      <p:cBhvr>
                                        <p:cTn id="25" dur="1000"/>
                                        <p:tgtEl>
                                          <p:spTgt spid="87"/>
                                        </p:tgtEl>
                                      </p:cBhvr>
                                    </p:animEffect>
                                  </p:childTnLst>
                                </p:cTn>
                              </p:par>
                              <p:par>
                                <p:cTn id="26" presetID="22" presetClass="entr" presetSubtype="1" fill="hold" nodeType="withEffect">
                                  <p:stCondLst>
                                    <p:cond delay="2500"/>
                                  </p:stCondLst>
                                  <p:childTnLst>
                                    <p:set>
                                      <p:cBhvr>
                                        <p:cTn id="27" dur="1" fill="hold">
                                          <p:stCondLst>
                                            <p:cond delay="0"/>
                                          </p:stCondLst>
                                        </p:cTn>
                                        <p:tgtEl>
                                          <p:spTgt spid="90"/>
                                        </p:tgtEl>
                                        <p:attrNameLst>
                                          <p:attrName>style.visibility</p:attrName>
                                        </p:attrNameLst>
                                      </p:cBhvr>
                                      <p:to>
                                        <p:strVal val="visible"/>
                                      </p:to>
                                    </p:set>
                                    <p:animEffect transition="in" filter="wipe(up)">
                                      <p:cBhvr>
                                        <p:cTn id="28" dur="1000"/>
                                        <p:tgtEl>
                                          <p:spTgt spid="90"/>
                                        </p:tgtEl>
                                      </p:cBhvr>
                                    </p:animEffect>
                                  </p:childTnLst>
                                </p:cTn>
                              </p:par>
                              <p:par>
                                <p:cTn id="29" presetID="22" presetClass="entr" presetSubtype="1" fill="hold" nodeType="withEffect">
                                  <p:stCondLst>
                                    <p:cond delay="2500"/>
                                  </p:stCondLst>
                                  <p:childTnLst>
                                    <p:set>
                                      <p:cBhvr>
                                        <p:cTn id="30" dur="1" fill="hold">
                                          <p:stCondLst>
                                            <p:cond delay="0"/>
                                          </p:stCondLst>
                                        </p:cTn>
                                        <p:tgtEl>
                                          <p:spTgt spid="93"/>
                                        </p:tgtEl>
                                        <p:attrNameLst>
                                          <p:attrName>style.visibility</p:attrName>
                                        </p:attrNameLst>
                                      </p:cBhvr>
                                      <p:to>
                                        <p:strVal val="visible"/>
                                      </p:to>
                                    </p:set>
                                    <p:animEffect transition="in" filter="wipe(up)">
                                      <p:cBhvr>
                                        <p:cTn id="31" dur="1000"/>
                                        <p:tgtEl>
                                          <p:spTgt spid="93"/>
                                        </p:tgtEl>
                                      </p:cBhvr>
                                    </p:animEffect>
                                  </p:childTnLst>
                                </p:cTn>
                              </p:par>
                              <p:par>
                                <p:cTn id="32" presetID="22" presetClass="entr" presetSubtype="1" fill="hold" nodeType="withEffect">
                                  <p:stCondLst>
                                    <p:cond delay="2500"/>
                                  </p:stCondLst>
                                  <p:childTnLst>
                                    <p:set>
                                      <p:cBhvr>
                                        <p:cTn id="33" dur="1" fill="hold">
                                          <p:stCondLst>
                                            <p:cond delay="0"/>
                                          </p:stCondLst>
                                        </p:cTn>
                                        <p:tgtEl>
                                          <p:spTgt spid="96"/>
                                        </p:tgtEl>
                                        <p:attrNameLst>
                                          <p:attrName>style.visibility</p:attrName>
                                        </p:attrNameLst>
                                      </p:cBhvr>
                                      <p:to>
                                        <p:strVal val="visible"/>
                                      </p:to>
                                    </p:set>
                                    <p:animEffect transition="in" filter="wipe(up)">
                                      <p:cBhvr>
                                        <p:cTn id="34" dur="1000"/>
                                        <p:tgtEl>
                                          <p:spTgt spid="96"/>
                                        </p:tgtEl>
                                      </p:cBhvr>
                                    </p:animEffect>
                                  </p:childTnLst>
                                </p:cTn>
                              </p:par>
                              <p:par>
                                <p:cTn id="35" presetID="22" presetClass="entr" presetSubtype="1" fill="hold" nodeType="withEffect">
                                  <p:stCondLst>
                                    <p:cond delay="2500"/>
                                  </p:stCondLst>
                                  <p:childTnLst>
                                    <p:set>
                                      <p:cBhvr>
                                        <p:cTn id="36" dur="1" fill="hold">
                                          <p:stCondLst>
                                            <p:cond delay="0"/>
                                          </p:stCondLst>
                                        </p:cTn>
                                        <p:tgtEl>
                                          <p:spTgt spid="99"/>
                                        </p:tgtEl>
                                        <p:attrNameLst>
                                          <p:attrName>style.visibility</p:attrName>
                                        </p:attrNameLst>
                                      </p:cBhvr>
                                      <p:to>
                                        <p:strVal val="visible"/>
                                      </p:to>
                                    </p:set>
                                    <p:animEffect transition="in" filter="wipe(up)">
                                      <p:cBhvr>
                                        <p:cTn id="37" dur="1000"/>
                                        <p:tgtEl>
                                          <p:spTgt spid="99"/>
                                        </p:tgtEl>
                                      </p:cBhvr>
                                    </p:animEffect>
                                  </p:childTnLst>
                                </p:cTn>
                              </p:par>
                              <p:par>
                                <p:cTn id="38" presetID="2" presetClass="entr" presetSubtype="4" fill="hold" nodeType="withEffect">
                                  <p:stCondLst>
                                    <p:cond delay="500"/>
                                  </p:stCondLst>
                                  <p:childTnLst>
                                    <p:set>
                                      <p:cBhvr>
                                        <p:cTn id="39" dur="1" fill="hold">
                                          <p:stCondLst>
                                            <p:cond delay="0"/>
                                          </p:stCondLst>
                                        </p:cTn>
                                        <p:tgtEl>
                                          <p:spTgt spid="102"/>
                                        </p:tgtEl>
                                        <p:attrNameLst>
                                          <p:attrName>style.visibility</p:attrName>
                                        </p:attrNameLst>
                                      </p:cBhvr>
                                      <p:to>
                                        <p:strVal val="visible"/>
                                      </p:to>
                                    </p:set>
                                    <p:anim calcmode="lin" valueType="num">
                                      <p:cBhvr additive="base">
                                        <p:cTn id="40" dur="500" fill="hold"/>
                                        <p:tgtEl>
                                          <p:spTgt spid="102"/>
                                        </p:tgtEl>
                                        <p:attrNameLst>
                                          <p:attrName>ppt_x</p:attrName>
                                        </p:attrNameLst>
                                      </p:cBhvr>
                                      <p:tavLst>
                                        <p:tav tm="0">
                                          <p:val>
                                            <p:strVal val="#ppt_x"/>
                                          </p:val>
                                        </p:tav>
                                        <p:tav tm="100000">
                                          <p:val>
                                            <p:strVal val="#ppt_x"/>
                                          </p:val>
                                        </p:tav>
                                      </p:tavLst>
                                    </p:anim>
                                    <p:anim calcmode="lin" valueType="num">
                                      <p:cBhvr additive="base">
                                        <p:cTn id="41"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53713" y="223451"/>
            <a:ext cx="4677294" cy="646331"/>
            <a:chOff x="-4800745" y="186346"/>
            <a:chExt cx="4640933" cy="641307"/>
          </a:xfrm>
        </p:grpSpPr>
        <p:sp>
          <p:nvSpPr>
            <p:cNvPr id="10" name="Text Box 7"/>
            <p:cNvSpPr txBox="1">
              <a:spLocks noChangeArrowheads="1"/>
            </p:cNvSpPr>
            <p:nvPr/>
          </p:nvSpPr>
          <p:spPr bwMode="auto">
            <a:xfrm>
              <a:off x="-2433097" y="307964"/>
              <a:ext cx="2273285"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POSITIVE </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CONDITIONS	</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4800745" y="186346"/>
              <a:ext cx="2168227"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转正条件</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678727" y="848838"/>
            <a:ext cx="5046173" cy="320239"/>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sp>
        <p:nvSpPr>
          <p:cNvPr id="45" name="Diamond 1"/>
          <p:cNvSpPr/>
          <p:nvPr/>
        </p:nvSpPr>
        <p:spPr>
          <a:xfrm>
            <a:off x="1016666" y="1555136"/>
            <a:ext cx="2363372" cy="2405576"/>
          </a:xfrm>
          <a:prstGeom prst="diamond">
            <a:avLst/>
          </a:prstGeom>
          <a:solidFill>
            <a:srgbClr val="0070C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46" name="Straight Connector 7"/>
          <p:cNvCxnSpPr/>
          <p:nvPr/>
        </p:nvCxnSpPr>
        <p:spPr>
          <a:xfrm>
            <a:off x="2198352" y="4145394"/>
            <a:ext cx="0" cy="407804"/>
          </a:xfrm>
          <a:prstGeom prst="line">
            <a:avLst/>
          </a:prstGeom>
          <a:ln w="1270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Title 13"/>
          <p:cNvSpPr txBox="1"/>
          <p:nvPr/>
        </p:nvSpPr>
        <p:spPr>
          <a:xfrm>
            <a:off x="1299129" y="4416282"/>
            <a:ext cx="1800000" cy="93761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sz="800" dirty="0">
              <a:solidFill>
                <a:schemeClr val="bg1">
                  <a:lumMod val="50000"/>
                </a:schemeClr>
              </a:solidFill>
              <a:latin typeface="+mn-lt"/>
              <a:ea typeface="Roboto" panose="02000000000000000000" pitchFamily="2" charset="0"/>
            </a:endParaRPr>
          </a:p>
        </p:txBody>
      </p:sp>
      <p:cxnSp>
        <p:nvCxnSpPr>
          <p:cNvPr id="48" name="Straight Connector 9"/>
          <p:cNvCxnSpPr/>
          <p:nvPr/>
        </p:nvCxnSpPr>
        <p:spPr>
          <a:xfrm>
            <a:off x="4165040" y="4774673"/>
            <a:ext cx="0" cy="407804"/>
          </a:xfrm>
          <a:prstGeom prst="line">
            <a:avLst/>
          </a:prstGeom>
          <a:ln w="1270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Title 13"/>
          <p:cNvSpPr txBox="1"/>
          <p:nvPr/>
        </p:nvSpPr>
        <p:spPr>
          <a:xfrm>
            <a:off x="3265817" y="5045561"/>
            <a:ext cx="1800000" cy="93761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sz="800" dirty="0">
              <a:solidFill>
                <a:schemeClr val="bg1">
                  <a:lumMod val="50000"/>
                </a:schemeClr>
              </a:solidFill>
              <a:latin typeface="+mn-lt"/>
              <a:ea typeface="Roboto" panose="02000000000000000000" pitchFamily="2" charset="0"/>
            </a:endParaRPr>
          </a:p>
        </p:txBody>
      </p:sp>
      <p:cxnSp>
        <p:nvCxnSpPr>
          <p:cNvPr id="50" name="Straight Connector 11"/>
          <p:cNvCxnSpPr/>
          <p:nvPr/>
        </p:nvCxnSpPr>
        <p:spPr>
          <a:xfrm>
            <a:off x="6130175" y="4183834"/>
            <a:ext cx="0" cy="407804"/>
          </a:xfrm>
          <a:prstGeom prst="line">
            <a:avLst/>
          </a:prstGeom>
          <a:ln w="1270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Title 13"/>
          <p:cNvSpPr txBox="1"/>
          <p:nvPr/>
        </p:nvSpPr>
        <p:spPr>
          <a:xfrm>
            <a:off x="5230952" y="4454722"/>
            <a:ext cx="1800000" cy="93761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sz="800" dirty="0">
              <a:solidFill>
                <a:schemeClr val="bg1">
                  <a:lumMod val="50000"/>
                </a:schemeClr>
              </a:solidFill>
              <a:latin typeface="+mn-lt"/>
              <a:ea typeface="Roboto" panose="02000000000000000000" pitchFamily="2" charset="0"/>
            </a:endParaRPr>
          </a:p>
        </p:txBody>
      </p:sp>
      <p:cxnSp>
        <p:nvCxnSpPr>
          <p:cNvPr id="52" name="Straight Connector 13"/>
          <p:cNvCxnSpPr/>
          <p:nvPr/>
        </p:nvCxnSpPr>
        <p:spPr>
          <a:xfrm>
            <a:off x="8095309" y="4813783"/>
            <a:ext cx="0" cy="407804"/>
          </a:xfrm>
          <a:prstGeom prst="line">
            <a:avLst/>
          </a:prstGeom>
          <a:ln w="1270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53" name="Title 13"/>
          <p:cNvSpPr txBox="1"/>
          <p:nvPr/>
        </p:nvSpPr>
        <p:spPr>
          <a:xfrm>
            <a:off x="7196086" y="5084671"/>
            <a:ext cx="1800000" cy="93761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sz="800" dirty="0">
              <a:solidFill>
                <a:schemeClr val="bg1">
                  <a:lumMod val="50000"/>
                </a:schemeClr>
              </a:solidFill>
              <a:latin typeface="+mn-lt"/>
              <a:ea typeface="Roboto" panose="02000000000000000000" pitchFamily="2" charset="0"/>
            </a:endParaRPr>
          </a:p>
        </p:txBody>
      </p:sp>
      <p:cxnSp>
        <p:nvCxnSpPr>
          <p:cNvPr id="54" name="Straight Connector 15"/>
          <p:cNvCxnSpPr/>
          <p:nvPr/>
        </p:nvCxnSpPr>
        <p:spPr>
          <a:xfrm>
            <a:off x="10058890" y="4222944"/>
            <a:ext cx="0" cy="407804"/>
          </a:xfrm>
          <a:prstGeom prst="line">
            <a:avLst/>
          </a:prstGeom>
          <a:ln w="1270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Title 13"/>
          <p:cNvSpPr txBox="1"/>
          <p:nvPr/>
        </p:nvSpPr>
        <p:spPr>
          <a:xfrm>
            <a:off x="9159667" y="4493832"/>
            <a:ext cx="1800000" cy="937613"/>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sz="800" dirty="0">
              <a:solidFill>
                <a:schemeClr val="bg1">
                  <a:lumMod val="50000"/>
                </a:schemeClr>
              </a:solidFill>
              <a:latin typeface="+mn-lt"/>
              <a:ea typeface="Roboto" panose="02000000000000000000" pitchFamily="2" charset="0"/>
            </a:endParaRPr>
          </a:p>
        </p:txBody>
      </p:sp>
      <p:sp>
        <p:nvSpPr>
          <p:cNvPr id="56" name="Diamond 17"/>
          <p:cNvSpPr/>
          <p:nvPr/>
        </p:nvSpPr>
        <p:spPr>
          <a:xfrm>
            <a:off x="2983354" y="2145975"/>
            <a:ext cx="2363372" cy="2405576"/>
          </a:xfrm>
          <a:prstGeom prst="diamond">
            <a:avLst/>
          </a:prstGeom>
          <a:solidFill>
            <a:srgbClr val="0070C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7" name="Diamond 19"/>
          <p:cNvSpPr/>
          <p:nvPr/>
        </p:nvSpPr>
        <p:spPr>
          <a:xfrm>
            <a:off x="4950042" y="1555136"/>
            <a:ext cx="2363372" cy="2405576"/>
          </a:xfrm>
          <a:prstGeom prst="diamond">
            <a:avLst/>
          </a:prstGeom>
          <a:solidFill>
            <a:srgbClr val="0070C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Diamond 22"/>
          <p:cNvSpPr/>
          <p:nvPr/>
        </p:nvSpPr>
        <p:spPr>
          <a:xfrm>
            <a:off x="6913623" y="2166293"/>
            <a:ext cx="2363372" cy="2405576"/>
          </a:xfrm>
          <a:prstGeom prst="diamond">
            <a:avLst/>
          </a:prstGeom>
          <a:solidFill>
            <a:srgbClr val="0070C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9" name="Diamond 23"/>
          <p:cNvSpPr/>
          <p:nvPr/>
        </p:nvSpPr>
        <p:spPr>
          <a:xfrm>
            <a:off x="8877204" y="1575454"/>
            <a:ext cx="2363372" cy="2405576"/>
          </a:xfrm>
          <a:prstGeom prst="diamond">
            <a:avLst/>
          </a:prstGeom>
          <a:solidFill>
            <a:srgbClr val="0070C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53" presetClass="entr" presetSubtype="16" fill="hold" grpId="0" nodeType="withEffect">
                                  <p:stCondLst>
                                    <p:cond delay="1000"/>
                                  </p:stCondLst>
                                  <p:childTnLst>
                                    <p:set>
                                      <p:cBhvr>
                                        <p:cTn id="17" dur="1" fill="hold">
                                          <p:stCondLst>
                                            <p:cond delay="0"/>
                                          </p:stCondLst>
                                        </p:cTn>
                                        <p:tgtEl>
                                          <p:spTgt spid="45"/>
                                        </p:tgtEl>
                                        <p:attrNameLst>
                                          <p:attrName>style.visibility</p:attrName>
                                        </p:attrNameLst>
                                      </p:cBhvr>
                                      <p:to>
                                        <p:strVal val="visible"/>
                                      </p:to>
                                    </p:set>
                                    <p:anim calcmode="lin" valueType="num">
                                      <p:cBhvr>
                                        <p:cTn id="18" dur="500" fill="hold"/>
                                        <p:tgtEl>
                                          <p:spTgt spid="45"/>
                                        </p:tgtEl>
                                        <p:attrNameLst>
                                          <p:attrName>ppt_w</p:attrName>
                                        </p:attrNameLst>
                                      </p:cBhvr>
                                      <p:tavLst>
                                        <p:tav tm="0">
                                          <p:val>
                                            <p:fltVal val="0"/>
                                          </p:val>
                                        </p:tav>
                                        <p:tav tm="100000">
                                          <p:val>
                                            <p:strVal val="#ppt_w"/>
                                          </p:val>
                                        </p:tav>
                                      </p:tavLst>
                                    </p:anim>
                                    <p:anim calcmode="lin" valueType="num">
                                      <p:cBhvr>
                                        <p:cTn id="19" dur="500" fill="hold"/>
                                        <p:tgtEl>
                                          <p:spTgt spid="45"/>
                                        </p:tgtEl>
                                        <p:attrNameLst>
                                          <p:attrName>ppt_h</p:attrName>
                                        </p:attrNameLst>
                                      </p:cBhvr>
                                      <p:tavLst>
                                        <p:tav tm="0">
                                          <p:val>
                                            <p:fltVal val="0"/>
                                          </p:val>
                                        </p:tav>
                                        <p:tav tm="100000">
                                          <p:val>
                                            <p:strVal val="#ppt_h"/>
                                          </p:val>
                                        </p:tav>
                                      </p:tavLst>
                                    </p:anim>
                                    <p:animEffect transition="in" filter="fade">
                                      <p:cBhvr>
                                        <p:cTn id="20" dur="500"/>
                                        <p:tgtEl>
                                          <p:spTgt spid="45"/>
                                        </p:tgtEl>
                                      </p:cBhvr>
                                    </p:animEffect>
                                  </p:childTnLst>
                                </p:cTn>
                              </p:par>
                              <p:par>
                                <p:cTn id="21" presetID="22" presetClass="entr" presetSubtype="4" fill="hold" nodeType="withEffect">
                                  <p:stCondLst>
                                    <p:cond delay="500"/>
                                  </p:stCondLst>
                                  <p:childTnLst>
                                    <p:set>
                                      <p:cBhvr>
                                        <p:cTn id="22" dur="1" fill="hold">
                                          <p:stCondLst>
                                            <p:cond delay="0"/>
                                          </p:stCondLst>
                                        </p:cTn>
                                        <p:tgtEl>
                                          <p:spTgt spid="46"/>
                                        </p:tgtEl>
                                        <p:attrNameLst>
                                          <p:attrName>style.visibility</p:attrName>
                                        </p:attrNameLst>
                                      </p:cBhvr>
                                      <p:to>
                                        <p:strVal val="visible"/>
                                      </p:to>
                                    </p:set>
                                    <p:animEffect transition="in" filter="wipe(down)">
                                      <p:cBhvr>
                                        <p:cTn id="23" dur="500"/>
                                        <p:tgtEl>
                                          <p:spTgt spid="46"/>
                                        </p:tgtEl>
                                      </p:cBhvr>
                                    </p:animEffect>
                                  </p:childTnLst>
                                </p:cTn>
                              </p:par>
                              <p:par>
                                <p:cTn id="24" presetID="22" presetClass="entr" presetSubtype="4" fill="hold" grpId="0" nodeType="withEffect">
                                  <p:stCondLst>
                                    <p:cond delay="1500"/>
                                  </p:stCondLst>
                                  <p:childTnLst>
                                    <p:set>
                                      <p:cBhvr>
                                        <p:cTn id="25" dur="1" fill="hold">
                                          <p:stCondLst>
                                            <p:cond delay="0"/>
                                          </p:stCondLst>
                                        </p:cTn>
                                        <p:tgtEl>
                                          <p:spTgt spid="47"/>
                                        </p:tgtEl>
                                        <p:attrNameLst>
                                          <p:attrName>style.visibility</p:attrName>
                                        </p:attrNameLst>
                                      </p:cBhvr>
                                      <p:to>
                                        <p:strVal val="visible"/>
                                      </p:to>
                                    </p:set>
                                    <p:animEffect transition="in" filter="wipe(down)">
                                      <p:cBhvr>
                                        <p:cTn id="26" dur="500"/>
                                        <p:tgtEl>
                                          <p:spTgt spid="47"/>
                                        </p:tgtEl>
                                      </p:cBhvr>
                                    </p:animEffect>
                                  </p:childTnLst>
                                </p:cTn>
                              </p:par>
                              <p:par>
                                <p:cTn id="27" presetID="22" presetClass="entr" presetSubtype="4" fill="hold" nodeType="withEffect">
                                  <p:stCondLst>
                                    <p:cond delay="500"/>
                                  </p:stCondLst>
                                  <p:childTnLst>
                                    <p:set>
                                      <p:cBhvr>
                                        <p:cTn id="28" dur="1" fill="hold">
                                          <p:stCondLst>
                                            <p:cond delay="0"/>
                                          </p:stCondLst>
                                        </p:cTn>
                                        <p:tgtEl>
                                          <p:spTgt spid="48"/>
                                        </p:tgtEl>
                                        <p:attrNameLst>
                                          <p:attrName>style.visibility</p:attrName>
                                        </p:attrNameLst>
                                      </p:cBhvr>
                                      <p:to>
                                        <p:strVal val="visible"/>
                                      </p:to>
                                    </p:set>
                                    <p:animEffect transition="in" filter="wipe(down)">
                                      <p:cBhvr>
                                        <p:cTn id="29" dur="500"/>
                                        <p:tgtEl>
                                          <p:spTgt spid="48"/>
                                        </p:tgtEl>
                                      </p:cBhvr>
                                    </p:animEffect>
                                  </p:childTnLst>
                                </p:cTn>
                              </p:par>
                              <p:par>
                                <p:cTn id="30" presetID="22" presetClass="entr" presetSubtype="4" fill="hold" grpId="0" nodeType="withEffect">
                                  <p:stCondLst>
                                    <p:cond delay="1500"/>
                                  </p:stCondLst>
                                  <p:childTnLst>
                                    <p:set>
                                      <p:cBhvr>
                                        <p:cTn id="31" dur="1" fill="hold">
                                          <p:stCondLst>
                                            <p:cond delay="0"/>
                                          </p:stCondLst>
                                        </p:cTn>
                                        <p:tgtEl>
                                          <p:spTgt spid="49"/>
                                        </p:tgtEl>
                                        <p:attrNameLst>
                                          <p:attrName>style.visibility</p:attrName>
                                        </p:attrNameLst>
                                      </p:cBhvr>
                                      <p:to>
                                        <p:strVal val="visible"/>
                                      </p:to>
                                    </p:set>
                                    <p:animEffect transition="in" filter="wipe(down)">
                                      <p:cBhvr>
                                        <p:cTn id="32" dur="500"/>
                                        <p:tgtEl>
                                          <p:spTgt spid="49"/>
                                        </p:tgtEl>
                                      </p:cBhvr>
                                    </p:animEffect>
                                  </p:childTnLst>
                                </p:cTn>
                              </p:par>
                              <p:par>
                                <p:cTn id="33" presetID="22" presetClass="entr" presetSubtype="4" fill="hold" nodeType="withEffect">
                                  <p:stCondLst>
                                    <p:cond delay="500"/>
                                  </p:stCondLst>
                                  <p:childTnLst>
                                    <p:set>
                                      <p:cBhvr>
                                        <p:cTn id="34" dur="1" fill="hold">
                                          <p:stCondLst>
                                            <p:cond delay="0"/>
                                          </p:stCondLst>
                                        </p:cTn>
                                        <p:tgtEl>
                                          <p:spTgt spid="50"/>
                                        </p:tgtEl>
                                        <p:attrNameLst>
                                          <p:attrName>style.visibility</p:attrName>
                                        </p:attrNameLst>
                                      </p:cBhvr>
                                      <p:to>
                                        <p:strVal val="visible"/>
                                      </p:to>
                                    </p:set>
                                    <p:animEffect transition="in" filter="wipe(down)">
                                      <p:cBhvr>
                                        <p:cTn id="35" dur="500"/>
                                        <p:tgtEl>
                                          <p:spTgt spid="50"/>
                                        </p:tgtEl>
                                      </p:cBhvr>
                                    </p:animEffect>
                                  </p:childTnLst>
                                </p:cTn>
                              </p:par>
                              <p:par>
                                <p:cTn id="36" presetID="22" presetClass="entr" presetSubtype="4" fill="hold" grpId="0" nodeType="withEffect">
                                  <p:stCondLst>
                                    <p:cond delay="1500"/>
                                  </p:stCondLst>
                                  <p:childTnLst>
                                    <p:set>
                                      <p:cBhvr>
                                        <p:cTn id="37" dur="1" fill="hold">
                                          <p:stCondLst>
                                            <p:cond delay="0"/>
                                          </p:stCondLst>
                                        </p:cTn>
                                        <p:tgtEl>
                                          <p:spTgt spid="51"/>
                                        </p:tgtEl>
                                        <p:attrNameLst>
                                          <p:attrName>style.visibility</p:attrName>
                                        </p:attrNameLst>
                                      </p:cBhvr>
                                      <p:to>
                                        <p:strVal val="visible"/>
                                      </p:to>
                                    </p:set>
                                    <p:animEffect transition="in" filter="wipe(down)">
                                      <p:cBhvr>
                                        <p:cTn id="38" dur="500"/>
                                        <p:tgtEl>
                                          <p:spTgt spid="51"/>
                                        </p:tgtEl>
                                      </p:cBhvr>
                                    </p:animEffect>
                                  </p:childTnLst>
                                </p:cTn>
                              </p:par>
                              <p:par>
                                <p:cTn id="39" presetID="22" presetClass="entr" presetSubtype="4" fill="hold" nodeType="withEffect">
                                  <p:stCondLst>
                                    <p:cond delay="500"/>
                                  </p:stCondLst>
                                  <p:childTnLst>
                                    <p:set>
                                      <p:cBhvr>
                                        <p:cTn id="40" dur="1" fill="hold">
                                          <p:stCondLst>
                                            <p:cond delay="0"/>
                                          </p:stCondLst>
                                        </p:cTn>
                                        <p:tgtEl>
                                          <p:spTgt spid="52"/>
                                        </p:tgtEl>
                                        <p:attrNameLst>
                                          <p:attrName>style.visibility</p:attrName>
                                        </p:attrNameLst>
                                      </p:cBhvr>
                                      <p:to>
                                        <p:strVal val="visible"/>
                                      </p:to>
                                    </p:set>
                                    <p:animEffect transition="in" filter="wipe(down)">
                                      <p:cBhvr>
                                        <p:cTn id="41" dur="500"/>
                                        <p:tgtEl>
                                          <p:spTgt spid="52"/>
                                        </p:tgtEl>
                                      </p:cBhvr>
                                    </p:animEffect>
                                  </p:childTnLst>
                                </p:cTn>
                              </p:par>
                              <p:par>
                                <p:cTn id="42" presetID="22" presetClass="entr" presetSubtype="4" fill="hold" grpId="0" nodeType="withEffect">
                                  <p:stCondLst>
                                    <p:cond delay="1500"/>
                                  </p:stCondLst>
                                  <p:childTnLst>
                                    <p:set>
                                      <p:cBhvr>
                                        <p:cTn id="43" dur="1" fill="hold">
                                          <p:stCondLst>
                                            <p:cond delay="0"/>
                                          </p:stCondLst>
                                        </p:cTn>
                                        <p:tgtEl>
                                          <p:spTgt spid="53"/>
                                        </p:tgtEl>
                                        <p:attrNameLst>
                                          <p:attrName>style.visibility</p:attrName>
                                        </p:attrNameLst>
                                      </p:cBhvr>
                                      <p:to>
                                        <p:strVal val="visible"/>
                                      </p:to>
                                    </p:set>
                                    <p:animEffect transition="in" filter="wipe(down)">
                                      <p:cBhvr>
                                        <p:cTn id="44" dur="500"/>
                                        <p:tgtEl>
                                          <p:spTgt spid="53"/>
                                        </p:tgtEl>
                                      </p:cBhvr>
                                    </p:animEffect>
                                  </p:childTnLst>
                                </p:cTn>
                              </p:par>
                              <p:par>
                                <p:cTn id="45" presetID="22" presetClass="entr" presetSubtype="4" fill="hold" nodeType="withEffect">
                                  <p:stCondLst>
                                    <p:cond delay="500"/>
                                  </p:stCondLst>
                                  <p:childTnLst>
                                    <p:set>
                                      <p:cBhvr>
                                        <p:cTn id="46" dur="1" fill="hold">
                                          <p:stCondLst>
                                            <p:cond delay="0"/>
                                          </p:stCondLst>
                                        </p:cTn>
                                        <p:tgtEl>
                                          <p:spTgt spid="54"/>
                                        </p:tgtEl>
                                        <p:attrNameLst>
                                          <p:attrName>style.visibility</p:attrName>
                                        </p:attrNameLst>
                                      </p:cBhvr>
                                      <p:to>
                                        <p:strVal val="visible"/>
                                      </p:to>
                                    </p:set>
                                    <p:animEffect transition="in" filter="wipe(down)">
                                      <p:cBhvr>
                                        <p:cTn id="47" dur="500"/>
                                        <p:tgtEl>
                                          <p:spTgt spid="54"/>
                                        </p:tgtEl>
                                      </p:cBhvr>
                                    </p:animEffect>
                                  </p:childTnLst>
                                </p:cTn>
                              </p:par>
                              <p:par>
                                <p:cTn id="48" presetID="22" presetClass="entr" presetSubtype="4" fill="hold" grpId="0" nodeType="withEffect">
                                  <p:stCondLst>
                                    <p:cond delay="1500"/>
                                  </p:stCondLst>
                                  <p:childTnLst>
                                    <p:set>
                                      <p:cBhvr>
                                        <p:cTn id="49" dur="1" fill="hold">
                                          <p:stCondLst>
                                            <p:cond delay="0"/>
                                          </p:stCondLst>
                                        </p:cTn>
                                        <p:tgtEl>
                                          <p:spTgt spid="55"/>
                                        </p:tgtEl>
                                        <p:attrNameLst>
                                          <p:attrName>style.visibility</p:attrName>
                                        </p:attrNameLst>
                                      </p:cBhvr>
                                      <p:to>
                                        <p:strVal val="visible"/>
                                      </p:to>
                                    </p:set>
                                    <p:animEffect transition="in" filter="wipe(down)">
                                      <p:cBhvr>
                                        <p:cTn id="50" dur="500"/>
                                        <p:tgtEl>
                                          <p:spTgt spid="55"/>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animEffect transition="in" filter="fade">
                                      <p:cBhvr>
                                        <p:cTn id="55" dur="500"/>
                                        <p:tgtEl>
                                          <p:spTgt spid="56"/>
                                        </p:tgtEl>
                                      </p:cBhvr>
                                    </p:animEffect>
                                  </p:childTnLst>
                                </p:cTn>
                              </p:par>
                              <p:par>
                                <p:cTn id="56" presetID="53" presetClass="entr" presetSubtype="16" fill="hold" grpId="0" nodeType="withEffect">
                                  <p:stCondLst>
                                    <p:cond delay="1000"/>
                                  </p:stCondLst>
                                  <p:childTnLst>
                                    <p:set>
                                      <p:cBhvr>
                                        <p:cTn id="57" dur="1" fill="hold">
                                          <p:stCondLst>
                                            <p:cond delay="0"/>
                                          </p:stCondLst>
                                        </p:cTn>
                                        <p:tgtEl>
                                          <p:spTgt spid="57"/>
                                        </p:tgtEl>
                                        <p:attrNameLst>
                                          <p:attrName>style.visibility</p:attrName>
                                        </p:attrNameLst>
                                      </p:cBhvr>
                                      <p:to>
                                        <p:strVal val="visible"/>
                                      </p:to>
                                    </p:set>
                                    <p:anim calcmode="lin" valueType="num">
                                      <p:cBhvr>
                                        <p:cTn id="58" dur="500" fill="hold"/>
                                        <p:tgtEl>
                                          <p:spTgt spid="57"/>
                                        </p:tgtEl>
                                        <p:attrNameLst>
                                          <p:attrName>ppt_w</p:attrName>
                                        </p:attrNameLst>
                                      </p:cBhvr>
                                      <p:tavLst>
                                        <p:tav tm="0">
                                          <p:val>
                                            <p:fltVal val="0"/>
                                          </p:val>
                                        </p:tav>
                                        <p:tav tm="100000">
                                          <p:val>
                                            <p:strVal val="#ppt_w"/>
                                          </p:val>
                                        </p:tav>
                                      </p:tavLst>
                                    </p:anim>
                                    <p:anim calcmode="lin" valueType="num">
                                      <p:cBhvr>
                                        <p:cTn id="59" dur="500" fill="hold"/>
                                        <p:tgtEl>
                                          <p:spTgt spid="57"/>
                                        </p:tgtEl>
                                        <p:attrNameLst>
                                          <p:attrName>ppt_h</p:attrName>
                                        </p:attrNameLst>
                                      </p:cBhvr>
                                      <p:tavLst>
                                        <p:tav tm="0">
                                          <p:val>
                                            <p:fltVal val="0"/>
                                          </p:val>
                                        </p:tav>
                                        <p:tav tm="100000">
                                          <p:val>
                                            <p:strVal val="#ppt_h"/>
                                          </p:val>
                                        </p:tav>
                                      </p:tavLst>
                                    </p:anim>
                                    <p:animEffect transition="in" filter="fade">
                                      <p:cBhvr>
                                        <p:cTn id="60" dur="500"/>
                                        <p:tgtEl>
                                          <p:spTgt spid="57"/>
                                        </p:tgtEl>
                                      </p:cBhvr>
                                    </p:animEffect>
                                  </p:childTnLst>
                                </p:cTn>
                              </p:par>
                              <p:par>
                                <p:cTn id="61" presetID="53" presetClass="entr" presetSubtype="16" fill="hold" grpId="0" nodeType="withEffect">
                                  <p:stCondLst>
                                    <p:cond delay="1000"/>
                                  </p:stCondLst>
                                  <p:childTnLst>
                                    <p:set>
                                      <p:cBhvr>
                                        <p:cTn id="62" dur="1" fill="hold">
                                          <p:stCondLst>
                                            <p:cond delay="0"/>
                                          </p:stCondLst>
                                        </p:cTn>
                                        <p:tgtEl>
                                          <p:spTgt spid="58"/>
                                        </p:tgtEl>
                                        <p:attrNameLst>
                                          <p:attrName>style.visibility</p:attrName>
                                        </p:attrNameLst>
                                      </p:cBhvr>
                                      <p:to>
                                        <p:strVal val="visible"/>
                                      </p:to>
                                    </p:set>
                                    <p:anim calcmode="lin" valueType="num">
                                      <p:cBhvr>
                                        <p:cTn id="63" dur="500" fill="hold"/>
                                        <p:tgtEl>
                                          <p:spTgt spid="58"/>
                                        </p:tgtEl>
                                        <p:attrNameLst>
                                          <p:attrName>ppt_w</p:attrName>
                                        </p:attrNameLst>
                                      </p:cBhvr>
                                      <p:tavLst>
                                        <p:tav tm="0">
                                          <p:val>
                                            <p:fltVal val="0"/>
                                          </p:val>
                                        </p:tav>
                                        <p:tav tm="100000">
                                          <p:val>
                                            <p:strVal val="#ppt_w"/>
                                          </p:val>
                                        </p:tav>
                                      </p:tavLst>
                                    </p:anim>
                                    <p:anim calcmode="lin" valueType="num">
                                      <p:cBhvr>
                                        <p:cTn id="64" dur="500" fill="hold"/>
                                        <p:tgtEl>
                                          <p:spTgt spid="58"/>
                                        </p:tgtEl>
                                        <p:attrNameLst>
                                          <p:attrName>ppt_h</p:attrName>
                                        </p:attrNameLst>
                                      </p:cBhvr>
                                      <p:tavLst>
                                        <p:tav tm="0">
                                          <p:val>
                                            <p:fltVal val="0"/>
                                          </p:val>
                                        </p:tav>
                                        <p:tav tm="100000">
                                          <p:val>
                                            <p:strVal val="#ppt_h"/>
                                          </p:val>
                                        </p:tav>
                                      </p:tavLst>
                                    </p:anim>
                                    <p:animEffect transition="in" filter="fade">
                                      <p:cBhvr>
                                        <p:cTn id="65" dur="500"/>
                                        <p:tgtEl>
                                          <p:spTgt spid="58"/>
                                        </p:tgtEl>
                                      </p:cBhvr>
                                    </p:animEffect>
                                  </p:childTnLst>
                                </p:cTn>
                              </p:par>
                              <p:par>
                                <p:cTn id="66" presetID="53" presetClass="entr" presetSubtype="16" fill="hold" grpId="0" nodeType="withEffect">
                                  <p:stCondLst>
                                    <p:cond delay="1000"/>
                                  </p:stCondLst>
                                  <p:childTnLst>
                                    <p:set>
                                      <p:cBhvr>
                                        <p:cTn id="67" dur="1" fill="hold">
                                          <p:stCondLst>
                                            <p:cond delay="0"/>
                                          </p:stCondLst>
                                        </p:cTn>
                                        <p:tgtEl>
                                          <p:spTgt spid="59"/>
                                        </p:tgtEl>
                                        <p:attrNameLst>
                                          <p:attrName>style.visibility</p:attrName>
                                        </p:attrNameLst>
                                      </p:cBhvr>
                                      <p:to>
                                        <p:strVal val="visible"/>
                                      </p:to>
                                    </p:set>
                                    <p:anim calcmode="lin" valueType="num">
                                      <p:cBhvr>
                                        <p:cTn id="68" dur="500" fill="hold"/>
                                        <p:tgtEl>
                                          <p:spTgt spid="59"/>
                                        </p:tgtEl>
                                        <p:attrNameLst>
                                          <p:attrName>ppt_w</p:attrName>
                                        </p:attrNameLst>
                                      </p:cBhvr>
                                      <p:tavLst>
                                        <p:tav tm="0">
                                          <p:val>
                                            <p:fltVal val="0"/>
                                          </p:val>
                                        </p:tav>
                                        <p:tav tm="100000">
                                          <p:val>
                                            <p:strVal val="#ppt_w"/>
                                          </p:val>
                                        </p:tav>
                                      </p:tavLst>
                                    </p:anim>
                                    <p:anim calcmode="lin" valueType="num">
                                      <p:cBhvr>
                                        <p:cTn id="69" dur="500" fill="hold"/>
                                        <p:tgtEl>
                                          <p:spTgt spid="59"/>
                                        </p:tgtEl>
                                        <p:attrNameLst>
                                          <p:attrName>ppt_h</p:attrName>
                                        </p:attrNameLst>
                                      </p:cBhvr>
                                      <p:tavLst>
                                        <p:tav tm="0">
                                          <p:val>
                                            <p:fltVal val="0"/>
                                          </p:val>
                                        </p:tav>
                                        <p:tav tm="100000">
                                          <p:val>
                                            <p:strVal val="#ppt_h"/>
                                          </p:val>
                                        </p:tav>
                                      </p:tavLst>
                                    </p:anim>
                                    <p:animEffect transition="in" filter="fade">
                                      <p:cBhvr>
                                        <p:cTn id="7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P spid="45" grpId="0" animBg="1"/>
      <p:bldP spid="47" grpId="0"/>
      <p:bldP spid="49" grpId="0"/>
      <p:bldP spid="51" grpId="0"/>
      <p:bldP spid="53" grpId="0"/>
      <p:bldP spid="55" grpId="0"/>
      <p:bldP spid="56" grpId="0" animBg="1"/>
      <p:bldP spid="57" grpId="0" animBg="1"/>
      <p:bldP spid="58" grpId="0" animBg="1"/>
      <p:bldP spid="5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图片 62"/>
          <p:cNvPicPr>
            <a:picLocks noChangeAspect="1"/>
          </p:cNvPicPr>
          <p:nvPr/>
        </p:nvPicPr>
        <p:blipFill rotWithShape="1">
          <a:blip r:embed="rId3">
            <a:extLst>
              <a:ext uri="{28A0092B-C50C-407E-A947-70E740481C1C}">
                <a14:useLocalDpi xmlns:a14="http://schemas.microsoft.com/office/drawing/2010/main" val="0"/>
              </a:ext>
            </a:extLst>
          </a:blip>
          <a:srcRect b="13650"/>
          <a:stretch>
            <a:fillRect/>
          </a:stretch>
        </p:blipFill>
        <p:spPr>
          <a:xfrm>
            <a:off x="-57074" y="0"/>
            <a:ext cx="12249073" cy="6907324"/>
          </a:xfrm>
          <a:prstGeom prst="rect">
            <a:avLst/>
          </a:prstGeom>
          <a:ln>
            <a:noFill/>
          </a:ln>
          <a:effectLst>
            <a:outerShdw blurRad="292100" dist="139700" dir="2700000" algn="tl" rotWithShape="0">
              <a:srgbClr val="333333">
                <a:alpha val="65000"/>
              </a:srgbClr>
            </a:outerShdw>
          </a:effectLst>
        </p:spPr>
      </p:pic>
      <p:sp>
        <p:nvSpPr>
          <p:cNvPr id="2" name="矩形 1"/>
          <p:cNvSpPr/>
          <p:nvPr/>
        </p:nvSpPr>
        <p:spPr>
          <a:xfrm>
            <a:off x="6703926" y="1368089"/>
            <a:ext cx="4041947" cy="53270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3853713" y="223451"/>
            <a:ext cx="3990437" cy="646331"/>
            <a:chOff x="-4800745" y="186346"/>
            <a:chExt cx="3959416" cy="641307"/>
          </a:xfrm>
        </p:grpSpPr>
        <p:sp>
          <p:nvSpPr>
            <p:cNvPr id="10" name="Text Box 7"/>
            <p:cNvSpPr txBox="1">
              <a:spLocks noChangeArrowheads="1"/>
            </p:cNvSpPr>
            <p:nvPr/>
          </p:nvSpPr>
          <p:spPr bwMode="auto">
            <a:xfrm>
              <a:off x="-2433097" y="307964"/>
              <a:ext cx="1591768"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COMPENSATION </a:t>
              </a:r>
            </a:p>
            <a:p>
              <a:pPr defTabSz="1087755"/>
              <a:r>
                <a:rPr lang="en-CA" altLang="zh-CN" sz="14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MANAGEMENT</a:t>
              </a:r>
              <a:endParaRPr lang="en-CA" altLang="zh-CN" sz="14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4800745" y="186346"/>
              <a:ext cx="2168227" cy="641307"/>
            </a:xfrm>
            <a:prstGeom prst="rect">
              <a:avLst/>
            </a:prstGeom>
          </p:spPr>
          <p:txBody>
            <a:bodyPr wrap="none">
              <a:spAutoFit/>
            </a:bodyPr>
            <a:lstStyle/>
            <a:p>
              <a:r>
                <a:rPr lang="zh-CN" altLang="en-US" sz="3600" b="1" spc="300" dirty="0" smtClean="0">
                  <a:solidFill>
                    <a:schemeClr val="bg1"/>
                  </a:solidFill>
                  <a:latin typeface="微软雅黑" panose="020B0503020204020204" pitchFamily="34" charset="-122"/>
                  <a:ea typeface="微软雅黑" panose="020B0503020204020204" pitchFamily="34" charset="-122"/>
                </a:rPr>
                <a:t>薪酬管理</a:t>
              </a:r>
              <a:endParaRPr lang="id-ID" altLang="zh-CN" sz="3600" b="1" spc="300" dirty="0">
                <a:solidFill>
                  <a:schemeClr val="bg1"/>
                </a:solidFill>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678727" y="848838"/>
            <a:ext cx="5046173" cy="295145"/>
          </a:xfrm>
          <a:prstGeom prst="rect">
            <a:avLst/>
          </a:prstGeom>
        </p:spPr>
        <p:txBody>
          <a:bodyPr wrap="square">
            <a:spAutoFit/>
          </a:bodyPr>
          <a:lstStyle/>
          <a:p>
            <a:pPr algn="ctr" defTabSz="877570">
              <a:lnSpc>
                <a:spcPct val="120000"/>
              </a:lnSpc>
              <a:defRPr/>
            </a:pPr>
            <a:r>
              <a:rPr lang="zh-CN" altLang="en-US" sz="12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sp>
        <p:nvSpPr>
          <p:cNvPr id="60" name="矩形 59"/>
          <p:cNvSpPr/>
          <p:nvPr/>
        </p:nvSpPr>
        <p:spPr>
          <a:xfrm>
            <a:off x="6981937" y="1749493"/>
            <a:ext cx="3485923" cy="4678204"/>
          </a:xfrm>
          <a:prstGeom prst="rect">
            <a:avLst/>
          </a:prstGeom>
        </p:spPr>
        <p:txBody>
          <a:bodyPr wrap="square">
            <a:spAutoFit/>
          </a:bodyPr>
          <a:lstStyle/>
          <a:p>
            <a:pPr algn="just"/>
            <a:r>
              <a:rPr lang="zh-CN" altLang="en-US" sz="1600" b="1" spc="300" dirty="0" smtClean="0">
                <a:solidFill>
                  <a:schemeClr val="bg1"/>
                </a:solidFill>
                <a:latin typeface="微软雅黑" panose="020B0503020204020204" pitchFamily="34" charset="-122"/>
                <a:ea typeface="微软雅黑" panose="020B0503020204020204" pitchFamily="34" charset="-122"/>
              </a:rPr>
              <a:t>一、工资: </a:t>
            </a:r>
            <a:endParaRPr lang="en-US" altLang="zh-CN" sz="1600" b="1" spc="300" dirty="0" smtClean="0">
              <a:solidFill>
                <a:schemeClr val="bg1"/>
              </a:solidFill>
              <a:latin typeface="微软雅黑" panose="020B0503020204020204" pitchFamily="34" charset="-122"/>
              <a:ea typeface="微软雅黑" panose="020B0503020204020204" pitchFamily="34" charset="-122"/>
            </a:endParaRPr>
          </a:p>
          <a:p>
            <a:pPr algn="just"/>
            <a:endParaRPr lang="en-US" altLang="zh-CN" sz="1600" b="1" spc="300" dirty="0" smtClean="0">
              <a:solidFill>
                <a:schemeClr val="bg1"/>
              </a:solidFill>
              <a:latin typeface="微软雅黑" panose="020B0503020204020204" pitchFamily="34" charset="-122"/>
              <a:ea typeface="微软雅黑" panose="020B0503020204020204" pitchFamily="34" charset="-122"/>
            </a:endParaRPr>
          </a:p>
          <a:p>
            <a:pPr algn="just"/>
            <a:r>
              <a:rPr lang="zh-CN" altLang="en-US" sz="1200" spc="300" dirty="0" smtClean="0">
                <a:solidFill>
                  <a:schemeClr val="bg1"/>
                </a:solidFill>
                <a:latin typeface="微软雅黑" panose="020B0503020204020204" pitchFamily="34" charset="-122"/>
                <a:ea typeface="微软雅黑" panose="020B0503020204020204" pitchFamily="34" charset="-122"/>
              </a:rPr>
              <a:t>每月固定工资--基准内工资+奖金</a:t>
            </a:r>
          </a:p>
          <a:p>
            <a:pPr algn="just"/>
            <a:r>
              <a:rPr lang="zh-CN" altLang="en-US" sz="1200" spc="300" dirty="0" smtClean="0">
                <a:solidFill>
                  <a:schemeClr val="bg1"/>
                </a:solidFill>
                <a:latin typeface="微软雅黑" panose="020B0503020204020204" pitchFamily="34" charset="-122"/>
                <a:ea typeface="微软雅黑" panose="020B0503020204020204" pitchFamily="34" charset="-122"/>
              </a:rPr>
              <a:t>基准内工资:基本工资+职能工资+补贴+津贴+基准外工资</a:t>
            </a:r>
          </a:p>
          <a:p>
            <a:pPr algn="just"/>
            <a:endParaRPr lang="en-US" altLang="zh-CN" sz="1600" b="1" spc="300" dirty="0" smtClean="0">
              <a:solidFill>
                <a:schemeClr val="bg1"/>
              </a:solidFill>
              <a:latin typeface="微软雅黑" panose="020B0503020204020204" pitchFamily="34" charset="-122"/>
              <a:ea typeface="微软雅黑" panose="020B0503020204020204" pitchFamily="34" charset="-122"/>
            </a:endParaRPr>
          </a:p>
          <a:p>
            <a:pPr algn="just"/>
            <a:r>
              <a:rPr lang="zh-CN" altLang="en-US" sz="1600" b="1" spc="300" dirty="0" smtClean="0">
                <a:solidFill>
                  <a:schemeClr val="bg1"/>
                </a:solidFill>
                <a:latin typeface="微软雅黑" panose="020B0503020204020204" pitchFamily="34" charset="-122"/>
                <a:ea typeface="微软雅黑" panose="020B0503020204020204" pitchFamily="34" charset="-122"/>
              </a:rPr>
              <a:t>二、工资计算期间及支付规定:</a:t>
            </a:r>
            <a:endParaRPr lang="en-US" altLang="zh-CN" sz="1600" b="1" spc="300" dirty="0" smtClean="0">
              <a:solidFill>
                <a:schemeClr val="bg1"/>
              </a:solidFill>
              <a:latin typeface="微软雅黑" panose="020B0503020204020204" pitchFamily="34" charset="-122"/>
              <a:ea typeface="微软雅黑" panose="020B0503020204020204" pitchFamily="34" charset="-122"/>
            </a:endParaRPr>
          </a:p>
          <a:p>
            <a:pPr algn="just"/>
            <a:endParaRPr lang="zh-CN" altLang="en-US" sz="1600" b="1" spc="300" dirty="0" smtClean="0">
              <a:solidFill>
                <a:schemeClr val="bg1"/>
              </a:solidFill>
              <a:latin typeface="微软雅黑" panose="020B0503020204020204" pitchFamily="34" charset="-122"/>
              <a:ea typeface="微软雅黑" panose="020B0503020204020204" pitchFamily="34" charset="-122"/>
            </a:endParaRPr>
          </a:p>
          <a:p>
            <a:pPr algn="just"/>
            <a:r>
              <a:rPr lang="zh-CN" altLang="en-US" sz="1400" spc="300" dirty="0" smtClean="0">
                <a:solidFill>
                  <a:schemeClr val="bg1"/>
                </a:solidFill>
                <a:latin typeface="微软雅黑" panose="020B0503020204020204" pitchFamily="34" charset="-122"/>
                <a:ea typeface="微软雅黑" panose="020B0503020204020204" pitchFamily="34" charset="-122"/>
              </a:rPr>
              <a:t> </a:t>
            </a:r>
            <a:r>
              <a:rPr lang="zh-CN" altLang="en-US" sz="1200" spc="300" dirty="0" smtClean="0">
                <a:solidFill>
                  <a:schemeClr val="bg1"/>
                </a:solidFill>
                <a:latin typeface="微软雅黑" panose="020B0503020204020204" pitchFamily="34" charset="-122"/>
                <a:ea typeface="微软雅黑" panose="020B0503020204020204" pitchFamily="34" charset="-122"/>
              </a:rPr>
              <a:t>1</a:t>
            </a:r>
            <a:r>
              <a:rPr lang="en-US" altLang="zh-CN" sz="1200" spc="300" dirty="0" smtClean="0">
                <a:solidFill>
                  <a:schemeClr val="bg1"/>
                </a:solidFill>
                <a:latin typeface="微软雅黑" panose="020B0503020204020204" pitchFamily="34" charset="-122"/>
                <a:ea typeface="微软雅黑" panose="020B0503020204020204" pitchFamily="34" charset="-122"/>
              </a:rPr>
              <a:t>.</a:t>
            </a:r>
            <a:r>
              <a:rPr lang="zh-CN" altLang="en-US" sz="1200" spc="300" dirty="0" smtClean="0">
                <a:solidFill>
                  <a:schemeClr val="bg1"/>
                </a:solidFill>
                <a:latin typeface="微软雅黑" panose="020B0503020204020204" pitchFamily="34" charset="-122"/>
                <a:ea typeface="微软雅黑" panose="020B0503020204020204" pitchFamily="34" charset="-122"/>
              </a:rPr>
              <a:t>工资计算期间月26起至月26止并于每月28支付。</a:t>
            </a:r>
          </a:p>
          <a:p>
            <a:pPr algn="just"/>
            <a:r>
              <a:rPr lang="zh-CN" altLang="en-US" sz="1200" spc="300" dirty="0" smtClean="0">
                <a:solidFill>
                  <a:schemeClr val="bg1"/>
                </a:solidFill>
                <a:latin typeface="微软雅黑" panose="020B0503020204020204" pitchFamily="34" charset="-122"/>
                <a:ea typeface="微软雅黑" panose="020B0503020204020204" pitchFamily="34" charset="-122"/>
              </a:rPr>
              <a:t> 2</a:t>
            </a:r>
            <a:r>
              <a:rPr lang="en-US" altLang="zh-CN" sz="1200" spc="300" dirty="0" smtClean="0">
                <a:solidFill>
                  <a:schemeClr val="bg1"/>
                </a:solidFill>
                <a:latin typeface="微软雅黑" panose="020B0503020204020204" pitchFamily="34" charset="-122"/>
                <a:ea typeface="微软雅黑" panose="020B0503020204020204" pitchFamily="34" charset="-122"/>
              </a:rPr>
              <a:t>.</a:t>
            </a:r>
            <a:r>
              <a:rPr lang="zh-CN" altLang="en-US" sz="1200" spc="300" dirty="0" smtClean="0">
                <a:solidFill>
                  <a:schemeClr val="bg1"/>
                </a:solidFill>
                <a:latin typeface="微软雅黑" panose="020B0503020204020204" pitchFamily="34" charset="-122"/>
                <a:ea typeface="微软雅黑" panose="020B0503020204020204" pitchFamily="34" charset="-122"/>
              </a:rPr>
              <a:t>采用工作绩效工资制订计算期间则月11起至月10止并于每月15支付。</a:t>
            </a:r>
          </a:p>
          <a:p>
            <a:pPr algn="just"/>
            <a:r>
              <a:rPr lang="zh-CN" altLang="en-US" sz="1200" spc="300" dirty="0" smtClean="0">
                <a:solidFill>
                  <a:schemeClr val="bg1"/>
                </a:solidFill>
                <a:latin typeface="微软雅黑" panose="020B0503020204020204" pitchFamily="34" charset="-122"/>
                <a:ea typeface="微软雅黑" panose="020B0503020204020204" pitchFamily="34" charset="-122"/>
              </a:rPr>
              <a:t> 3</a:t>
            </a:r>
            <a:r>
              <a:rPr lang="en-US" altLang="zh-CN" sz="1200" spc="300" dirty="0" smtClean="0">
                <a:solidFill>
                  <a:schemeClr val="bg1"/>
                </a:solidFill>
                <a:latin typeface="微软雅黑" panose="020B0503020204020204" pitchFamily="34" charset="-122"/>
                <a:ea typeface="微软雅黑" panose="020B0503020204020204" pitchFamily="34" charset="-122"/>
              </a:rPr>
              <a:t>.</a:t>
            </a:r>
            <a:r>
              <a:rPr lang="zh-CN" altLang="en-US" sz="1200" spc="300" dirty="0" smtClean="0">
                <a:solidFill>
                  <a:schemeClr val="bg1"/>
                </a:solidFill>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200" spc="300" dirty="0" smtClean="0">
              <a:solidFill>
                <a:schemeClr val="bg1"/>
              </a:solidFill>
              <a:latin typeface="微软雅黑" panose="020B0503020204020204" pitchFamily="34" charset="-122"/>
              <a:ea typeface="微软雅黑" panose="020B0503020204020204" pitchFamily="34" charset="-122"/>
            </a:endParaRPr>
          </a:p>
          <a:p>
            <a:pPr algn="just"/>
            <a:endParaRPr lang="en-US" altLang="zh-CN" sz="1200" b="1" spc="300" dirty="0" smtClean="0">
              <a:solidFill>
                <a:schemeClr val="bg1"/>
              </a:solidFill>
              <a:latin typeface="微软雅黑" panose="020B0503020204020204" pitchFamily="34" charset="-122"/>
              <a:ea typeface="微软雅黑" panose="020B0503020204020204" pitchFamily="34" charset="-122"/>
            </a:endParaRPr>
          </a:p>
          <a:p>
            <a:pPr algn="just"/>
            <a:r>
              <a:rPr lang="zh-CN" altLang="en-US" sz="1200" b="1" spc="300" dirty="0" smtClean="0">
                <a:solidFill>
                  <a:schemeClr val="bg1"/>
                </a:solidFill>
                <a:latin typeface="微软雅黑" panose="020B0503020204020204" pitchFamily="34" charset="-122"/>
                <a:ea typeface="微软雅黑" panose="020B0503020204020204" pitchFamily="34" charset="-122"/>
              </a:rPr>
              <a:t>三、</a:t>
            </a:r>
            <a:r>
              <a:rPr lang="zh-CN" altLang="en-US" sz="1200" spc="300" dirty="0" smtClean="0">
                <a:solidFill>
                  <a:schemeClr val="bg1"/>
                </a:solidFill>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200" spc="300" dirty="0" smtClean="0">
              <a:solidFill>
                <a:schemeClr val="bg1"/>
              </a:solidFill>
              <a:latin typeface="微软雅黑" panose="020B0503020204020204" pitchFamily="34" charset="-122"/>
              <a:ea typeface="微软雅黑" panose="020B0503020204020204" pitchFamily="34" charset="-122"/>
            </a:endParaRPr>
          </a:p>
          <a:p>
            <a:pPr algn="just"/>
            <a:endParaRPr lang="en-US" altLang="zh-CN" sz="1200" b="1" spc="300" dirty="0" smtClean="0">
              <a:solidFill>
                <a:schemeClr val="bg1"/>
              </a:solidFill>
              <a:latin typeface="微软雅黑" panose="020B0503020204020204" pitchFamily="34" charset="-122"/>
              <a:ea typeface="微软雅黑" panose="020B0503020204020204" pitchFamily="34" charset="-122"/>
            </a:endParaRPr>
          </a:p>
          <a:p>
            <a:pPr algn="just"/>
            <a:r>
              <a:rPr lang="zh-CN" altLang="en-US" sz="1200" b="1" spc="300" dirty="0" smtClean="0">
                <a:solidFill>
                  <a:schemeClr val="bg1"/>
                </a:solidFill>
                <a:latin typeface="微软雅黑" panose="020B0503020204020204" pitchFamily="34" charset="-122"/>
                <a:ea typeface="微软雅黑" panose="020B0503020204020204" pitchFamily="34" charset="-122"/>
              </a:rPr>
              <a:t>四、</a:t>
            </a:r>
            <a:r>
              <a:rPr lang="zh-CN" altLang="en-US" sz="1200" spc="300" dirty="0" smtClean="0">
                <a:solidFill>
                  <a:schemeClr val="bg1"/>
                </a:solidFill>
                <a:latin typeface="微软雅黑" panose="020B0503020204020204" pitchFamily="34" charset="-122"/>
                <a:ea typeface="微软雅黑" panose="020B0503020204020204" pitchFamily="34" charset="-122"/>
              </a:rPr>
              <a:t>每11月21实施定期加薪加薪决定11月21定于工资支付追补。</a:t>
            </a:r>
          </a:p>
          <a:p>
            <a:pPr algn="just"/>
            <a:endParaRPr lang="zh-CN" altLang="en-US" sz="1200" spc="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0">
                                            <p:txEl>
                                              <p:pRg st="0" end="0"/>
                                            </p:txEl>
                                          </p:spTgt>
                                        </p:tgtEl>
                                        <p:attrNameLst>
                                          <p:attrName>style.visibility</p:attrName>
                                        </p:attrNameLst>
                                      </p:cBhvr>
                                      <p:to>
                                        <p:strVal val="visible"/>
                                      </p:to>
                                    </p:set>
                                    <p:animEffect transition="in" filter="wipe(left)">
                                      <p:cBhvr>
                                        <p:cTn id="29" dur="500"/>
                                        <p:tgtEl>
                                          <p:spTgt spid="60">
                                            <p:txEl>
                                              <p:pRg st="0" end="0"/>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0">
                                            <p:txEl>
                                              <p:pRg st="2" end="2"/>
                                            </p:txEl>
                                          </p:spTgt>
                                        </p:tgtEl>
                                        <p:attrNameLst>
                                          <p:attrName>style.visibility</p:attrName>
                                        </p:attrNameLst>
                                      </p:cBhvr>
                                      <p:to>
                                        <p:strVal val="visible"/>
                                      </p:to>
                                    </p:set>
                                    <p:animEffect transition="in" filter="wipe(left)">
                                      <p:cBhvr>
                                        <p:cTn id="33" dur="500"/>
                                        <p:tgtEl>
                                          <p:spTgt spid="60">
                                            <p:txEl>
                                              <p:pRg st="2" end="2"/>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0">
                                            <p:txEl>
                                              <p:pRg st="3" end="3"/>
                                            </p:txEl>
                                          </p:spTgt>
                                        </p:tgtEl>
                                        <p:attrNameLst>
                                          <p:attrName>style.visibility</p:attrName>
                                        </p:attrNameLst>
                                      </p:cBhvr>
                                      <p:to>
                                        <p:strVal val="visible"/>
                                      </p:to>
                                    </p:set>
                                    <p:animEffect transition="in" filter="wipe(left)">
                                      <p:cBhvr>
                                        <p:cTn id="37" dur="500"/>
                                        <p:tgtEl>
                                          <p:spTgt spid="60">
                                            <p:txEl>
                                              <p:pRg st="3" end="3"/>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0">
                                            <p:txEl>
                                              <p:pRg st="5" end="5"/>
                                            </p:txEl>
                                          </p:spTgt>
                                        </p:tgtEl>
                                        <p:attrNameLst>
                                          <p:attrName>style.visibility</p:attrName>
                                        </p:attrNameLst>
                                      </p:cBhvr>
                                      <p:to>
                                        <p:strVal val="visible"/>
                                      </p:to>
                                    </p:set>
                                    <p:animEffect transition="in" filter="wipe(left)">
                                      <p:cBhvr>
                                        <p:cTn id="41" dur="500"/>
                                        <p:tgtEl>
                                          <p:spTgt spid="60">
                                            <p:txEl>
                                              <p:pRg st="5" end="5"/>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0">
                                            <p:txEl>
                                              <p:pRg st="7" end="7"/>
                                            </p:txEl>
                                          </p:spTgt>
                                        </p:tgtEl>
                                        <p:attrNameLst>
                                          <p:attrName>style.visibility</p:attrName>
                                        </p:attrNameLst>
                                      </p:cBhvr>
                                      <p:to>
                                        <p:strVal val="visible"/>
                                      </p:to>
                                    </p:set>
                                    <p:animEffect transition="in" filter="wipe(left)">
                                      <p:cBhvr>
                                        <p:cTn id="45" dur="500"/>
                                        <p:tgtEl>
                                          <p:spTgt spid="60">
                                            <p:txEl>
                                              <p:pRg st="7" end="7"/>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0">
                                            <p:txEl>
                                              <p:pRg st="8" end="8"/>
                                            </p:txEl>
                                          </p:spTgt>
                                        </p:tgtEl>
                                        <p:attrNameLst>
                                          <p:attrName>style.visibility</p:attrName>
                                        </p:attrNameLst>
                                      </p:cBhvr>
                                      <p:to>
                                        <p:strVal val="visible"/>
                                      </p:to>
                                    </p:set>
                                    <p:animEffect transition="in" filter="wipe(left)">
                                      <p:cBhvr>
                                        <p:cTn id="49" dur="500"/>
                                        <p:tgtEl>
                                          <p:spTgt spid="60">
                                            <p:txEl>
                                              <p:pRg st="8" end="8"/>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0">
                                            <p:txEl>
                                              <p:pRg st="9" end="9"/>
                                            </p:txEl>
                                          </p:spTgt>
                                        </p:tgtEl>
                                        <p:attrNameLst>
                                          <p:attrName>style.visibility</p:attrName>
                                        </p:attrNameLst>
                                      </p:cBhvr>
                                      <p:to>
                                        <p:strVal val="visible"/>
                                      </p:to>
                                    </p:set>
                                    <p:animEffect transition="in" filter="wipe(left)">
                                      <p:cBhvr>
                                        <p:cTn id="53" dur="500"/>
                                        <p:tgtEl>
                                          <p:spTgt spid="60">
                                            <p:txEl>
                                              <p:pRg st="9" end="9"/>
                                            </p:txEl>
                                          </p:spTgt>
                                        </p:tgtEl>
                                      </p:cBhvr>
                                    </p:animEffect>
                                  </p:childTnLst>
                                </p:cTn>
                              </p:par>
                            </p:childTnLst>
                          </p:cTn>
                        </p:par>
                        <p:par>
                          <p:cTn id="54" fill="hold">
                            <p:stCondLst>
                              <p:cond delay="6500"/>
                            </p:stCondLst>
                            <p:childTnLst>
                              <p:par>
                                <p:cTn id="55" presetID="22" presetClass="entr" presetSubtype="8" fill="hold" nodeType="afterEffect">
                                  <p:stCondLst>
                                    <p:cond delay="0"/>
                                  </p:stCondLst>
                                  <p:childTnLst>
                                    <p:set>
                                      <p:cBhvr>
                                        <p:cTn id="56" dur="1" fill="hold">
                                          <p:stCondLst>
                                            <p:cond delay="0"/>
                                          </p:stCondLst>
                                        </p:cTn>
                                        <p:tgtEl>
                                          <p:spTgt spid="60">
                                            <p:txEl>
                                              <p:pRg st="11" end="11"/>
                                            </p:txEl>
                                          </p:spTgt>
                                        </p:tgtEl>
                                        <p:attrNameLst>
                                          <p:attrName>style.visibility</p:attrName>
                                        </p:attrNameLst>
                                      </p:cBhvr>
                                      <p:to>
                                        <p:strVal val="visible"/>
                                      </p:to>
                                    </p:set>
                                    <p:animEffect transition="in" filter="wipe(left)">
                                      <p:cBhvr>
                                        <p:cTn id="57" dur="500"/>
                                        <p:tgtEl>
                                          <p:spTgt spid="60">
                                            <p:txEl>
                                              <p:pRg st="11" end="11"/>
                                            </p:txEl>
                                          </p:spTgt>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60">
                                            <p:txEl>
                                              <p:pRg st="13" end="13"/>
                                            </p:txEl>
                                          </p:spTgt>
                                        </p:tgtEl>
                                        <p:attrNameLst>
                                          <p:attrName>style.visibility</p:attrName>
                                        </p:attrNameLst>
                                      </p:cBhvr>
                                      <p:to>
                                        <p:strVal val="visible"/>
                                      </p:to>
                                    </p:set>
                                    <p:animEffect transition="in" filter="wipe(left)">
                                      <p:cBhvr>
                                        <p:cTn id="61" dur="500"/>
                                        <p:tgtEl>
                                          <p:spTgt spid="60">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145751" y="237681"/>
            <a:ext cx="5341204" cy="646331"/>
            <a:chOff x="-5503203" y="200465"/>
            <a:chExt cx="5299681" cy="641307"/>
          </a:xfrm>
        </p:grpSpPr>
        <p:sp>
          <p:nvSpPr>
            <p:cNvPr id="10" name="Text Box 7"/>
            <p:cNvSpPr txBox="1">
              <a:spLocks noChangeArrowheads="1"/>
            </p:cNvSpPr>
            <p:nvPr/>
          </p:nvSpPr>
          <p:spPr bwMode="auto">
            <a:xfrm>
              <a:off x="-2433097" y="307964"/>
              <a:ext cx="2229575"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REWARD MANAGEMENT</a:t>
              </a:r>
            </a:p>
            <a:p>
              <a:pPr defTabSz="1087755"/>
              <a:r>
                <a:rPr lang="en-CA" altLang="zh-CN" sz="14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PUNISHMENT</a:t>
              </a:r>
              <a:endParaRPr lang="en-CA" altLang="zh-CN" sz="14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5503203" y="200465"/>
              <a:ext cx="3160723"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奖励处罚管理</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678727" y="848838"/>
            <a:ext cx="5046173" cy="320239"/>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sp>
        <p:nvSpPr>
          <p:cNvPr id="22" name="矩形 21"/>
          <p:cNvSpPr/>
          <p:nvPr/>
        </p:nvSpPr>
        <p:spPr>
          <a:xfrm>
            <a:off x="6521402" y="1905561"/>
            <a:ext cx="5159323" cy="4108817"/>
          </a:xfrm>
          <a:prstGeom prst="rect">
            <a:avLst/>
          </a:prstGeom>
        </p:spPr>
        <p:txBody>
          <a:bodyPr wrap="square">
            <a:spAutoFit/>
          </a:bodyPr>
          <a:lstStyle/>
          <a:p>
            <a:pPr>
              <a:lnSpc>
                <a:spcPct val="150000"/>
              </a:lnSpc>
            </a:pPr>
            <a:r>
              <a:rPr lang="zh-CN" altLang="en-US" b="1" dirty="0" smtClean="0">
                <a:latin typeface="微软雅黑" panose="020B0503020204020204" pitchFamily="34" charset="-122"/>
                <a:ea typeface="微软雅黑" panose="020B0503020204020204" pitchFamily="34" charset="-122"/>
              </a:rPr>
              <a:t>目的  </a:t>
            </a:r>
            <a:endParaRPr lang="en-US" altLang="zh-CN" b="1" dirty="0" smtClean="0">
              <a:latin typeface="微软雅黑" panose="020B0503020204020204" pitchFamily="34" charset="-122"/>
              <a:ea typeface="微软雅黑" panose="020B0503020204020204" pitchFamily="34" charset="-122"/>
            </a:endParaRPr>
          </a:p>
          <a:p>
            <a:pPr>
              <a:lnSpc>
                <a:spcPct val="150000"/>
              </a:lnSpc>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为</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创建公司高效工作团队，奖励先进，促进落后，规范员工行为与调动员工工作积极性，提高工作效益和经济效益，特制订本制度</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smtClean="0">
                <a:latin typeface="微软雅黑" panose="020B0503020204020204" pitchFamily="34" charset="-122"/>
                <a:ea typeface="微软雅黑" panose="020B0503020204020204" pitchFamily="34" charset="-122"/>
              </a:rPr>
              <a:t>适</a:t>
            </a:r>
            <a:r>
              <a:rPr lang="zh-CN" altLang="en-US" b="1" dirty="0">
                <a:latin typeface="微软雅黑" panose="020B0503020204020204" pitchFamily="34" charset="-122"/>
                <a:ea typeface="微软雅黑" panose="020B0503020204020204" pitchFamily="34" charset="-122"/>
              </a:rPr>
              <a:t>用范</a:t>
            </a:r>
            <a:r>
              <a:rPr lang="zh-CN" altLang="en-US" b="1" dirty="0" smtClean="0">
                <a:latin typeface="微软雅黑" panose="020B0503020204020204" pitchFamily="34" charset="-122"/>
                <a:ea typeface="微软雅黑" panose="020B0503020204020204" pitchFamily="34" charset="-122"/>
              </a:rPr>
              <a:t>围 </a:t>
            </a:r>
            <a:endParaRPr lang="en-US" altLang="zh-CN" b="1" dirty="0" smtClean="0">
              <a:latin typeface="微软雅黑" panose="020B0503020204020204" pitchFamily="34" charset="-122"/>
              <a:ea typeface="微软雅黑" panose="020B0503020204020204" pitchFamily="34" charset="-122"/>
            </a:endParaRPr>
          </a:p>
          <a:p>
            <a:pPr>
              <a:lnSpc>
                <a:spcPct val="150000"/>
              </a:lnSpc>
            </a:pPr>
            <a:r>
              <a:rPr lang="zh-CN" altLang="en-US" sz="12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适</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用于XXX公司全体在职员工</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smtClean="0">
                <a:latin typeface="微软雅黑" panose="020B0503020204020204" pitchFamily="34" charset="-122"/>
                <a:ea typeface="微软雅黑" panose="020B0503020204020204" pitchFamily="34" charset="-122"/>
              </a:rPr>
              <a:t>职责</a:t>
            </a:r>
            <a:endParaRPr lang="en-US" altLang="zh-CN" b="1" dirty="0" smtClean="0">
              <a:latin typeface="微软雅黑" panose="020B0503020204020204" pitchFamily="34" charset="-122"/>
              <a:ea typeface="微软雅黑" panose="020B0503020204020204" pitchFamily="34" charset="-122"/>
            </a:endParaRPr>
          </a:p>
          <a:p>
            <a:pPr>
              <a:lnSpc>
                <a:spcPct val="150000"/>
              </a:lnSpc>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p>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p>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批。</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smtClean="0">
                <a:latin typeface="微软雅黑" panose="020B0503020204020204" pitchFamily="34" charset="-122"/>
                <a:ea typeface="微软雅黑" panose="020B0503020204020204" pitchFamily="34" charset="-122"/>
              </a:rPr>
              <a:t>管</a:t>
            </a:r>
            <a:r>
              <a:rPr lang="zh-CN" altLang="en-US" b="1" dirty="0">
                <a:latin typeface="微软雅黑" panose="020B0503020204020204" pitchFamily="34" charset="-122"/>
                <a:ea typeface="微软雅黑" panose="020B0503020204020204" pitchFamily="34" charset="-122"/>
              </a:rPr>
              <a:t>理要</a:t>
            </a:r>
            <a:r>
              <a:rPr lang="zh-CN" altLang="en-US" b="1" dirty="0" smtClean="0">
                <a:latin typeface="微软雅黑" panose="020B0503020204020204" pitchFamily="34" charset="-122"/>
                <a:ea typeface="微软雅黑" panose="020B0503020204020204" pitchFamily="34" charset="-122"/>
              </a:rPr>
              <a:t>求</a:t>
            </a:r>
            <a:endParaRPr lang="en-US" altLang="zh-CN" b="1" dirty="0" smtClean="0">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、嘉奖</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、记功</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、记大功</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、调薪 </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、晋升</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r="19070" b="1379"/>
          <a:stretch>
            <a:fillRect/>
          </a:stretch>
        </p:blipFill>
        <p:spPr>
          <a:xfrm>
            <a:off x="682398" y="2038911"/>
            <a:ext cx="5505449" cy="3767902"/>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22">
                                            <p:txEl>
                                              <p:pRg st="0" end="0"/>
                                            </p:txEl>
                                          </p:spTgt>
                                        </p:tgtEl>
                                        <p:attrNameLst>
                                          <p:attrName>style.visibility</p:attrName>
                                        </p:attrNameLst>
                                      </p:cBhvr>
                                      <p:to>
                                        <p:strVal val="visible"/>
                                      </p:to>
                                    </p:set>
                                    <p:animEffect transition="in" filter="wipe(up)">
                                      <p:cBhvr>
                                        <p:cTn id="25" dur="500"/>
                                        <p:tgtEl>
                                          <p:spTgt spid="22">
                                            <p:txEl>
                                              <p:pRg st="0" end="0"/>
                                            </p:txEl>
                                          </p:spTgt>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22">
                                            <p:txEl>
                                              <p:pRg st="1" end="1"/>
                                            </p:txEl>
                                          </p:spTgt>
                                        </p:tgtEl>
                                        <p:attrNameLst>
                                          <p:attrName>style.visibility</p:attrName>
                                        </p:attrNameLst>
                                      </p:cBhvr>
                                      <p:to>
                                        <p:strVal val="visible"/>
                                      </p:to>
                                    </p:set>
                                    <p:animEffect transition="in" filter="wipe(up)">
                                      <p:cBhvr>
                                        <p:cTn id="29" dur="500"/>
                                        <p:tgtEl>
                                          <p:spTgt spid="22">
                                            <p:txEl>
                                              <p:pRg st="1" end="1"/>
                                            </p:txEl>
                                          </p:spTgt>
                                        </p:tgtEl>
                                      </p:cBhvr>
                                    </p:animEffect>
                                  </p:childTnLst>
                                </p:cTn>
                              </p:par>
                            </p:childTnLst>
                          </p:cTn>
                        </p:par>
                        <p:par>
                          <p:cTn id="30" fill="hold">
                            <p:stCondLst>
                              <p:cond delay="3500"/>
                            </p:stCondLst>
                            <p:childTnLst>
                              <p:par>
                                <p:cTn id="31" presetID="22" presetClass="entr" presetSubtype="1" fill="hold" nodeType="afterEffect">
                                  <p:stCondLst>
                                    <p:cond delay="0"/>
                                  </p:stCondLst>
                                  <p:childTnLst>
                                    <p:set>
                                      <p:cBhvr>
                                        <p:cTn id="32" dur="1" fill="hold">
                                          <p:stCondLst>
                                            <p:cond delay="0"/>
                                          </p:stCondLst>
                                        </p:cTn>
                                        <p:tgtEl>
                                          <p:spTgt spid="22">
                                            <p:txEl>
                                              <p:pRg st="2" end="2"/>
                                            </p:txEl>
                                          </p:spTgt>
                                        </p:tgtEl>
                                        <p:attrNameLst>
                                          <p:attrName>style.visibility</p:attrName>
                                        </p:attrNameLst>
                                      </p:cBhvr>
                                      <p:to>
                                        <p:strVal val="visible"/>
                                      </p:to>
                                    </p:set>
                                    <p:animEffect transition="in" filter="wipe(up)">
                                      <p:cBhvr>
                                        <p:cTn id="33" dur="500"/>
                                        <p:tgtEl>
                                          <p:spTgt spid="22">
                                            <p:txEl>
                                              <p:pRg st="2" end="2"/>
                                            </p:txEl>
                                          </p:spTgt>
                                        </p:tgtEl>
                                      </p:cBhvr>
                                    </p:animEffect>
                                  </p:childTnLst>
                                </p:cTn>
                              </p:par>
                            </p:childTnLst>
                          </p:cTn>
                        </p:par>
                        <p:par>
                          <p:cTn id="34" fill="hold">
                            <p:stCondLst>
                              <p:cond delay="4000"/>
                            </p:stCondLst>
                            <p:childTnLst>
                              <p:par>
                                <p:cTn id="35" presetID="22" presetClass="entr" presetSubtype="1" fill="hold" nodeType="afterEffect">
                                  <p:stCondLst>
                                    <p:cond delay="0"/>
                                  </p:stCondLst>
                                  <p:childTnLst>
                                    <p:set>
                                      <p:cBhvr>
                                        <p:cTn id="36" dur="1" fill="hold">
                                          <p:stCondLst>
                                            <p:cond delay="0"/>
                                          </p:stCondLst>
                                        </p:cTn>
                                        <p:tgtEl>
                                          <p:spTgt spid="22">
                                            <p:txEl>
                                              <p:pRg st="3" end="3"/>
                                            </p:txEl>
                                          </p:spTgt>
                                        </p:tgtEl>
                                        <p:attrNameLst>
                                          <p:attrName>style.visibility</p:attrName>
                                        </p:attrNameLst>
                                      </p:cBhvr>
                                      <p:to>
                                        <p:strVal val="visible"/>
                                      </p:to>
                                    </p:set>
                                    <p:animEffect transition="in" filter="wipe(up)">
                                      <p:cBhvr>
                                        <p:cTn id="37" dur="500"/>
                                        <p:tgtEl>
                                          <p:spTgt spid="22">
                                            <p:txEl>
                                              <p:pRg st="3" end="3"/>
                                            </p:txEl>
                                          </p:spTgt>
                                        </p:tgtEl>
                                      </p:cBhvr>
                                    </p:animEffect>
                                  </p:childTnLst>
                                </p:cTn>
                              </p:par>
                            </p:childTnLst>
                          </p:cTn>
                        </p:par>
                        <p:par>
                          <p:cTn id="38" fill="hold">
                            <p:stCondLst>
                              <p:cond delay="4500"/>
                            </p:stCondLst>
                            <p:childTnLst>
                              <p:par>
                                <p:cTn id="39" presetID="22" presetClass="entr" presetSubtype="1" fill="hold" nodeType="afterEffect">
                                  <p:stCondLst>
                                    <p:cond delay="0"/>
                                  </p:stCondLst>
                                  <p:childTnLst>
                                    <p:set>
                                      <p:cBhvr>
                                        <p:cTn id="40" dur="1" fill="hold">
                                          <p:stCondLst>
                                            <p:cond delay="0"/>
                                          </p:stCondLst>
                                        </p:cTn>
                                        <p:tgtEl>
                                          <p:spTgt spid="22">
                                            <p:txEl>
                                              <p:pRg st="4" end="4"/>
                                            </p:txEl>
                                          </p:spTgt>
                                        </p:tgtEl>
                                        <p:attrNameLst>
                                          <p:attrName>style.visibility</p:attrName>
                                        </p:attrNameLst>
                                      </p:cBhvr>
                                      <p:to>
                                        <p:strVal val="visible"/>
                                      </p:to>
                                    </p:set>
                                    <p:animEffect transition="in" filter="wipe(up)">
                                      <p:cBhvr>
                                        <p:cTn id="41" dur="500"/>
                                        <p:tgtEl>
                                          <p:spTgt spid="22">
                                            <p:txEl>
                                              <p:pRg st="4" end="4"/>
                                            </p:txEl>
                                          </p:spTgt>
                                        </p:tgtEl>
                                      </p:cBhvr>
                                    </p:animEffect>
                                  </p:childTnLst>
                                </p:cTn>
                              </p:par>
                            </p:childTnLst>
                          </p:cTn>
                        </p:par>
                        <p:par>
                          <p:cTn id="42" fill="hold">
                            <p:stCondLst>
                              <p:cond delay="5000"/>
                            </p:stCondLst>
                            <p:childTnLst>
                              <p:par>
                                <p:cTn id="43" presetID="22" presetClass="entr" presetSubtype="1" fill="hold" nodeType="afterEffect">
                                  <p:stCondLst>
                                    <p:cond delay="0"/>
                                  </p:stCondLst>
                                  <p:childTnLst>
                                    <p:set>
                                      <p:cBhvr>
                                        <p:cTn id="44" dur="1" fill="hold">
                                          <p:stCondLst>
                                            <p:cond delay="0"/>
                                          </p:stCondLst>
                                        </p:cTn>
                                        <p:tgtEl>
                                          <p:spTgt spid="22">
                                            <p:txEl>
                                              <p:pRg st="5" end="5"/>
                                            </p:txEl>
                                          </p:spTgt>
                                        </p:tgtEl>
                                        <p:attrNameLst>
                                          <p:attrName>style.visibility</p:attrName>
                                        </p:attrNameLst>
                                      </p:cBhvr>
                                      <p:to>
                                        <p:strVal val="visible"/>
                                      </p:to>
                                    </p:set>
                                    <p:animEffect transition="in" filter="wipe(up)">
                                      <p:cBhvr>
                                        <p:cTn id="45" dur="500"/>
                                        <p:tgtEl>
                                          <p:spTgt spid="22">
                                            <p:txEl>
                                              <p:pRg st="5" end="5"/>
                                            </p:txEl>
                                          </p:spTgt>
                                        </p:tgtEl>
                                      </p:cBhvr>
                                    </p:animEffect>
                                  </p:childTnLst>
                                </p:cTn>
                              </p:par>
                            </p:childTnLst>
                          </p:cTn>
                        </p:par>
                        <p:par>
                          <p:cTn id="46" fill="hold">
                            <p:stCondLst>
                              <p:cond delay="5500"/>
                            </p:stCondLst>
                            <p:childTnLst>
                              <p:par>
                                <p:cTn id="47" presetID="22" presetClass="entr" presetSubtype="1" fill="hold" nodeType="afterEffect">
                                  <p:stCondLst>
                                    <p:cond delay="0"/>
                                  </p:stCondLst>
                                  <p:childTnLst>
                                    <p:set>
                                      <p:cBhvr>
                                        <p:cTn id="48" dur="1" fill="hold">
                                          <p:stCondLst>
                                            <p:cond delay="0"/>
                                          </p:stCondLst>
                                        </p:cTn>
                                        <p:tgtEl>
                                          <p:spTgt spid="22">
                                            <p:txEl>
                                              <p:pRg st="6" end="6"/>
                                            </p:txEl>
                                          </p:spTgt>
                                        </p:tgtEl>
                                        <p:attrNameLst>
                                          <p:attrName>style.visibility</p:attrName>
                                        </p:attrNameLst>
                                      </p:cBhvr>
                                      <p:to>
                                        <p:strVal val="visible"/>
                                      </p:to>
                                    </p:set>
                                    <p:animEffect transition="in" filter="wipe(up)">
                                      <p:cBhvr>
                                        <p:cTn id="49" dur="500"/>
                                        <p:tgtEl>
                                          <p:spTgt spid="22">
                                            <p:txEl>
                                              <p:pRg st="6" end="6"/>
                                            </p:txEl>
                                          </p:spTgt>
                                        </p:tgtEl>
                                      </p:cBhvr>
                                    </p:animEffect>
                                  </p:childTnLst>
                                </p:cTn>
                              </p:par>
                            </p:childTnLst>
                          </p:cTn>
                        </p:par>
                        <p:par>
                          <p:cTn id="50" fill="hold">
                            <p:stCondLst>
                              <p:cond delay="6000"/>
                            </p:stCondLst>
                            <p:childTnLst>
                              <p:par>
                                <p:cTn id="51" presetID="22" presetClass="entr" presetSubtype="1" fill="hold" nodeType="afterEffect">
                                  <p:stCondLst>
                                    <p:cond delay="0"/>
                                  </p:stCondLst>
                                  <p:childTnLst>
                                    <p:set>
                                      <p:cBhvr>
                                        <p:cTn id="52" dur="1" fill="hold">
                                          <p:stCondLst>
                                            <p:cond delay="0"/>
                                          </p:stCondLst>
                                        </p:cTn>
                                        <p:tgtEl>
                                          <p:spTgt spid="22">
                                            <p:txEl>
                                              <p:pRg st="7" end="7"/>
                                            </p:txEl>
                                          </p:spTgt>
                                        </p:tgtEl>
                                        <p:attrNameLst>
                                          <p:attrName>style.visibility</p:attrName>
                                        </p:attrNameLst>
                                      </p:cBhvr>
                                      <p:to>
                                        <p:strVal val="visible"/>
                                      </p:to>
                                    </p:set>
                                    <p:animEffect transition="in" filter="wipe(up)">
                                      <p:cBhvr>
                                        <p:cTn id="53" dur="500"/>
                                        <p:tgtEl>
                                          <p:spTgt spid="22">
                                            <p:txEl>
                                              <p:pRg st="7" end="7"/>
                                            </p:txEl>
                                          </p:spTgt>
                                        </p:tgtEl>
                                      </p:cBhvr>
                                    </p:animEffect>
                                  </p:childTnLst>
                                </p:cTn>
                              </p:par>
                            </p:childTnLst>
                          </p:cTn>
                        </p:par>
                        <p:par>
                          <p:cTn id="54" fill="hold">
                            <p:stCondLst>
                              <p:cond delay="6500"/>
                            </p:stCondLst>
                            <p:childTnLst>
                              <p:par>
                                <p:cTn id="55" presetID="22" presetClass="entr" presetSubtype="1" fill="hold" nodeType="afterEffect">
                                  <p:stCondLst>
                                    <p:cond delay="0"/>
                                  </p:stCondLst>
                                  <p:childTnLst>
                                    <p:set>
                                      <p:cBhvr>
                                        <p:cTn id="56" dur="1" fill="hold">
                                          <p:stCondLst>
                                            <p:cond delay="0"/>
                                          </p:stCondLst>
                                        </p:cTn>
                                        <p:tgtEl>
                                          <p:spTgt spid="22">
                                            <p:txEl>
                                              <p:pRg st="8" end="8"/>
                                            </p:txEl>
                                          </p:spTgt>
                                        </p:tgtEl>
                                        <p:attrNameLst>
                                          <p:attrName>style.visibility</p:attrName>
                                        </p:attrNameLst>
                                      </p:cBhvr>
                                      <p:to>
                                        <p:strVal val="visible"/>
                                      </p:to>
                                    </p:set>
                                    <p:animEffect transition="in" filter="wipe(up)">
                                      <p:cBhvr>
                                        <p:cTn id="57" dur="500"/>
                                        <p:tgtEl>
                                          <p:spTgt spid="22">
                                            <p:txEl>
                                              <p:pRg st="8" end="8"/>
                                            </p:txEl>
                                          </p:spTgt>
                                        </p:tgtEl>
                                      </p:cBhvr>
                                    </p:animEffect>
                                  </p:childTnLst>
                                </p:cTn>
                              </p:par>
                            </p:childTnLst>
                          </p:cTn>
                        </p:par>
                        <p:par>
                          <p:cTn id="58" fill="hold">
                            <p:stCondLst>
                              <p:cond delay="7000"/>
                            </p:stCondLst>
                            <p:childTnLst>
                              <p:par>
                                <p:cTn id="59" presetID="22" presetClass="entr" presetSubtype="1" fill="hold" nodeType="afterEffect">
                                  <p:stCondLst>
                                    <p:cond delay="0"/>
                                  </p:stCondLst>
                                  <p:childTnLst>
                                    <p:set>
                                      <p:cBhvr>
                                        <p:cTn id="60" dur="1" fill="hold">
                                          <p:stCondLst>
                                            <p:cond delay="0"/>
                                          </p:stCondLst>
                                        </p:cTn>
                                        <p:tgtEl>
                                          <p:spTgt spid="22">
                                            <p:txEl>
                                              <p:pRg st="9" end="9"/>
                                            </p:txEl>
                                          </p:spTgt>
                                        </p:tgtEl>
                                        <p:attrNameLst>
                                          <p:attrName>style.visibility</p:attrName>
                                        </p:attrNameLst>
                                      </p:cBhvr>
                                      <p:to>
                                        <p:strVal val="visible"/>
                                      </p:to>
                                    </p:set>
                                    <p:animEffect transition="in" filter="wipe(up)">
                                      <p:cBhvr>
                                        <p:cTn id="61" dur="500"/>
                                        <p:tgtEl>
                                          <p:spTgt spid="2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145751" y="237681"/>
            <a:ext cx="4513542" cy="646331"/>
            <a:chOff x="-5503203" y="200465"/>
            <a:chExt cx="4478453" cy="641307"/>
          </a:xfrm>
        </p:grpSpPr>
        <p:sp>
          <p:nvSpPr>
            <p:cNvPr id="10" name="Text Box 7"/>
            <p:cNvSpPr txBox="1">
              <a:spLocks noChangeArrowheads="1"/>
            </p:cNvSpPr>
            <p:nvPr/>
          </p:nvSpPr>
          <p:spPr bwMode="auto">
            <a:xfrm>
              <a:off x="-2433097" y="307964"/>
              <a:ext cx="1408347"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CONDUCT </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MANAGEMENT</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5503203" y="200465"/>
              <a:ext cx="3160723"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行为规范管理</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678727" y="848838"/>
            <a:ext cx="5046173" cy="320239"/>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sp>
        <p:nvSpPr>
          <p:cNvPr id="13" name="矩形 12"/>
          <p:cNvSpPr/>
          <p:nvPr/>
        </p:nvSpPr>
        <p:spPr>
          <a:xfrm>
            <a:off x="0" y="2110523"/>
            <a:ext cx="12192000" cy="36250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84805" y="2653336"/>
            <a:ext cx="3982072" cy="2346283"/>
          </a:xfrm>
          <a:prstGeom prst="rect">
            <a:avLst/>
          </a:prstGeom>
        </p:spPr>
        <p:txBody>
          <a:bodyPr wrap="square">
            <a:spAutoFit/>
          </a:bodyPr>
          <a:lstStyle/>
          <a:p>
            <a:pPr>
              <a:lnSpc>
                <a:spcPct val="150000"/>
              </a:lnSpc>
            </a:pPr>
            <a:r>
              <a:rPr lang="en-US" altLang="zh-CN" sz="2000" spc="300" dirty="0">
                <a:solidFill>
                  <a:schemeClr val="bg1"/>
                </a:solidFill>
                <a:latin typeface="微软雅黑" panose="020B0503020204020204" pitchFamily="34" charset="-122"/>
                <a:ea typeface="微软雅黑" panose="020B0503020204020204" pitchFamily="34" charset="-122"/>
              </a:rPr>
              <a:t>1</a:t>
            </a:r>
            <a:r>
              <a:rPr lang="zh-CN" altLang="en-US" sz="2000" spc="300" dirty="0">
                <a:solidFill>
                  <a:schemeClr val="bg1"/>
                </a:solidFill>
                <a:latin typeface="微软雅黑" panose="020B0503020204020204" pitchFamily="34" charset="-122"/>
                <a:ea typeface="微软雅黑" panose="020B0503020204020204" pitchFamily="34" charset="-122"/>
              </a:rPr>
              <a:t>、爱岗敬业，以企为</a:t>
            </a:r>
            <a:r>
              <a:rPr lang="zh-CN" altLang="en-US" sz="2000" spc="300" dirty="0" smtClean="0">
                <a:solidFill>
                  <a:schemeClr val="bg1"/>
                </a:solidFill>
                <a:latin typeface="微软雅黑" panose="020B0503020204020204" pitchFamily="34" charset="-122"/>
                <a:ea typeface="微软雅黑" panose="020B0503020204020204" pitchFamily="34" charset="-122"/>
              </a:rPr>
              <a:t>家</a:t>
            </a:r>
            <a:endParaRPr lang="en-US" altLang="zh-CN" sz="2000" spc="3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spc="300" dirty="0" smtClean="0">
                <a:solidFill>
                  <a:schemeClr val="bg1"/>
                </a:solidFill>
                <a:latin typeface="微软雅黑" panose="020B0503020204020204" pitchFamily="34" charset="-122"/>
                <a:ea typeface="微软雅黑" panose="020B0503020204020204" pitchFamily="34" charset="-122"/>
              </a:rPr>
              <a:t>2</a:t>
            </a:r>
            <a:r>
              <a:rPr lang="zh-CN" altLang="en-US" sz="2000" spc="300" dirty="0">
                <a:solidFill>
                  <a:schemeClr val="bg1"/>
                </a:solidFill>
                <a:latin typeface="微软雅黑" panose="020B0503020204020204" pitchFamily="34" charset="-122"/>
                <a:ea typeface="微软雅黑" panose="020B0503020204020204" pitchFamily="34" charset="-122"/>
              </a:rPr>
              <a:t>、团结协作，互相帮</a:t>
            </a:r>
            <a:r>
              <a:rPr lang="zh-CN" altLang="en-US" sz="2000" spc="300" dirty="0" smtClean="0">
                <a:solidFill>
                  <a:schemeClr val="bg1"/>
                </a:solidFill>
                <a:latin typeface="微软雅黑" panose="020B0503020204020204" pitchFamily="34" charset="-122"/>
                <a:ea typeface="微软雅黑" panose="020B0503020204020204" pitchFamily="34" charset="-122"/>
              </a:rPr>
              <a:t>助</a:t>
            </a:r>
            <a:endParaRPr lang="en-US" altLang="zh-CN" sz="2000" spc="3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spc="300" dirty="0" smtClean="0">
                <a:solidFill>
                  <a:schemeClr val="bg1"/>
                </a:solidFill>
                <a:latin typeface="微软雅黑" panose="020B0503020204020204" pitchFamily="34" charset="-122"/>
                <a:ea typeface="微软雅黑" panose="020B0503020204020204" pitchFamily="34" charset="-122"/>
              </a:rPr>
              <a:t>3</a:t>
            </a:r>
            <a:r>
              <a:rPr lang="zh-CN" altLang="en-US" sz="2000" spc="300" dirty="0">
                <a:solidFill>
                  <a:schemeClr val="bg1"/>
                </a:solidFill>
                <a:latin typeface="微软雅黑" panose="020B0503020204020204" pitchFamily="34" charset="-122"/>
                <a:ea typeface="微软雅黑" panose="020B0503020204020204" pitchFamily="34" charset="-122"/>
              </a:rPr>
              <a:t>、努力工作，完成任</a:t>
            </a:r>
            <a:r>
              <a:rPr lang="zh-CN" altLang="en-US" sz="2000" spc="300" dirty="0" smtClean="0">
                <a:solidFill>
                  <a:schemeClr val="bg1"/>
                </a:solidFill>
                <a:latin typeface="微软雅黑" panose="020B0503020204020204" pitchFamily="34" charset="-122"/>
                <a:ea typeface="微软雅黑" panose="020B0503020204020204" pitchFamily="34" charset="-122"/>
              </a:rPr>
              <a:t>务</a:t>
            </a:r>
            <a:endParaRPr lang="en-US" altLang="zh-CN" sz="2000" spc="3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spc="300" dirty="0" smtClean="0">
                <a:solidFill>
                  <a:schemeClr val="bg1"/>
                </a:solidFill>
                <a:latin typeface="微软雅黑" panose="020B0503020204020204" pitchFamily="34" charset="-122"/>
                <a:ea typeface="微软雅黑" panose="020B0503020204020204" pitchFamily="34" charset="-122"/>
              </a:rPr>
              <a:t>4</a:t>
            </a:r>
            <a:r>
              <a:rPr lang="zh-CN" altLang="en-US" sz="2000" spc="300" dirty="0" smtClean="0">
                <a:solidFill>
                  <a:schemeClr val="bg1"/>
                </a:solidFill>
                <a:latin typeface="微软雅黑" panose="020B0503020204020204" pitchFamily="34" charset="-122"/>
                <a:ea typeface="微软雅黑" panose="020B0503020204020204" pitchFamily="34" charset="-122"/>
              </a:rPr>
              <a:t>、开拓创新，求真务实</a:t>
            </a:r>
            <a:endParaRPr lang="en-US" altLang="zh-CN" sz="2000" spc="3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spc="300" dirty="0" smtClean="0">
                <a:solidFill>
                  <a:schemeClr val="bg1"/>
                </a:solidFill>
                <a:latin typeface="微软雅黑" panose="020B0503020204020204" pitchFamily="34" charset="-122"/>
                <a:ea typeface="微软雅黑" panose="020B0503020204020204" pitchFamily="34" charset="-122"/>
              </a:rPr>
              <a:t>5</a:t>
            </a:r>
            <a:r>
              <a:rPr lang="zh-CN" altLang="en-US" sz="2000" spc="300" dirty="0">
                <a:solidFill>
                  <a:schemeClr val="bg1"/>
                </a:solidFill>
                <a:latin typeface="微软雅黑" panose="020B0503020204020204" pitchFamily="34" charset="-122"/>
                <a:ea typeface="微软雅黑" panose="020B0503020204020204" pitchFamily="34" charset="-122"/>
              </a:rPr>
              <a:t>、尊章守纪，严于律</a:t>
            </a:r>
            <a:r>
              <a:rPr lang="zh-CN" altLang="en-US" sz="2000" spc="300" dirty="0" smtClean="0">
                <a:solidFill>
                  <a:schemeClr val="bg1"/>
                </a:solidFill>
                <a:latin typeface="微软雅黑" panose="020B0503020204020204" pitchFamily="34" charset="-122"/>
                <a:ea typeface="微软雅黑" panose="020B0503020204020204" pitchFamily="34" charset="-122"/>
              </a:rPr>
              <a:t>已</a:t>
            </a:r>
            <a:endParaRPr lang="zh-CN" altLang="en-US" sz="2000" spc="300" dirty="0">
              <a:solidFill>
                <a:schemeClr val="bg1"/>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b="12449"/>
          <a:stretch>
            <a:fillRect/>
          </a:stretch>
        </p:blipFill>
        <p:spPr>
          <a:xfrm>
            <a:off x="4313582" y="2110524"/>
            <a:ext cx="7878418" cy="36172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4">
                                            <p:txEl>
                                              <p:pRg st="0" end="0"/>
                                            </p:txEl>
                                          </p:spTgt>
                                        </p:tgtEl>
                                        <p:attrNameLst>
                                          <p:attrName>style.visibility</p:attrName>
                                        </p:attrNameLst>
                                      </p:cBhvr>
                                      <p:to>
                                        <p:strVal val="visible"/>
                                      </p:to>
                                    </p:set>
                                    <p:animEffect transition="in" filter="wipe(left)">
                                      <p:cBhvr>
                                        <p:cTn id="29" dur="500"/>
                                        <p:tgtEl>
                                          <p:spTgt spid="14">
                                            <p:txEl>
                                              <p:pRg st="0" end="0"/>
                                            </p:txEl>
                                          </p:spTgt>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14">
                                            <p:txEl>
                                              <p:pRg st="1" end="1"/>
                                            </p:txEl>
                                          </p:spTgt>
                                        </p:tgtEl>
                                        <p:attrNameLst>
                                          <p:attrName>style.visibility</p:attrName>
                                        </p:attrNameLst>
                                      </p:cBhvr>
                                      <p:to>
                                        <p:strVal val="visible"/>
                                      </p:to>
                                    </p:set>
                                    <p:animEffect transition="in" filter="wipe(left)">
                                      <p:cBhvr>
                                        <p:cTn id="33" dur="500"/>
                                        <p:tgtEl>
                                          <p:spTgt spid="14">
                                            <p:txEl>
                                              <p:pRg st="1" end="1"/>
                                            </p:txEl>
                                          </p:spTgt>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14">
                                            <p:txEl>
                                              <p:pRg st="2" end="2"/>
                                            </p:txEl>
                                          </p:spTgt>
                                        </p:tgtEl>
                                        <p:attrNameLst>
                                          <p:attrName>style.visibility</p:attrName>
                                        </p:attrNameLst>
                                      </p:cBhvr>
                                      <p:to>
                                        <p:strVal val="visible"/>
                                      </p:to>
                                    </p:set>
                                    <p:animEffect transition="in" filter="wipe(left)">
                                      <p:cBhvr>
                                        <p:cTn id="37" dur="500"/>
                                        <p:tgtEl>
                                          <p:spTgt spid="14">
                                            <p:txEl>
                                              <p:pRg st="2" end="2"/>
                                            </p:txEl>
                                          </p:spTgt>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14">
                                            <p:txEl>
                                              <p:pRg st="3" end="3"/>
                                            </p:txEl>
                                          </p:spTgt>
                                        </p:tgtEl>
                                        <p:attrNameLst>
                                          <p:attrName>style.visibility</p:attrName>
                                        </p:attrNameLst>
                                      </p:cBhvr>
                                      <p:to>
                                        <p:strVal val="visible"/>
                                      </p:to>
                                    </p:set>
                                    <p:animEffect transition="in" filter="wipe(left)">
                                      <p:cBhvr>
                                        <p:cTn id="41" dur="500"/>
                                        <p:tgtEl>
                                          <p:spTgt spid="14">
                                            <p:txEl>
                                              <p:pRg st="3" end="3"/>
                                            </p:txEl>
                                          </p:spTgt>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4">
                                            <p:txEl>
                                              <p:pRg st="4" end="4"/>
                                            </p:txEl>
                                          </p:spTgt>
                                        </p:tgtEl>
                                        <p:attrNameLst>
                                          <p:attrName>style.visibility</p:attrName>
                                        </p:attrNameLst>
                                      </p:cBhvr>
                                      <p:to>
                                        <p:strVal val="visible"/>
                                      </p:to>
                                    </p:set>
                                    <p:animEffect transition="in" filter="wipe(left)">
                                      <p:cBhvr>
                                        <p:cTn id="45"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12912" t="430" r="38050" b="1472"/>
          <a:stretch>
            <a:fillRect/>
          </a:stretch>
        </p:blipFill>
        <p:spPr>
          <a:xfrm>
            <a:off x="0" y="0"/>
            <a:ext cx="12211050" cy="6877050"/>
          </a:xfrm>
          <a:prstGeom prst="rect">
            <a:avLst/>
          </a:prstGeom>
        </p:spPr>
      </p:pic>
      <p:grpSp>
        <p:nvGrpSpPr>
          <p:cNvPr id="10" name="组合 9"/>
          <p:cNvGrpSpPr/>
          <p:nvPr/>
        </p:nvGrpSpPr>
        <p:grpSpPr>
          <a:xfrm>
            <a:off x="4873572" y="2257767"/>
            <a:ext cx="2587887" cy="881236"/>
            <a:chOff x="5759042" y="1068956"/>
            <a:chExt cx="2587887" cy="881236"/>
          </a:xfrm>
        </p:grpSpPr>
        <p:sp>
          <p:nvSpPr>
            <p:cNvPr id="5" name="矩形 4"/>
            <p:cNvSpPr/>
            <p:nvPr/>
          </p:nvSpPr>
          <p:spPr>
            <a:xfrm>
              <a:off x="5759042" y="1580860"/>
              <a:ext cx="2587887" cy="369332"/>
            </a:xfrm>
            <a:prstGeom prst="rect">
              <a:avLst/>
            </a:prstGeom>
          </p:spPr>
          <p:txBody>
            <a:bodyPr wrap="squar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PLANNING REPORT</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6325864" y="1068956"/>
              <a:ext cx="1454245" cy="553998"/>
            </a:xfrm>
            <a:prstGeom prst="rect">
              <a:avLst/>
            </a:prstGeom>
          </p:spPr>
          <p:txBody>
            <a:bodyPr wrap="none">
              <a:spAutoFit/>
            </a:bodyPr>
            <a:lstStyle/>
            <a:p>
              <a:pPr algn="ctr"/>
              <a:r>
                <a:rPr lang="zh-CN" altLang="en-US" sz="3000" b="1" spc="300" dirty="0" smtClean="0">
                  <a:solidFill>
                    <a:srgbClr val="0070C0"/>
                  </a:solidFill>
                  <a:latin typeface="微软雅黑" panose="020B0503020204020204" pitchFamily="34" charset="-122"/>
                  <a:ea typeface="微软雅黑" panose="020B0503020204020204" pitchFamily="34" charset="-122"/>
                  <a:cs typeface="PT Sans" pitchFamily="34" charset="0"/>
                </a:rPr>
                <a:t>规划篇</a:t>
              </a:r>
              <a:endParaRPr lang="en-US" altLang="zh-CN" sz="3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9" name="矩形 8"/>
          <p:cNvSpPr/>
          <p:nvPr/>
        </p:nvSpPr>
        <p:spPr>
          <a:xfrm>
            <a:off x="4711197" y="2038825"/>
            <a:ext cx="2912639" cy="1399700"/>
          </a:xfrm>
          <a:prstGeom prst="rect">
            <a:avLst/>
          </a:pr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nodeType="clickEffect">
                                  <p:stCondLst>
                                    <p:cond delay="0"/>
                                  </p:stCondLst>
                                  <p:childTnLst>
                                    <p:animScale>
                                      <p:cBhvr>
                                        <p:cTn id="15" dur="2000" fill="hold"/>
                                        <p:tgtEl>
                                          <p:spTgt spid="1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047595" y="219701"/>
            <a:ext cx="3503654" cy="646331"/>
            <a:chOff x="-4608369" y="182625"/>
            <a:chExt cx="3476415" cy="641307"/>
          </a:xfrm>
        </p:grpSpPr>
        <p:sp>
          <p:nvSpPr>
            <p:cNvPr id="10" name="Text Box 7"/>
            <p:cNvSpPr txBox="1">
              <a:spLocks noChangeArrowheads="1"/>
            </p:cNvSpPr>
            <p:nvPr/>
          </p:nvSpPr>
          <p:spPr bwMode="auto">
            <a:xfrm>
              <a:off x="-2433097" y="307964"/>
              <a:ext cx="1301143"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SELF </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ASSESSMENT </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4608369" y="182625"/>
              <a:ext cx="2168226"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自我评估</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678727" y="848838"/>
            <a:ext cx="5046173" cy="320239"/>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sp>
        <p:nvSpPr>
          <p:cNvPr id="16" name="Freeform 69"/>
          <p:cNvSpPr>
            <a:spLocks noEditPoints="1"/>
          </p:cNvSpPr>
          <p:nvPr/>
        </p:nvSpPr>
        <p:spPr bwMode="auto">
          <a:xfrm>
            <a:off x="5157116" y="1669486"/>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rgbClr val="0070C0"/>
          </a:solidFill>
          <a:ln>
            <a:noFill/>
          </a:ln>
          <a:effectLst>
            <a:outerShdw blurRad="76200" sy="23000" kx="1199993" algn="br" rotWithShape="0">
              <a:srgbClr val="000000">
                <a:alpha val="6000"/>
              </a:srgbClr>
            </a:outerShdw>
          </a:effectLst>
        </p:spPr>
        <p:txBody>
          <a:bodyPr lIns="60952" tIns="30476" rIns="60952" bIns="30476"/>
          <a:lstStyle/>
          <a:p>
            <a:endParaRPr lang="zh-CN" altLang="en-US" sz="1075"/>
          </a:p>
        </p:txBody>
      </p:sp>
      <p:grpSp>
        <p:nvGrpSpPr>
          <p:cNvPr id="18" name="Group 2"/>
          <p:cNvGrpSpPr/>
          <p:nvPr/>
        </p:nvGrpSpPr>
        <p:grpSpPr bwMode="auto">
          <a:xfrm>
            <a:off x="1904752" y="2655195"/>
            <a:ext cx="2886493" cy="326189"/>
            <a:chOff x="1848067" y="2697524"/>
            <a:chExt cx="2311184" cy="316190"/>
          </a:xfrm>
        </p:grpSpPr>
        <p:cxnSp>
          <p:nvCxnSpPr>
            <p:cNvPr id="19"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0"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1" name="Group 58"/>
          <p:cNvGrpSpPr/>
          <p:nvPr/>
        </p:nvGrpSpPr>
        <p:grpSpPr bwMode="auto">
          <a:xfrm>
            <a:off x="1913483" y="2278212"/>
            <a:ext cx="2134116" cy="1136502"/>
            <a:chOff x="838200" y="2992185"/>
            <a:chExt cx="1600200" cy="852868"/>
          </a:xfrm>
        </p:grpSpPr>
        <p:sp>
          <p:nvSpPr>
            <p:cNvPr id="22"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3"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grpSp>
        <p:nvGrpSpPr>
          <p:cNvPr id="24" name="Group 3"/>
          <p:cNvGrpSpPr/>
          <p:nvPr/>
        </p:nvGrpSpPr>
        <p:grpSpPr bwMode="auto">
          <a:xfrm>
            <a:off x="7269010" y="2705194"/>
            <a:ext cx="2673002" cy="254761"/>
            <a:chOff x="7528087" y="2680840"/>
            <a:chExt cx="2061939" cy="316190"/>
          </a:xfrm>
        </p:grpSpPr>
        <p:cxnSp>
          <p:nvCxnSpPr>
            <p:cNvPr id="25"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6"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7" name="Group 66"/>
          <p:cNvGrpSpPr/>
          <p:nvPr/>
        </p:nvGrpSpPr>
        <p:grpSpPr bwMode="auto">
          <a:xfrm>
            <a:off x="7795198" y="2305991"/>
            <a:ext cx="2133322" cy="1137295"/>
            <a:chOff x="838200" y="2992185"/>
            <a:chExt cx="1600200" cy="852868"/>
          </a:xfrm>
        </p:grpSpPr>
        <p:sp>
          <p:nvSpPr>
            <p:cNvPr id="28"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9"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grpSp>
        <p:nvGrpSpPr>
          <p:cNvPr id="30" name="Group 70"/>
          <p:cNvGrpSpPr/>
          <p:nvPr/>
        </p:nvGrpSpPr>
        <p:grpSpPr bwMode="auto">
          <a:xfrm flipV="1">
            <a:off x="7269010" y="3967887"/>
            <a:ext cx="2673002" cy="433331"/>
            <a:chOff x="7528087" y="2680840"/>
            <a:chExt cx="2061939" cy="316190"/>
          </a:xfrm>
        </p:grpSpPr>
        <p:cxnSp>
          <p:nvCxnSpPr>
            <p:cNvPr id="31"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2"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3" name="Group 73"/>
          <p:cNvGrpSpPr/>
          <p:nvPr/>
        </p:nvGrpSpPr>
        <p:grpSpPr bwMode="auto">
          <a:xfrm>
            <a:off x="7795198" y="4002013"/>
            <a:ext cx="2133322" cy="1137296"/>
            <a:chOff x="838200" y="2992185"/>
            <a:chExt cx="1600200" cy="852868"/>
          </a:xfrm>
        </p:grpSpPr>
        <p:sp>
          <p:nvSpPr>
            <p:cNvPr id="34"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5"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grpSp>
        <p:nvGrpSpPr>
          <p:cNvPr id="36" name="Group 76"/>
          <p:cNvGrpSpPr/>
          <p:nvPr/>
        </p:nvGrpSpPr>
        <p:grpSpPr bwMode="auto">
          <a:xfrm flipV="1">
            <a:off x="1904752" y="3967886"/>
            <a:ext cx="2886493" cy="428569"/>
            <a:chOff x="1848067" y="2697524"/>
            <a:chExt cx="2311184" cy="316190"/>
          </a:xfrm>
        </p:grpSpPr>
        <p:cxnSp>
          <p:nvCxnSpPr>
            <p:cNvPr id="37"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8"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9" name="Group 79"/>
          <p:cNvGrpSpPr/>
          <p:nvPr/>
        </p:nvGrpSpPr>
        <p:grpSpPr bwMode="auto">
          <a:xfrm>
            <a:off x="1913483" y="4006775"/>
            <a:ext cx="2134116" cy="1137296"/>
            <a:chOff x="838200" y="2992185"/>
            <a:chExt cx="1600200" cy="852868"/>
          </a:xfrm>
        </p:grpSpPr>
        <p:sp>
          <p:nvSpPr>
            <p:cNvPr id="40"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41"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sp>
        <p:nvSpPr>
          <p:cNvPr id="42" name="AutoShape 34"/>
          <p:cNvSpPr/>
          <p:nvPr/>
        </p:nvSpPr>
        <p:spPr bwMode="auto">
          <a:xfrm>
            <a:off x="1270629" y="2327418"/>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p:spPr>
        <p:txBody>
          <a:bodyPr lIns="19048" tIns="19048" rIns="19048" bIns="19048" anchor="ctr"/>
          <a:lstStyle/>
          <a:p>
            <a:pPr defTabSz="170815"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3" name="AutoShape 14"/>
          <p:cNvSpPr/>
          <p:nvPr/>
        </p:nvSpPr>
        <p:spPr bwMode="auto">
          <a:xfrm>
            <a:off x="10149948" y="2354402"/>
            <a:ext cx="276982"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p:spPr>
        <p:txBody>
          <a:bodyPr lIns="19048" tIns="19048" rIns="19048" bIns="19048" anchor="ctr"/>
          <a:lstStyle/>
          <a:p>
            <a:pPr defTabSz="170815"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4" name="AutoShape 81"/>
          <p:cNvSpPr/>
          <p:nvPr/>
        </p:nvSpPr>
        <p:spPr bwMode="auto">
          <a:xfrm>
            <a:off x="1298406"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p:spPr>
        <p:txBody>
          <a:bodyPr lIns="19048" tIns="19048" rIns="19048" bIns="19048" anchor="ctr"/>
          <a:lstStyle/>
          <a:p>
            <a:pPr defTabSz="170815"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5" name="AutoShape 92"/>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p:spPr>
        <p:txBody>
          <a:bodyPr lIns="19048" tIns="19048" rIns="19048" bIns="19048" anchor="ctr"/>
          <a:lstStyle/>
          <a:p>
            <a:pPr defTabSz="170815"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Effect transition="in" filter="fade">
                                      <p:cBhvr>
                                        <p:cTn id="39" dur="500"/>
                                        <p:tgtEl>
                                          <p:spTgt spid="43"/>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par>
                          <p:cTn id="44" fill="hold">
                            <p:stCondLst>
                              <p:cond delay="4500"/>
                            </p:stCondLst>
                            <p:childTnLst>
                              <p:par>
                                <p:cTn id="45" presetID="10" presetClass="entr" presetSubtype="0"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par>
                          <p:cTn id="48" fill="hold">
                            <p:stCondLst>
                              <p:cond delay="5000"/>
                            </p:stCondLst>
                            <p:childTnLst>
                              <p:par>
                                <p:cTn id="49" presetID="53" presetClass="entr" presetSubtype="16" fill="hold"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animEffect transition="in" filter="fade">
                                      <p:cBhvr>
                                        <p:cTn id="53" dur="500"/>
                                        <p:tgtEl>
                                          <p:spTgt spid="44"/>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childTnLst>
                          </p:cTn>
                        </p:par>
                        <p:par>
                          <p:cTn id="58" fill="hold">
                            <p:stCondLst>
                              <p:cond delay="6000"/>
                            </p:stCondLst>
                            <p:childTnLst>
                              <p:par>
                                <p:cTn id="59" presetID="10" presetClass="entr" presetSubtype="0" fill="hold"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500"/>
                                        <p:tgtEl>
                                          <p:spTgt spid="39"/>
                                        </p:tgtEl>
                                      </p:cBhvr>
                                    </p:animEffect>
                                  </p:childTnLst>
                                </p:cTn>
                              </p:par>
                            </p:childTnLst>
                          </p:cTn>
                        </p:par>
                        <p:par>
                          <p:cTn id="62" fill="hold">
                            <p:stCondLst>
                              <p:cond delay="6500"/>
                            </p:stCondLst>
                            <p:childTnLst>
                              <p:par>
                                <p:cTn id="63" presetID="53" presetClass="entr" presetSubtype="16"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fill="hold"/>
                                        <p:tgtEl>
                                          <p:spTgt spid="45"/>
                                        </p:tgtEl>
                                        <p:attrNameLst>
                                          <p:attrName>ppt_w</p:attrName>
                                        </p:attrNameLst>
                                      </p:cBhvr>
                                      <p:tavLst>
                                        <p:tav tm="0">
                                          <p:val>
                                            <p:fltVal val="0"/>
                                          </p:val>
                                        </p:tav>
                                        <p:tav tm="100000">
                                          <p:val>
                                            <p:strVal val="#ppt_w"/>
                                          </p:val>
                                        </p:tav>
                                      </p:tavLst>
                                    </p:anim>
                                    <p:anim calcmode="lin" valueType="num">
                                      <p:cBhvr>
                                        <p:cTn id="66" dur="500" fill="hold"/>
                                        <p:tgtEl>
                                          <p:spTgt spid="45"/>
                                        </p:tgtEl>
                                        <p:attrNameLst>
                                          <p:attrName>ppt_h</p:attrName>
                                        </p:attrNameLst>
                                      </p:cBhvr>
                                      <p:tavLst>
                                        <p:tav tm="0">
                                          <p:val>
                                            <p:fltVal val="0"/>
                                          </p:val>
                                        </p:tav>
                                        <p:tav tm="100000">
                                          <p:val>
                                            <p:strVal val="#ppt_h"/>
                                          </p:val>
                                        </p:tav>
                                      </p:tavLst>
                                    </p:anim>
                                    <p:animEffect transition="in" filter="fade">
                                      <p:cBhvr>
                                        <p:cTn id="67" dur="500"/>
                                        <p:tgtEl>
                                          <p:spTgt spid="45"/>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childTnLst>
                                </p:cTn>
                              </p:par>
                            </p:childTnLst>
                          </p:cTn>
                        </p:par>
                        <p:par>
                          <p:cTn id="72" fill="hold">
                            <p:stCondLst>
                              <p:cond delay="7500"/>
                            </p:stCondLst>
                            <p:childTnLst>
                              <p:par>
                                <p:cTn id="73" presetID="10" presetClass="entr" presetSubtype="0" fill="hold"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035376" y="238810"/>
            <a:ext cx="4662634" cy="646331"/>
            <a:chOff x="-5612718" y="201585"/>
            <a:chExt cx="4626384" cy="641307"/>
          </a:xfrm>
        </p:grpSpPr>
        <p:sp>
          <p:nvSpPr>
            <p:cNvPr id="10" name="Text Box 7"/>
            <p:cNvSpPr txBox="1">
              <a:spLocks noChangeArrowheads="1"/>
            </p:cNvSpPr>
            <p:nvPr/>
          </p:nvSpPr>
          <p:spPr bwMode="auto">
            <a:xfrm>
              <a:off x="-2470899" y="320715"/>
              <a:ext cx="1484565"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ACCURATELY</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IDENTIFY YOUR</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5612718" y="201585"/>
              <a:ext cx="3160722"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准确认清自己</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678727" y="848838"/>
            <a:ext cx="5046173" cy="320239"/>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grpSp>
        <p:nvGrpSpPr>
          <p:cNvPr id="93" name="Group 52"/>
          <p:cNvGrpSpPr/>
          <p:nvPr/>
        </p:nvGrpSpPr>
        <p:grpSpPr>
          <a:xfrm>
            <a:off x="1347241" y="2285067"/>
            <a:ext cx="2427694" cy="747150"/>
            <a:chOff x="1494367" y="2274347"/>
            <a:chExt cx="2427694" cy="747150"/>
          </a:xfrm>
        </p:grpSpPr>
        <p:sp>
          <p:nvSpPr>
            <p:cNvPr id="94" name="Text Placeholder 2"/>
            <p:cNvSpPr txBox="1"/>
            <p:nvPr/>
          </p:nvSpPr>
          <p:spPr>
            <a:xfrm>
              <a:off x="1908601" y="2274347"/>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b="1" dirty="0">
                  <a:solidFill>
                    <a:schemeClr val="tx1"/>
                  </a:solidFill>
                  <a:latin typeface="Clear Sans" panose="020B0503030202020304" pitchFamily="34" charset="0"/>
                  <a:ea typeface="Fira Sans SemiBold Italic" panose="00000700000000000000" pitchFamily="50" charset="0"/>
                  <a:cs typeface="Clear Sans" panose="020B0503030202020304" pitchFamily="34" charset="0"/>
                </a:rPr>
                <a:t>插入标题</a:t>
              </a:r>
              <a:endParaRPr lang="en-US" sz="1600" b="1" dirty="0">
                <a:solidFill>
                  <a:schemeClr val="tx1"/>
                </a:solidFill>
                <a:latin typeface="Clear Sans" panose="020B0503030202020304" pitchFamily="34" charset="0"/>
                <a:ea typeface="Fira Sans SemiBold Italic" panose="00000700000000000000" pitchFamily="50" charset="0"/>
                <a:cs typeface="Clear Sans" panose="020B0503030202020304" pitchFamily="34" charset="0"/>
              </a:endParaRPr>
            </a:p>
          </p:txBody>
        </p:sp>
        <p:sp>
          <p:nvSpPr>
            <p:cNvPr id="95" name="TextBox 54"/>
            <p:cNvSpPr txBox="1"/>
            <p:nvPr/>
          </p:nvSpPr>
          <p:spPr>
            <a:xfrm>
              <a:off x="1494367" y="2559832"/>
              <a:ext cx="2324283" cy="461665"/>
            </a:xfrm>
            <a:prstGeom prst="rect">
              <a:avLst/>
            </a:prstGeom>
            <a:noFill/>
          </p:spPr>
          <p:txBody>
            <a:bodyPr wrap="square" lIns="0" tIns="0" rIns="0" bIns="0" rtlCol="0">
              <a:spAutoFit/>
            </a:bodyPr>
            <a:lstStyle/>
            <a:p>
              <a:pPr algn="r"/>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sz="1000" dirty="0">
                <a:solidFill>
                  <a:schemeClr val="bg1">
                    <a:lumMod val="50000"/>
                  </a:schemeClr>
                </a:solidFill>
                <a:latin typeface="Lato Light" panose="020F0302020204030203" pitchFamily="34" charset="0"/>
                <a:ea typeface="Open Sans" panose="020B0606030504020204" pitchFamily="34" charset="0"/>
                <a:cs typeface="Open Sans" panose="020B0606030504020204" pitchFamily="34" charset="0"/>
              </a:endParaRPr>
            </a:p>
          </p:txBody>
        </p:sp>
      </p:grpSp>
      <p:grpSp>
        <p:nvGrpSpPr>
          <p:cNvPr id="96" name="Group 55"/>
          <p:cNvGrpSpPr/>
          <p:nvPr/>
        </p:nvGrpSpPr>
        <p:grpSpPr>
          <a:xfrm>
            <a:off x="881823" y="3654184"/>
            <a:ext cx="2382128" cy="901038"/>
            <a:chOff x="1539935" y="2274347"/>
            <a:chExt cx="2382128" cy="901038"/>
          </a:xfrm>
        </p:grpSpPr>
        <p:sp>
          <p:nvSpPr>
            <p:cNvPr id="97" name="Text Placeholder 2"/>
            <p:cNvSpPr txBox="1"/>
            <p:nvPr/>
          </p:nvSpPr>
          <p:spPr>
            <a:xfrm>
              <a:off x="1908603" y="2274347"/>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b="1" dirty="0">
                  <a:solidFill>
                    <a:schemeClr val="tx1"/>
                  </a:solidFill>
                  <a:latin typeface="Clear Sans" panose="020B0503030202020304" pitchFamily="34" charset="0"/>
                  <a:ea typeface="Fira Sans SemiBold Italic" panose="00000700000000000000" pitchFamily="50" charset="0"/>
                  <a:cs typeface="Clear Sans" panose="020B0503030202020304" pitchFamily="34" charset="0"/>
                </a:rPr>
                <a:t>插入标题</a:t>
              </a:r>
              <a:endParaRPr lang="en-US" altLang="zh-CN" sz="1600" b="1" dirty="0">
                <a:solidFill>
                  <a:schemeClr val="tx1"/>
                </a:solidFill>
                <a:latin typeface="Clear Sans" panose="020B0503030202020304" pitchFamily="34" charset="0"/>
                <a:ea typeface="Fira Sans SemiBold Italic" panose="00000700000000000000" pitchFamily="50" charset="0"/>
                <a:cs typeface="Clear Sans" panose="020B0503030202020304" pitchFamily="34" charset="0"/>
              </a:endParaRPr>
            </a:p>
          </p:txBody>
        </p:sp>
        <p:sp>
          <p:nvSpPr>
            <p:cNvPr id="98" name="TextBox 57"/>
            <p:cNvSpPr txBox="1"/>
            <p:nvPr/>
          </p:nvSpPr>
          <p:spPr>
            <a:xfrm>
              <a:off x="1539935" y="2559832"/>
              <a:ext cx="2278716" cy="615553"/>
            </a:xfrm>
            <a:prstGeom prst="rect">
              <a:avLst/>
            </a:prstGeom>
            <a:noFill/>
          </p:spPr>
          <p:txBody>
            <a:bodyPr wrap="square" lIns="0" tIns="0" rIns="0" bIns="0" rtlCol="0">
              <a:spAutoFit/>
            </a:bodyPr>
            <a:lstStyle/>
            <a:p>
              <a:pPr algn="r"/>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sz="1000" dirty="0">
                <a:solidFill>
                  <a:schemeClr val="bg1">
                    <a:lumMod val="50000"/>
                  </a:schemeClr>
                </a:solidFill>
                <a:latin typeface="Lato Light" panose="020F0302020204030203" pitchFamily="34" charset="0"/>
                <a:ea typeface="Open Sans" panose="020B0606030504020204" pitchFamily="34" charset="0"/>
                <a:cs typeface="Open Sans" panose="020B0606030504020204" pitchFamily="34" charset="0"/>
              </a:endParaRPr>
            </a:p>
          </p:txBody>
        </p:sp>
      </p:grpSp>
      <p:grpSp>
        <p:nvGrpSpPr>
          <p:cNvPr id="99" name="Group 58"/>
          <p:cNvGrpSpPr/>
          <p:nvPr/>
        </p:nvGrpSpPr>
        <p:grpSpPr>
          <a:xfrm>
            <a:off x="1347241" y="4986598"/>
            <a:ext cx="2427698" cy="747150"/>
            <a:chOff x="1494367" y="2274347"/>
            <a:chExt cx="2427698" cy="747150"/>
          </a:xfrm>
        </p:grpSpPr>
        <p:sp>
          <p:nvSpPr>
            <p:cNvPr id="100" name="Text Placeholder 2"/>
            <p:cNvSpPr txBox="1"/>
            <p:nvPr/>
          </p:nvSpPr>
          <p:spPr>
            <a:xfrm>
              <a:off x="1908605" y="2274347"/>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b="1" dirty="0">
                  <a:solidFill>
                    <a:schemeClr val="tx1"/>
                  </a:solidFill>
                  <a:latin typeface="Clear Sans" panose="020B0503030202020304" pitchFamily="34" charset="0"/>
                  <a:ea typeface="Fira Sans SemiBold Italic" panose="00000700000000000000" pitchFamily="50" charset="0"/>
                  <a:cs typeface="Clear Sans" panose="020B0503030202020304" pitchFamily="34" charset="0"/>
                </a:rPr>
                <a:t>插入标题</a:t>
              </a:r>
              <a:endParaRPr lang="en-US" altLang="zh-CN" sz="1600" b="1" dirty="0">
                <a:solidFill>
                  <a:schemeClr val="tx1"/>
                </a:solidFill>
                <a:latin typeface="Clear Sans" panose="020B0503030202020304" pitchFamily="34" charset="0"/>
                <a:ea typeface="Fira Sans SemiBold Italic" panose="00000700000000000000" pitchFamily="50" charset="0"/>
                <a:cs typeface="Clear Sans" panose="020B0503030202020304" pitchFamily="34" charset="0"/>
              </a:endParaRPr>
            </a:p>
          </p:txBody>
        </p:sp>
        <p:sp>
          <p:nvSpPr>
            <p:cNvPr id="101" name="TextBox 60"/>
            <p:cNvSpPr txBox="1"/>
            <p:nvPr/>
          </p:nvSpPr>
          <p:spPr>
            <a:xfrm>
              <a:off x="1494367" y="2559832"/>
              <a:ext cx="2324283" cy="461665"/>
            </a:xfrm>
            <a:prstGeom prst="rect">
              <a:avLst/>
            </a:prstGeom>
            <a:noFill/>
          </p:spPr>
          <p:txBody>
            <a:bodyPr wrap="square" lIns="0" tIns="0" rIns="0" bIns="0" rtlCol="0">
              <a:spAutoFit/>
            </a:bodyPr>
            <a:lstStyle/>
            <a:p>
              <a:pPr algn="r"/>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sz="1000" dirty="0">
                <a:solidFill>
                  <a:schemeClr val="bg1">
                    <a:lumMod val="50000"/>
                  </a:schemeClr>
                </a:solidFill>
                <a:latin typeface="Lato Light" panose="020F0302020204030203" pitchFamily="34" charset="0"/>
                <a:ea typeface="Open Sans" panose="020B0606030504020204" pitchFamily="34" charset="0"/>
                <a:cs typeface="Open Sans" panose="020B0606030504020204" pitchFamily="34" charset="0"/>
              </a:endParaRPr>
            </a:p>
          </p:txBody>
        </p:sp>
      </p:grpSp>
      <p:grpSp>
        <p:nvGrpSpPr>
          <p:cNvPr id="102" name="Group 61"/>
          <p:cNvGrpSpPr/>
          <p:nvPr/>
        </p:nvGrpSpPr>
        <p:grpSpPr>
          <a:xfrm>
            <a:off x="7988151" y="2285067"/>
            <a:ext cx="2433815" cy="747150"/>
            <a:chOff x="1603804" y="2274347"/>
            <a:chExt cx="2433815" cy="747150"/>
          </a:xfrm>
        </p:grpSpPr>
        <p:sp>
          <p:nvSpPr>
            <p:cNvPr id="103" name="Text Placeholder 2"/>
            <p:cNvSpPr txBox="1"/>
            <p:nvPr/>
          </p:nvSpPr>
          <p:spPr>
            <a:xfrm>
              <a:off x="1603804" y="2274347"/>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b="1" dirty="0">
                  <a:solidFill>
                    <a:schemeClr val="tx1"/>
                  </a:solidFill>
                  <a:latin typeface="Clear Sans" panose="020B0503030202020304" pitchFamily="34" charset="0"/>
                  <a:ea typeface="Fira Sans SemiBold Italic" panose="00000700000000000000" pitchFamily="50" charset="0"/>
                  <a:cs typeface="Clear Sans" panose="020B0503030202020304" pitchFamily="34" charset="0"/>
                </a:rPr>
                <a:t>插入标题</a:t>
              </a:r>
              <a:endParaRPr lang="en-US" altLang="zh-CN" sz="1600" b="1" dirty="0">
                <a:solidFill>
                  <a:schemeClr val="tx1"/>
                </a:solidFill>
                <a:latin typeface="Clear Sans" panose="020B0503030202020304" pitchFamily="34" charset="0"/>
                <a:ea typeface="Fira Sans SemiBold Italic" panose="00000700000000000000" pitchFamily="50" charset="0"/>
                <a:cs typeface="Clear Sans" panose="020B0503030202020304" pitchFamily="34" charset="0"/>
              </a:endParaRPr>
            </a:p>
          </p:txBody>
        </p:sp>
        <p:sp>
          <p:nvSpPr>
            <p:cNvPr id="104" name="TextBox 63"/>
            <p:cNvSpPr txBox="1"/>
            <p:nvPr/>
          </p:nvSpPr>
          <p:spPr>
            <a:xfrm>
              <a:off x="1679271" y="2559832"/>
              <a:ext cx="2358348" cy="461665"/>
            </a:xfrm>
            <a:prstGeom prst="rect">
              <a:avLst/>
            </a:prstGeom>
            <a:noFill/>
          </p:spPr>
          <p:txBody>
            <a:bodyPr wrap="square" lIns="0" tIns="0" rIns="0" bIns="0"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sz="1000" dirty="0">
                <a:solidFill>
                  <a:schemeClr val="bg1">
                    <a:lumMod val="50000"/>
                  </a:schemeClr>
                </a:solidFill>
                <a:latin typeface="Lato Light" panose="020F0302020204030203" pitchFamily="34" charset="0"/>
                <a:ea typeface="Open Sans" panose="020B0606030504020204" pitchFamily="34" charset="0"/>
                <a:cs typeface="Open Sans" panose="020B0606030504020204" pitchFamily="34" charset="0"/>
              </a:endParaRPr>
            </a:p>
          </p:txBody>
        </p:sp>
      </p:grpSp>
      <p:grpSp>
        <p:nvGrpSpPr>
          <p:cNvPr id="105" name="Group 64"/>
          <p:cNvGrpSpPr/>
          <p:nvPr/>
        </p:nvGrpSpPr>
        <p:grpSpPr>
          <a:xfrm>
            <a:off x="8552925" y="3654184"/>
            <a:ext cx="2475438" cy="747150"/>
            <a:chOff x="1603804" y="2274347"/>
            <a:chExt cx="2475438" cy="747150"/>
          </a:xfrm>
        </p:grpSpPr>
        <p:sp>
          <p:nvSpPr>
            <p:cNvPr id="106" name="Text Placeholder 2"/>
            <p:cNvSpPr txBox="1"/>
            <p:nvPr/>
          </p:nvSpPr>
          <p:spPr>
            <a:xfrm>
              <a:off x="1603804" y="2274347"/>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b="1" dirty="0">
                  <a:solidFill>
                    <a:schemeClr val="tx1"/>
                  </a:solidFill>
                  <a:latin typeface="Clear Sans" panose="020B0503030202020304" pitchFamily="34" charset="0"/>
                  <a:ea typeface="Fira Sans SemiBold Italic" panose="00000700000000000000" pitchFamily="50" charset="0"/>
                  <a:cs typeface="Clear Sans" panose="020B0503030202020304" pitchFamily="34" charset="0"/>
                </a:rPr>
                <a:t>插入标题</a:t>
              </a:r>
              <a:endParaRPr lang="en-US" altLang="zh-CN" sz="1600" b="1" dirty="0">
                <a:solidFill>
                  <a:schemeClr val="tx1"/>
                </a:solidFill>
                <a:latin typeface="Clear Sans" panose="020B0503030202020304" pitchFamily="34" charset="0"/>
                <a:ea typeface="Fira Sans SemiBold Italic" panose="00000700000000000000" pitchFamily="50" charset="0"/>
                <a:cs typeface="Clear Sans" panose="020B0503030202020304" pitchFamily="34" charset="0"/>
              </a:endParaRPr>
            </a:p>
          </p:txBody>
        </p:sp>
        <p:sp>
          <p:nvSpPr>
            <p:cNvPr id="107" name="TextBox 66"/>
            <p:cNvSpPr txBox="1"/>
            <p:nvPr/>
          </p:nvSpPr>
          <p:spPr>
            <a:xfrm>
              <a:off x="1679271" y="2559832"/>
              <a:ext cx="2399971" cy="461665"/>
            </a:xfrm>
            <a:prstGeom prst="rect">
              <a:avLst/>
            </a:prstGeom>
            <a:noFill/>
          </p:spPr>
          <p:txBody>
            <a:bodyPr wrap="square" lIns="0" tIns="0" rIns="0" bIns="0"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sz="1000" dirty="0">
                <a:solidFill>
                  <a:schemeClr val="bg1">
                    <a:lumMod val="50000"/>
                  </a:schemeClr>
                </a:solidFill>
                <a:latin typeface="Lato Light" panose="020F0302020204030203" pitchFamily="34" charset="0"/>
                <a:ea typeface="Open Sans" panose="020B0606030504020204" pitchFamily="34" charset="0"/>
                <a:cs typeface="Open Sans" panose="020B0606030504020204" pitchFamily="34" charset="0"/>
              </a:endParaRPr>
            </a:p>
          </p:txBody>
        </p:sp>
      </p:grpSp>
      <p:grpSp>
        <p:nvGrpSpPr>
          <p:cNvPr id="108" name="Group 67"/>
          <p:cNvGrpSpPr/>
          <p:nvPr/>
        </p:nvGrpSpPr>
        <p:grpSpPr>
          <a:xfrm>
            <a:off x="7988151" y="4986598"/>
            <a:ext cx="2433815" cy="747150"/>
            <a:chOff x="1603804" y="2274347"/>
            <a:chExt cx="2433815" cy="747150"/>
          </a:xfrm>
        </p:grpSpPr>
        <p:sp>
          <p:nvSpPr>
            <p:cNvPr id="109" name="Text Placeholder 2"/>
            <p:cNvSpPr txBox="1"/>
            <p:nvPr/>
          </p:nvSpPr>
          <p:spPr>
            <a:xfrm>
              <a:off x="1603804" y="2274347"/>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b="1" dirty="0">
                  <a:solidFill>
                    <a:schemeClr val="tx1"/>
                  </a:solidFill>
                  <a:latin typeface="Clear Sans" panose="020B0503030202020304" pitchFamily="34" charset="0"/>
                  <a:ea typeface="Fira Sans SemiBold Italic" panose="00000700000000000000" pitchFamily="50" charset="0"/>
                  <a:cs typeface="Clear Sans" panose="020B0503030202020304" pitchFamily="34" charset="0"/>
                </a:rPr>
                <a:t>插入标题</a:t>
              </a:r>
              <a:endParaRPr lang="en-US" altLang="zh-CN" sz="1600" b="1" dirty="0">
                <a:solidFill>
                  <a:schemeClr val="tx1"/>
                </a:solidFill>
                <a:latin typeface="Clear Sans" panose="020B0503030202020304" pitchFamily="34" charset="0"/>
                <a:ea typeface="Fira Sans SemiBold Italic" panose="00000700000000000000" pitchFamily="50" charset="0"/>
                <a:cs typeface="Clear Sans" panose="020B0503030202020304" pitchFamily="34" charset="0"/>
              </a:endParaRPr>
            </a:p>
          </p:txBody>
        </p:sp>
        <p:sp>
          <p:nvSpPr>
            <p:cNvPr id="110" name="TextBox 69"/>
            <p:cNvSpPr txBox="1"/>
            <p:nvPr/>
          </p:nvSpPr>
          <p:spPr>
            <a:xfrm>
              <a:off x="1679271" y="2559832"/>
              <a:ext cx="2358348" cy="461665"/>
            </a:xfrm>
            <a:prstGeom prst="rect">
              <a:avLst/>
            </a:prstGeom>
            <a:noFill/>
          </p:spPr>
          <p:txBody>
            <a:bodyPr wrap="square" lIns="0" tIns="0" rIns="0" bIns="0"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sz="1000" dirty="0">
                <a:solidFill>
                  <a:schemeClr val="bg1">
                    <a:lumMod val="50000"/>
                  </a:schemeClr>
                </a:solidFill>
                <a:latin typeface="Lato Light" panose="020F0302020204030203" pitchFamily="34" charset="0"/>
                <a:ea typeface="Open Sans" panose="020B0606030504020204" pitchFamily="34" charset="0"/>
                <a:cs typeface="Open Sans" panose="020B0606030504020204" pitchFamily="34" charset="0"/>
              </a:endParaRPr>
            </a:p>
          </p:txBody>
        </p:sp>
      </p:grpSp>
      <p:grpSp>
        <p:nvGrpSpPr>
          <p:cNvPr id="111" name="Group 15"/>
          <p:cNvGrpSpPr/>
          <p:nvPr/>
        </p:nvGrpSpPr>
        <p:grpSpPr>
          <a:xfrm>
            <a:off x="4247111" y="2460667"/>
            <a:ext cx="3225479" cy="3225479"/>
            <a:chOff x="4419389" y="2134501"/>
            <a:chExt cx="3225479" cy="3225479"/>
          </a:xfrm>
        </p:grpSpPr>
        <p:sp>
          <p:nvSpPr>
            <p:cNvPr id="112" name="Flowchart: Connector 1"/>
            <p:cNvSpPr/>
            <p:nvPr/>
          </p:nvSpPr>
          <p:spPr>
            <a:xfrm>
              <a:off x="4419389" y="2134501"/>
              <a:ext cx="3225479" cy="3225479"/>
            </a:xfrm>
            <a:prstGeom prst="flowChartConnector">
              <a:avLst/>
            </a:prstGeom>
            <a:noFill/>
            <a:ln w="28575">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3" name="Group 13"/>
            <p:cNvGrpSpPr/>
            <p:nvPr/>
          </p:nvGrpSpPr>
          <p:grpSpPr>
            <a:xfrm>
              <a:off x="5471768" y="3186880"/>
              <a:ext cx="1120720" cy="1120720"/>
              <a:chOff x="5471768" y="3186880"/>
              <a:chExt cx="1120720" cy="1120720"/>
            </a:xfrm>
          </p:grpSpPr>
          <p:sp>
            <p:nvSpPr>
              <p:cNvPr id="114" name="Freeform 20"/>
              <p:cNvSpPr/>
              <p:nvPr/>
            </p:nvSpPr>
            <p:spPr>
              <a:xfrm>
                <a:off x="5471768" y="3186880"/>
                <a:ext cx="1120720" cy="1120720"/>
              </a:xfrm>
              <a:custGeom>
                <a:avLst/>
                <a:gdLst>
                  <a:gd name="connsiteX0" fmla="*/ 0 w 1160777"/>
                  <a:gd name="connsiteY0" fmla="*/ 580389 h 1160777"/>
                  <a:gd name="connsiteX1" fmla="*/ 580389 w 1160777"/>
                  <a:gd name="connsiteY1" fmla="*/ 0 h 1160777"/>
                  <a:gd name="connsiteX2" fmla="*/ 1160778 w 1160777"/>
                  <a:gd name="connsiteY2" fmla="*/ 580389 h 1160777"/>
                  <a:gd name="connsiteX3" fmla="*/ 580389 w 1160777"/>
                  <a:gd name="connsiteY3" fmla="*/ 1160778 h 1160777"/>
                  <a:gd name="connsiteX4" fmla="*/ 0 w 1160777"/>
                  <a:gd name="connsiteY4" fmla="*/ 580389 h 1160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0777" h="1160777">
                    <a:moveTo>
                      <a:pt x="0" y="580389"/>
                    </a:moveTo>
                    <a:cubicBezTo>
                      <a:pt x="0" y="259849"/>
                      <a:pt x="259849" y="0"/>
                      <a:pt x="580389" y="0"/>
                    </a:cubicBezTo>
                    <a:cubicBezTo>
                      <a:pt x="900929" y="0"/>
                      <a:pt x="1160778" y="259849"/>
                      <a:pt x="1160778" y="580389"/>
                    </a:cubicBezTo>
                    <a:cubicBezTo>
                      <a:pt x="1160778" y="900929"/>
                      <a:pt x="900929" y="1160778"/>
                      <a:pt x="580389" y="1160778"/>
                    </a:cubicBezTo>
                    <a:cubicBezTo>
                      <a:pt x="259849" y="1160778"/>
                      <a:pt x="0" y="900929"/>
                      <a:pt x="0" y="580389"/>
                    </a:cubicBezTo>
                    <a:close/>
                  </a:path>
                </a:pathLst>
              </a:custGeom>
              <a:solidFill>
                <a:srgbClr val="0070C0"/>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05552" tIns="205552" rIns="205552" bIns="205552" numCol="1" spcCol="1270" anchor="ctr" anchorCtr="0">
                <a:noAutofit/>
              </a:bodyPr>
              <a:lstStyle/>
              <a:p>
                <a:pPr lvl="0" algn="ctr" defTabSz="1244600">
                  <a:lnSpc>
                    <a:spcPct val="90000"/>
                  </a:lnSpc>
                  <a:spcBef>
                    <a:spcPct val="0"/>
                  </a:spcBef>
                  <a:spcAft>
                    <a:spcPct val="35000"/>
                  </a:spcAft>
                </a:pPr>
                <a:endParaRPr lang="en-US" sz="2800" kern="1200" dirty="0">
                  <a:solidFill>
                    <a:sysClr val="window" lastClr="FFFFFF"/>
                  </a:solidFill>
                  <a:latin typeface="Calibri" panose="020F0502020204030204"/>
                  <a:ea typeface="+mn-ea"/>
                  <a:cs typeface="+mn-cs"/>
                </a:endParaRPr>
              </a:p>
            </p:txBody>
          </p:sp>
          <p:grpSp>
            <p:nvGrpSpPr>
              <p:cNvPr id="115" name="Group 70"/>
              <p:cNvGrpSpPr/>
              <p:nvPr/>
            </p:nvGrpSpPr>
            <p:grpSpPr>
              <a:xfrm>
                <a:off x="5699113" y="3455894"/>
                <a:ext cx="708620" cy="547385"/>
                <a:chOff x="5059339" y="4704186"/>
                <a:chExt cx="1660525" cy="1282700"/>
              </a:xfrm>
              <a:solidFill>
                <a:schemeClr val="bg1"/>
              </a:solidFill>
            </p:grpSpPr>
            <p:sp>
              <p:nvSpPr>
                <p:cNvPr id="116" name="Freeform 29"/>
                <p:cNvSpPr>
                  <a:spLocks noEditPoints="1"/>
                </p:cNvSpPr>
                <p:nvPr/>
              </p:nvSpPr>
              <p:spPr bwMode="auto">
                <a:xfrm>
                  <a:off x="5059339" y="4704186"/>
                  <a:ext cx="1660525" cy="895350"/>
                </a:xfrm>
                <a:custGeom>
                  <a:avLst/>
                  <a:gdLst>
                    <a:gd name="T0" fmla="*/ 862 w 1061"/>
                    <a:gd name="T1" fmla="*/ 572 h 572"/>
                    <a:gd name="T2" fmla="*/ 320 w 1061"/>
                    <a:gd name="T3" fmla="*/ 572 h 572"/>
                    <a:gd name="T4" fmla="*/ 290 w 1061"/>
                    <a:gd name="T5" fmla="*/ 548 h 572"/>
                    <a:gd name="T6" fmla="*/ 176 w 1061"/>
                    <a:gd name="T7" fmla="*/ 186 h 572"/>
                    <a:gd name="T8" fmla="*/ 16 w 1061"/>
                    <a:gd name="T9" fmla="*/ 58 h 572"/>
                    <a:gd name="T10" fmla="*/ 11 w 1061"/>
                    <a:gd name="T11" fmla="*/ 14 h 572"/>
                    <a:gd name="T12" fmla="*/ 55 w 1061"/>
                    <a:gd name="T13" fmla="*/ 17 h 572"/>
                    <a:gd name="T14" fmla="*/ 205 w 1061"/>
                    <a:gd name="T15" fmla="*/ 144 h 572"/>
                    <a:gd name="T16" fmla="*/ 1028 w 1061"/>
                    <a:gd name="T17" fmla="*/ 144 h 572"/>
                    <a:gd name="T18" fmla="*/ 1054 w 1061"/>
                    <a:gd name="T19" fmla="*/ 150 h 572"/>
                    <a:gd name="T20" fmla="*/ 1057 w 1061"/>
                    <a:gd name="T21" fmla="*/ 176 h 572"/>
                    <a:gd name="T22" fmla="*/ 891 w 1061"/>
                    <a:gd name="T23" fmla="*/ 553 h 572"/>
                    <a:gd name="T24" fmla="*/ 862 w 1061"/>
                    <a:gd name="T25" fmla="*/ 572 h 572"/>
                    <a:gd name="T26" fmla="*/ 343 w 1061"/>
                    <a:gd name="T27" fmla="*/ 501 h 572"/>
                    <a:gd name="T28" fmla="*/ 842 w 1061"/>
                    <a:gd name="T29" fmla="*/ 501 h 572"/>
                    <a:gd name="T30" fmla="*/ 980 w 1061"/>
                    <a:gd name="T31" fmla="*/ 180 h 572"/>
                    <a:gd name="T32" fmla="*/ 244 w 1061"/>
                    <a:gd name="T33" fmla="*/ 180 h 572"/>
                    <a:gd name="T34" fmla="*/ 343 w 1061"/>
                    <a:gd name="T35" fmla="*/ 501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61" h="572">
                      <a:moveTo>
                        <a:pt x="862" y="572"/>
                      </a:moveTo>
                      <a:cubicBezTo>
                        <a:pt x="320" y="572"/>
                        <a:pt x="320" y="572"/>
                        <a:pt x="320" y="572"/>
                      </a:cubicBezTo>
                      <a:cubicBezTo>
                        <a:pt x="307" y="572"/>
                        <a:pt x="295" y="561"/>
                        <a:pt x="290" y="548"/>
                      </a:cubicBezTo>
                      <a:cubicBezTo>
                        <a:pt x="176" y="186"/>
                        <a:pt x="176" y="186"/>
                        <a:pt x="176" y="186"/>
                      </a:cubicBezTo>
                      <a:cubicBezTo>
                        <a:pt x="16" y="58"/>
                        <a:pt x="16" y="58"/>
                        <a:pt x="16" y="58"/>
                      </a:cubicBezTo>
                      <a:cubicBezTo>
                        <a:pt x="2" y="48"/>
                        <a:pt x="0" y="28"/>
                        <a:pt x="11" y="14"/>
                      </a:cubicBezTo>
                      <a:cubicBezTo>
                        <a:pt x="21" y="0"/>
                        <a:pt x="41" y="6"/>
                        <a:pt x="55" y="17"/>
                      </a:cubicBezTo>
                      <a:cubicBezTo>
                        <a:pt x="205" y="144"/>
                        <a:pt x="205" y="144"/>
                        <a:pt x="205" y="144"/>
                      </a:cubicBezTo>
                      <a:cubicBezTo>
                        <a:pt x="1028" y="144"/>
                        <a:pt x="1028" y="144"/>
                        <a:pt x="1028" y="144"/>
                      </a:cubicBezTo>
                      <a:cubicBezTo>
                        <a:pt x="1039" y="144"/>
                        <a:pt x="1049" y="141"/>
                        <a:pt x="1054" y="150"/>
                      </a:cubicBezTo>
                      <a:cubicBezTo>
                        <a:pt x="1060" y="159"/>
                        <a:pt x="1061" y="166"/>
                        <a:pt x="1057" y="176"/>
                      </a:cubicBezTo>
                      <a:cubicBezTo>
                        <a:pt x="891" y="553"/>
                        <a:pt x="891" y="553"/>
                        <a:pt x="891" y="553"/>
                      </a:cubicBezTo>
                      <a:cubicBezTo>
                        <a:pt x="886" y="565"/>
                        <a:pt x="874" y="572"/>
                        <a:pt x="862" y="572"/>
                      </a:cubicBezTo>
                      <a:close/>
                      <a:moveTo>
                        <a:pt x="343" y="501"/>
                      </a:moveTo>
                      <a:cubicBezTo>
                        <a:pt x="842" y="501"/>
                        <a:pt x="842" y="501"/>
                        <a:pt x="842" y="501"/>
                      </a:cubicBezTo>
                      <a:cubicBezTo>
                        <a:pt x="980" y="180"/>
                        <a:pt x="980" y="180"/>
                        <a:pt x="980" y="180"/>
                      </a:cubicBezTo>
                      <a:cubicBezTo>
                        <a:pt x="244" y="180"/>
                        <a:pt x="244" y="180"/>
                        <a:pt x="244" y="180"/>
                      </a:cubicBezTo>
                      <a:lnTo>
                        <a:pt x="343" y="501"/>
                      </a:lnTo>
                      <a:close/>
                    </a:path>
                  </a:pathLst>
                </a:custGeom>
                <a:grpFill/>
                <a:ln>
                  <a:noFill/>
                </a:ln>
              </p:spPr>
              <p:txBody>
                <a:bodyPr vert="horz" wrap="square" lIns="91440" tIns="45720" rIns="91440" bIns="45720" numCol="1" anchor="t" anchorCtr="0" compatLnSpc="1"/>
                <a:lstStyle/>
                <a:p>
                  <a:endParaRPr lang="en-US"/>
                </a:p>
              </p:txBody>
            </p:sp>
            <p:sp>
              <p:nvSpPr>
                <p:cNvPr id="117" name="Freeform 30"/>
                <p:cNvSpPr/>
                <p:nvPr/>
              </p:nvSpPr>
              <p:spPr bwMode="auto">
                <a:xfrm>
                  <a:off x="5599089" y="4926436"/>
                  <a:ext cx="153987" cy="641350"/>
                </a:xfrm>
                <a:custGeom>
                  <a:avLst/>
                  <a:gdLst>
                    <a:gd name="T0" fmla="*/ 81 w 98"/>
                    <a:gd name="T1" fmla="*/ 410 h 410"/>
                    <a:gd name="T2" fmla="*/ 65 w 98"/>
                    <a:gd name="T3" fmla="*/ 397 h 410"/>
                    <a:gd name="T4" fmla="*/ 1 w 98"/>
                    <a:gd name="T5" fmla="*/ 20 h 410"/>
                    <a:gd name="T6" fmla="*/ 14 w 98"/>
                    <a:gd name="T7" fmla="*/ 1 h 410"/>
                    <a:gd name="T8" fmla="*/ 32 w 98"/>
                    <a:gd name="T9" fmla="*/ 14 h 410"/>
                    <a:gd name="T10" fmla="*/ 96 w 98"/>
                    <a:gd name="T11" fmla="*/ 392 h 410"/>
                    <a:gd name="T12" fmla="*/ 84 w 98"/>
                    <a:gd name="T13" fmla="*/ 410 h 410"/>
                    <a:gd name="T14" fmla="*/ 81 w 98"/>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410">
                      <a:moveTo>
                        <a:pt x="81" y="410"/>
                      </a:moveTo>
                      <a:cubicBezTo>
                        <a:pt x="73" y="410"/>
                        <a:pt x="67" y="405"/>
                        <a:pt x="65" y="397"/>
                      </a:cubicBezTo>
                      <a:cubicBezTo>
                        <a:pt x="1" y="20"/>
                        <a:pt x="1" y="20"/>
                        <a:pt x="1" y="20"/>
                      </a:cubicBezTo>
                      <a:cubicBezTo>
                        <a:pt x="0" y="11"/>
                        <a:pt x="5" y="3"/>
                        <a:pt x="14" y="1"/>
                      </a:cubicBezTo>
                      <a:cubicBezTo>
                        <a:pt x="22" y="0"/>
                        <a:pt x="30" y="6"/>
                        <a:pt x="32" y="14"/>
                      </a:cubicBezTo>
                      <a:cubicBezTo>
                        <a:pt x="96" y="392"/>
                        <a:pt x="96" y="392"/>
                        <a:pt x="96" y="392"/>
                      </a:cubicBezTo>
                      <a:cubicBezTo>
                        <a:pt x="98" y="400"/>
                        <a:pt x="92" y="408"/>
                        <a:pt x="84" y="410"/>
                      </a:cubicBezTo>
                      <a:cubicBezTo>
                        <a:pt x="83" y="410"/>
                        <a:pt x="82" y="410"/>
                        <a:pt x="81" y="410"/>
                      </a:cubicBezTo>
                      <a:close/>
                    </a:path>
                  </a:pathLst>
                </a:custGeom>
                <a:grpFill/>
                <a:ln>
                  <a:noFill/>
                </a:ln>
              </p:spPr>
              <p:txBody>
                <a:bodyPr vert="horz" wrap="square" lIns="91440" tIns="45720" rIns="91440" bIns="45720" numCol="1" anchor="t" anchorCtr="0" compatLnSpc="1"/>
                <a:lstStyle/>
                <a:p>
                  <a:endParaRPr lang="en-US"/>
                </a:p>
              </p:txBody>
            </p:sp>
            <p:sp>
              <p:nvSpPr>
                <p:cNvPr id="118" name="Freeform 31"/>
                <p:cNvSpPr/>
                <p:nvPr/>
              </p:nvSpPr>
              <p:spPr bwMode="auto">
                <a:xfrm>
                  <a:off x="5843564" y="4926436"/>
                  <a:ext cx="122237" cy="641350"/>
                </a:xfrm>
                <a:custGeom>
                  <a:avLst/>
                  <a:gdLst>
                    <a:gd name="T0" fmla="*/ 62 w 78"/>
                    <a:gd name="T1" fmla="*/ 410 h 410"/>
                    <a:gd name="T2" fmla="*/ 46 w 78"/>
                    <a:gd name="T3" fmla="*/ 396 h 410"/>
                    <a:gd name="T4" fmla="*/ 1 w 78"/>
                    <a:gd name="T5" fmla="*/ 19 h 410"/>
                    <a:gd name="T6" fmla="*/ 15 w 78"/>
                    <a:gd name="T7" fmla="*/ 1 h 410"/>
                    <a:gd name="T8" fmla="*/ 32 w 78"/>
                    <a:gd name="T9" fmla="*/ 15 h 410"/>
                    <a:gd name="T10" fmla="*/ 77 w 78"/>
                    <a:gd name="T11" fmla="*/ 392 h 410"/>
                    <a:gd name="T12" fmla="*/ 64 w 78"/>
                    <a:gd name="T13" fmla="*/ 410 h 410"/>
                    <a:gd name="T14" fmla="*/ 62 w 78"/>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410">
                      <a:moveTo>
                        <a:pt x="62" y="410"/>
                      </a:moveTo>
                      <a:cubicBezTo>
                        <a:pt x="54" y="410"/>
                        <a:pt x="47" y="404"/>
                        <a:pt x="46" y="396"/>
                      </a:cubicBezTo>
                      <a:cubicBezTo>
                        <a:pt x="1" y="19"/>
                        <a:pt x="1" y="19"/>
                        <a:pt x="1" y="19"/>
                      </a:cubicBezTo>
                      <a:cubicBezTo>
                        <a:pt x="0" y="10"/>
                        <a:pt x="6" y="2"/>
                        <a:pt x="15" y="1"/>
                      </a:cubicBezTo>
                      <a:cubicBezTo>
                        <a:pt x="23" y="0"/>
                        <a:pt x="31" y="6"/>
                        <a:pt x="32" y="15"/>
                      </a:cubicBezTo>
                      <a:cubicBezTo>
                        <a:pt x="77" y="392"/>
                        <a:pt x="77" y="392"/>
                        <a:pt x="77" y="392"/>
                      </a:cubicBezTo>
                      <a:cubicBezTo>
                        <a:pt x="78" y="401"/>
                        <a:pt x="72" y="409"/>
                        <a:pt x="64" y="410"/>
                      </a:cubicBezTo>
                      <a:cubicBezTo>
                        <a:pt x="63" y="410"/>
                        <a:pt x="62" y="410"/>
                        <a:pt x="62" y="410"/>
                      </a:cubicBezTo>
                      <a:close/>
                    </a:path>
                  </a:pathLst>
                </a:custGeom>
                <a:grpFill/>
                <a:ln>
                  <a:noFill/>
                </a:ln>
              </p:spPr>
              <p:txBody>
                <a:bodyPr vert="horz" wrap="square" lIns="91440" tIns="45720" rIns="91440" bIns="45720" numCol="1" anchor="t" anchorCtr="0" compatLnSpc="1"/>
                <a:lstStyle/>
                <a:p>
                  <a:endParaRPr lang="en-US"/>
                </a:p>
              </p:txBody>
            </p:sp>
            <p:sp>
              <p:nvSpPr>
                <p:cNvPr id="119" name="Freeform 32"/>
                <p:cNvSpPr/>
                <p:nvPr/>
              </p:nvSpPr>
              <p:spPr bwMode="auto">
                <a:xfrm>
                  <a:off x="6089627" y="4932786"/>
                  <a:ext cx="109537" cy="628650"/>
                </a:xfrm>
                <a:custGeom>
                  <a:avLst/>
                  <a:gdLst>
                    <a:gd name="T0" fmla="*/ 16 w 70"/>
                    <a:gd name="T1" fmla="*/ 402 h 402"/>
                    <a:gd name="T2" fmla="*/ 15 w 70"/>
                    <a:gd name="T3" fmla="*/ 402 h 402"/>
                    <a:gd name="T4" fmla="*/ 1 w 70"/>
                    <a:gd name="T5" fmla="*/ 385 h 402"/>
                    <a:gd name="T6" fmla="*/ 38 w 70"/>
                    <a:gd name="T7" fmla="*/ 15 h 402"/>
                    <a:gd name="T8" fmla="*/ 55 w 70"/>
                    <a:gd name="T9" fmla="*/ 1 h 402"/>
                    <a:gd name="T10" fmla="*/ 69 w 70"/>
                    <a:gd name="T11" fmla="*/ 18 h 402"/>
                    <a:gd name="T12" fmla="*/ 32 w 70"/>
                    <a:gd name="T13" fmla="*/ 388 h 402"/>
                    <a:gd name="T14" fmla="*/ 16 w 70"/>
                    <a:gd name="T15" fmla="*/ 402 h 4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402">
                      <a:moveTo>
                        <a:pt x="16" y="402"/>
                      </a:moveTo>
                      <a:cubicBezTo>
                        <a:pt x="16" y="402"/>
                        <a:pt x="15" y="402"/>
                        <a:pt x="15" y="402"/>
                      </a:cubicBezTo>
                      <a:cubicBezTo>
                        <a:pt x="6" y="401"/>
                        <a:pt x="0" y="393"/>
                        <a:pt x="1" y="385"/>
                      </a:cubicBezTo>
                      <a:cubicBezTo>
                        <a:pt x="38" y="15"/>
                        <a:pt x="38" y="15"/>
                        <a:pt x="38" y="15"/>
                      </a:cubicBezTo>
                      <a:cubicBezTo>
                        <a:pt x="39" y="7"/>
                        <a:pt x="47" y="0"/>
                        <a:pt x="55" y="1"/>
                      </a:cubicBezTo>
                      <a:cubicBezTo>
                        <a:pt x="64" y="2"/>
                        <a:pt x="70" y="10"/>
                        <a:pt x="69" y="18"/>
                      </a:cubicBezTo>
                      <a:cubicBezTo>
                        <a:pt x="32" y="388"/>
                        <a:pt x="32" y="388"/>
                        <a:pt x="32" y="388"/>
                      </a:cubicBezTo>
                      <a:cubicBezTo>
                        <a:pt x="31" y="396"/>
                        <a:pt x="24" y="402"/>
                        <a:pt x="16" y="402"/>
                      </a:cubicBezTo>
                      <a:close/>
                    </a:path>
                  </a:pathLst>
                </a:custGeom>
                <a:grpFill/>
                <a:ln>
                  <a:noFill/>
                </a:ln>
              </p:spPr>
              <p:txBody>
                <a:bodyPr vert="horz" wrap="square" lIns="91440" tIns="45720" rIns="91440" bIns="45720" numCol="1" anchor="t" anchorCtr="0" compatLnSpc="1"/>
                <a:lstStyle/>
                <a:p>
                  <a:endParaRPr lang="en-US"/>
                </a:p>
              </p:txBody>
            </p:sp>
            <p:sp>
              <p:nvSpPr>
                <p:cNvPr id="120" name="Freeform 33"/>
                <p:cNvSpPr/>
                <p:nvPr/>
              </p:nvSpPr>
              <p:spPr bwMode="auto">
                <a:xfrm>
                  <a:off x="6238852" y="4943898"/>
                  <a:ext cx="271462" cy="614362"/>
                </a:xfrm>
                <a:custGeom>
                  <a:avLst/>
                  <a:gdLst>
                    <a:gd name="T0" fmla="*/ 18 w 173"/>
                    <a:gd name="T1" fmla="*/ 393 h 393"/>
                    <a:gd name="T2" fmla="*/ 12 w 173"/>
                    <a:gd name="T3" fmla="*/ 392 h 393"/>
                    <a:gd name="T4" fmla="*/ 3 w 173"/>
                    <a:gd name="T5" fmla="*/ 372 h 393"/>
                    <a:gd name="T6" fmla="*/ 140 w 173"/>
                    <a:gd name="T7" fmla="*/ 12 h 393"/>
                    <a:gd name="T8" fmla="*/ 160 w 173"/>
                    <a:gd name="T9" fmla="*/ 3 h 393"/>
                    <a:gd name="T10" fmla="*/ 169 w 173"/>
                    <a:gd name="T11" fmla="*/ 23 h 393"/>
                    <a:gd name="T12" fmla="*/ 33 w 173"/>
                    <a:gd name="T13" fmla="*/ 383 h 393"/>
                    <a:gd name="T14" fmla="*/ 18 w 173"/>
                    <a:gd name="T15" fmla="*/ 393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393">
                      <a:moveTo>
                        <a:pt x="18" y="393"/>
                      </a:moveTo>
                      <a:cubicBezTo>
                        <a:pt x="16" y="393"/>
                        <a:pt x="14" y="393"/>
                        <a:pt x="12" y="392"/>
                      </a:cubicBezTo>
                      <a:cubicBezTo>
                        <a:pt x="4" y="389"/>
                        <a:pt x="0" y="380"/>
                        <a:pt x="3" y="372"/>
                      </a:cubicBezTo>
                      <a:cubicBezTo>
                        <a:pt x="140" y="12"/>
                        <a:pt x="140" y="12"/>
                        <a:pt x="140" y="12"/>
                      </a:cubicBezTo>
                      <a:cubicBezTo>
                        <a:pt x="143" y="4"/>
                        <a:pt x="152" y="0"/>
                        <a:pt x="160" y="3"/>
                      </a:cubicBezTo>
                      <a:cubicBezTo>
                        <a:pt x="169" y="6"/>
                        <a:pt x="173" y="15"/>
                        <a:pt x="169" y="23"/>
                      </a:cubicBezTo>
                      <a:cubicBezTo>
                        <a:pt x="33" y="383"/>
                        <a:pt x="33" y="383"/>
                        <a:pt x="33" y="383"/>
                      </a:cubicBezTo>
                      <a:cubicBezTo>
                        <a:pt x="30" y="389"/>
                        <a:pt x="24" y="393"/>
                        <a:pt x="18" y="393"/>
                      </a:cubicBezTo>
                      <a:close/>
                    </a:path>
                  </a:pathLst>
                </a:custGeom>
                <a:grpFill/>
                <a:ln>
                  <a:noFill/>
                </a:ln>
              </p:spPr>
              <p:txBody>
                <a:bodyPr vert="horz" wrap="square" lIns="91440" tIns="45720" rIns="91440" bIns="45720" numCol="1" anchor="t" anchorCtr="0" compatLnSpc="1"/>
                <a:lstStyle/>
                <a:p>
                  <a:endParaRPr lang="en-US"/>
                </a:p>
              </p:txBody>
            </p:sp>
            <p:sp>
              <p:nvSpPr>
                <p:cNvPr id="121" name="Freeform 34"/>
                <p:cNvSpPr/>
                <p:nvPr/>
              </p:nvSpPr>
              <p:spPr bwMode="auto">
                <a:xfrm>
                  <a:off x="5405414" y="5097886"/>
                  <a:ext cx="1223962" cy="55562"/>
                </a:xfrm>
                <a:custGeom>
                  <a:avLst/>
                  <a:gdLst>
                    <a:gd name="T0" fmla="*/ 766 w 782"/>
                    <a:gd name="T1" fmla="*/ 36 h 36"/>
                    <a:gd name="T2" fmla="*/ 15 w 782"/>
                    <a:gd name="T3" fmla="*/ 36 h 36"/>
                    <a:gd name="T4" fmla="*/ 0 w 782"/>
                    <a:gd name="T5" fmla="*/ 18 h 36"/>
                    <a:gd name="T6" fmla="*/ 15 w 782"/>
                    <a:gd name="T7" fmla="*/ 0 h 36"/>
                    <a:gd name="T8" fmla="*/ 766 w 782"/>
                    <a:gd name="T9" fmla="*/ 0 h 36"/>
                    <a:gd name="T10" fmla="*/ 782 w 782"/>
                    <a:gd name="T11" fmla="*/ 18 h 36"/>
                    <a:gd name="T12" fmla="*/ 766 w 78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782" h="36">
                      <a:moveTo>
                        <a:pt x="766" y="36"/>
                      </a:moveTo>
                      <a:cubicBezTo>
                        <a:pt x="15" y="36"/>
                        <a:pt x="15" y="36"/>
                        <a:pt x="15" y="36"/>
                      </a:cubicBezTo>
                      <a:cubicBezTo>
                        <a:pt x="7" y="36"/>
                        <a:pt x="0" y="27"/>
                        <a:pt x="0" y="18"/>
                      </a:cubicBezTo>
                      <a:cubicBezTo>
                        <a:pt x="0" y="9"/>
                        <a:pt x="7" y="0"/>
                        <a:pt x="15" y="0"/>
                      </a:cubicBezTo>
                      <a:cubicBezTo>
                        <a:pt x="766" y="0"/>
                        <a:pt x="766" y="0"/>
                        <a:pt x="766" y="0"/>
                      </a:cubicBezTo>
                      <a:cubicBezTo>
                        <a:pt x="775" y="0"/>
                        <a:pt x="782" y="9"/>
                        <a:pt x="782" y="18"/>
                      </a:cubicBezTo>
                      <a:cubicBezTo>
                        <a:pt x="782" y="27"/>
                        <a:pt x="775" y="36"/>
                        <a:pt x="766" y="36"/>
                      </a:cubicBezTo>
                      <a:close/>
                    </a:path>
                  </a:pathLst>
                </a:custGeom>
                <a:grpFill/>
                <a:ln>
                  <a:noFill/>
                </a:ln>
              </p:spPr>
              <p:txBody>
                <a:bodyPr vert="horz" wrap="square" lIns="91440" tIns="45720" rIns="91440" bIns="45720" numCol="1" anchor="t" anchorCtr="0" compatLnSpc="1"/>
                <a:lstStyle/>
                <a:p>
                  <a:endParaRPr lang="en-US"/>
                </a:p>
              </p:txBody>
            </p:sp>
            <p:sp>
              <p:nvSpPr>
                <p:cNvPr id="122" name="Freeform 35"/>
                <p:cNvSpPr/>
                <p:nvPr/>
              </p:nvSpPr>
              <p:spPr bwMode="auto">
                <a:xfrm>
                  <a:off x="5453039" y="5264573"/>
                  <a:ext cx="1077912" cy="55562"/>
                </a:xfrm>
                <a:custGeom>
                  <a:avLst/>
                  <a:gdLst>
                    <a:gd name="T0" fmla="*/ 673 w 688"/>
                    <a:gd name="T1" fmla="*/ 36 h 36"/>
                    <a:gd name="T2" fmla="*/ 16 w 688"/>
                    <a:gd name="T3" fmla="*/ 36 h 36"/>
                    <a:gd name="T4" fmla="*/ 0 w 688"/>
                    <a:gd name="T5" fmla="*/ 18 h 36"/>
                    <a:gd name="T6" fmla="*/ 16 w 688"/>
                    <a:gd name="T7" fmla="*/ 0 h 36"/>
                    <a:gd name="T8" fmla="*/ 673 w 688"/>
                    <a:gd name="T9" fmla="*/ 0 h 36"/>
                    <a:gd name="T10" fmla="*/ 688 w 688"/>
                    <a:gd name="T11" fmla="*/ 18 h 36"/>
                    <a:gd name="T12" fmla="*/ 673 w 68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688" h="36">
                      <a:moveTo>
                        <a:pt x="673" y="36"/>
                      </a:moveTo>
                      <a:cubicBezTo>
                        <a:pt x="16" y="36"/>
                        <a:pt x="16" y="36"/>
                        <a:pt x="16" y="36"/>
                      </a:cubicBezTo>
                      <a:cubicBezTo>
                        <a:pt x="7" y="36"/>
                        <a:pt x="0" y="27"/>
                        <a:pt x="0" y="18"/>
                      </a:cubicBezTo>
                      <a:cubicBezTo>
                        <a:pt x="0" y="9"/>
                        <a:pt x="7" y="0"/>
                        <a:pt x="16" y="0"/>
                      </a:cubicBezTo>
                      <a:cubicBezTo>
                        <a:pt x="673" y="0"/>
                        <a:pt x="673" y="0"/>
                        <a:pt x="673" y="0"/>
                      </a:cubicBezTo>
                      <a:cubicBezTo>
                        <a:pt x="681" y="0"/>
                        <a:pt x="688" y="9"/>
                        <a:pt x="688" y="18"/>
                      </a:cubicBezTo>
                      <a:cubicBezTo>
                        <a:pt x="688" y="27"/>
                        <a:pt x="681" y="36"/>
                        <a:pt x="673" y="36"/>
                      </a:cubicBezTo>
                      <a:close/>
                    </a:path>
                  </a:pathLst>
                </a:custGeom>
                <a:grpFill/>
                <a:ln>
                  <a:noFill/>
                </a:ln>
              </p:spPr>
              <p:txBody>
                <a:bodyPr vert="horz" wrap="square" lIns="91440" tIns="45720" rIns="91440" bIns="45720" numCol="1" anchor="t" anchorCtr="0" compatLnSpc="1"/>
                <a:lstStyle/>
                <a:p>
                  <a:endParaRPr lang="en-US"/>
                </a:p>
              </p:txBody>
            </p:sp>
            <p:sp>
              <p:nvSpPr>
                <p:cNvPr id="123" name="Freeform 36"/>
                <p:cNvSpPr/>
                <p:nvPr/>
              </p:nvSpPr>
              <p:spPr bwMode="auto">
                <a:xfrm>
                  <a:off x="5502252" y="5377286"/>
                  <a:ext cx="979487" cy="53975"/>
                </a:xfrm>
                <a:custGeom>
                  <a:avLst/>
                  <a:gdLst>
                    <a:gd name="T0" fmla="*/ 610 w 626"/>
                    <a:gd name="T1" fmla="*/ 35 h 35"/>
                    <a:gd name="T2" fmla="*/ 16 w 626"/>
                    <a:gd name="T3" fmla="*/ 35 h 35"/>
                    <a:gd name="T4" fmla="*/ 0 w 626"/>
                    <a:gd name="T5" fmla="*/ 17 h 35"/>
                    <a:gd name="T6" fmla="*/ 16 w 626"/>
                    <a:gd name="T7" fmla="*/ 0 h 35"/>
                    <a:gd name="T8" fmla="*/ 610 w 626"/>
                    <a:gd name="T9" fmla="*/ 0 h 35"/>
                    <a:gd name="T10" fmla="*/ 626 w 626"/>
                    <a:gd name="T11" fmla="*/ 17 h 35"/>
                    <a:gd name="T12" fmla="*/ 610 w 626"/>
                    <a:gd name="T13" fmla="*/ 35 h 35"/>
                  </a:gdLst>
                  <a:ahLst/>
                  <a:cxnLst>
                    <a:cxn ang="0">
                      <a:pos x="T0" y="T1"/>
                    </a:cxn>
                    <a:cxn ang="0">
                      <a:pos x="T2" y="T3"/>
                    </a:cxn>
                    <a:cxn ang="0">
                      <a:pos x="T4" y="T5"/>
                    </a:cxn>
                    <a:cxn ang="0">
                      <a:pos x="T6" y="T7"/>
                    </a:cxn>
                    <a:cxn ang="0">
                      <a:pos x="T8" y="T9"/>
                    </a:cxn>
                    <a:cxn ang="0">
                      <a:pos x="T10" y="T11"/>
                    </a:cxn>
                    <a:cxn ang="0">
                      <a:pos x="T12" y="T13"/>
                    </a:cxn>
                  </a:cxnLst>
                  <a:rect l="0" t="0" r="r" b="b"/>
                  <a:pathLst>
                    <a:path w="626" h="35">
                      <a:moveTo>
                        <a:pt x="610" y="35"/>
                      </a:moveTo>
                      <a:cubicBezTo>
                        <a:pt x="16" y="35"/>
                        <a:pt x="16" y="35"/>
                        <a:pt x="16" y="35"/>
                      </a:cubicBezTo>
                      <a:cubicBezTo>
                        <a:pt x="7" y="35"/>
                        <a:pt x="0" y="26"/>
                        <a:pt x="0" y="17"/>
                      </a:cubicBezTo>
                      <a:cubicBezTo>
                        <a:pt x="0" y="9"/>
                        <a:pt x="7" y="0"/>
                        <a:pt x="16" y="0"/>
                      </a:cubicBezTo>
                      <a:cubicBezTo>
                        <a:pt x="610" y="0"/>
                        <a:pt x="610" y="0"/>
                        <a:pt x="610" y="0"/>
                      </a:cubicBezTo>
                      <a:cubicBezTo>
                        <a:pt x="619" y="0"/>
                        <a:pt x="626" y="9"/>
                        <a:pt x="626" y="17"/>
                      </a:cubicBezTo>
                      <a:cubicBezTo>
                        <a:pt x="626" y="26"/>
                        <a:pt x="619" y="35"/>
                        <a:pt x="610" y="35"/>
                      </a:cubicBezTo>
                      <a:close/>
                    </a:path>
                  </a:pathLst>
                </a:custGeom>
                <a:grpFill/>
                <a:ln>
                  <a:noFill/>
                </a:ln>
              </p:spPr>
              <p:txBody>
                <a:bodyPr vert="horz" wrap="square" lIns="91440" tIns="45720" rIns="91440" bIns="45720" numCol="1" anchor="t" anchorCtr="0" compatLnSpc="1"/>
                <a:lstStyle/>
                <a:p>
                  <a:endParaRPr lang="en-US"/>
                </a:p>
              </p:txBody>
            </p:sp>
            <p:sp>
              <p:nvSpPr>
                <p:cNvPr id="124" name="Freeform 37"/>
                <p:cNvSpPr/>
                <p:nvPr/>
              </p:nvSpPr>
              <p:spPr bwMode="auto">
                <a:xfrm>
                  <a:off x="5516539" y="5526511"/>
                  <a:ext cx="931862" cy="407987"/>
                </a:xfrm>
                <a:custGeom>
                  <a:avLst/>
                  <a:gdLst>
                    <a:gd name="T0" fmla="*/ 579 w 596"/>
                    <a:gd name="T1" fmla="*/ 261 h 261"/>
                    <a:gd name="T2" fmla="*/ 18 w 596"/>
                    <a:gd name="T3" fmla="*/ 261 h 261"/>
                    <a:gd name="T4" fmla="*/ 5 w 596"/>
                    <a:gd name="T5" fmla="*/ 256 h 261"/>
                    <a:gd name="T6" fmla="*/ 0 w 596"/>
                    <a:gd name="T7" fmla="*/ 243 h 261"/>
                    <a:gd name="T8" fmla="*/ 9 w 596"/>
                    <a:gd name="T9" fmla="*/ 18 h 261"/>
                    <a:gd name="T10" fmla="*/ 27 w 596"/>
                    <a:gd name="T11" fmla="*/ 0 h 261"/>
                    <a:gd name="T12" fmla="*/ 44 w 596"/>
                    <a:gd name="T13" fmla="*/ 19 h 261"/>
                    <a:gd name="T14" fmla="*/ 36 w 596"/>
                    <a:gd name="T15" fmla="*/ 226 h 261"/>
                    <a:gd name="T16" fmla="*/ 579 w 596"/>
                    <a:gd name="T17" fmla="*/ 226 h 261"/>
                    <a:gd name="T18" fmla="*/ 596 w 596"/>
                    <a:gd name="T19" fmla="*/ 243 h 261"/>
                    <a:gd name="T20" fmla="*/ 579 w 596"/>
                    <a:gd name="T21"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261">
                      <a:moveTo>
                        <a:pt x="579" y="261"/>
                      </a:moveTo>
                      <a:cubicBezTo>
                        <a:pt x="18" y="261"/>
                        <a:pt x="18" y="261"/>
                        <a:pt x="18" y="261"/>
                      </a:cubicBezTo>
                      <a:cubicBezTo>
                        <a:pt x="13" y="261"/>
                        <a:pt x="8" y="259"/>
                        <a:pt x="5" y="256"/>
                      </a:cubicBezTo>
                      <a:cubicBezTo>
                        <a:pt x="2" y="252"/>
                        <a:pt x="0" y="248"/>
                        <a:pt x="0" y="243"/>
                      </a:cubicBezTo>
                      <a:cubicBezTo>
                        <a:pt x="9" y="18"/>
                        <a:pt x="9" y="18"/>
                        <a:pt x="9" y="18"/>
                      </a:cubicBezTo>
                      <a:cubicBezTo>
                        <a:pt x="9" y="8"/>
                        <a:pt x="18" y="1"/>
                        <a:pt x="27" y="0"/>
                      </a:cubicBezTo>
                      <a:cubicBezTo>
                        <a:pt x="37" y="1"/>
                        <a:pt x="45" y="9"/>
                        <a:pt x="44" y="19"/>
                      </a:cubicBezTo>
                      <a:cubicBezTo>
                        <a:pt x="36" y="226"/>
                        <a:pt x="36" y="226"/>
                        <a:pt x="36" y="226"/>
                      </a:cubicBezTo>
                      <a:cubicBezTo>
                        <a:pt x="579" y="226"/>
                        <a:pt x="579" y="226"/>
                        <a:pt x="579" y="226"/>
                      </a:cubicBezTo>
                      <a:cubicBezTo>
                        <a:pt x="589" y="226"/>
                        <a:pt x="596" y="234"/>
                        <a:pt x="596" y="243"/>
                      </a:cubicBezTo>
                      <a:cubicBezTo>
                        <a:pt x="596" y="253"/>
                        <a:pt x="589" y="261"/>
                        <a:pt x="579" y="261"/>
                      </a:cubicBezTo>
                      <a:close/>
                    </a:path>
                  </a:pathLst>
                </a:custGeom>
                <a:grpFill/>
                <a:ln>
                  <a:noFill/>
                </a:ln>
              </p:spPr>
              <p:txBody>
                <a:bodyPr vert="horz" wrap="square" lIns="91440" tIns="45720" rIns="91440" bIns="45720" numCol="1" anchor="t" anchorCtr="0" compatLnSpc="1"/>
                <a:lstStyle/>
                <a:p>
                  <a:endParaRPr lang="en-US"/>
                </a:p>
              </p:txBody>
            </p:sp>
            <p:sp>
              <p:nvSpPr>
                <p:cNvPr id="125" name="Oval 38"/>
                <p:cNvSpPr>
                  <a:spLocks noChangeArrowheads="1"/>
                </p:cNvSpPr>
                <p:nvPr/>
              </p:nvSpPr>
              <p:spPr bwMode="auto">
                <a:xfrm>
                  <a:off x="5437164" y="5783686"/>
                  <a:ext cx="206375" cy="203200"/>
                </a:xfrm>
                <a:prstGeom prst="ellipse">
                  <a:avLst/>
                </a:prstGeom>
                <a:grpFill/>
                <a:ln>
                  <a:noFill/>
                </a:ln>
              </p:spPr>
              <p:txBody>
                <a:bodyPr vert="horz" wrap="square" lIns="91440" tIns="45720" rIns="91440" bIns="45720" numCol="1" anchor="t" anchorCtr="0" compatLnSpc="1"/>
                <a:lstStyle/>
                <a:p>
                  <a:endParaRPr lang="en-US"/>
                </a:p>
              </p:txBody>
            </p:sp>
            <p:sp>
              <p:nvSpPr>
                <p:cNvPr id="126" name="Oval 39"/>
                <p:cNvSpPr>
                  <a:spLocks noChangeArrowheads="1"/>
                </p:cNvSpPr>
                <p:nvPr/>
              </p:nvSpPr>
              <p:spPr bwMode="auto">
                <a:xfrm>
                  <a:off x="6272189" y="5783686"/>
                  <a:ext cx="203200" cy="203200"/>
                </a:xfrm>
                <a:prstGeom prst="ellipse">
                  <a:avLst/>
                </a:prstGeom>
                <a:grpFill/>
                <a:ln>
                  <a:noFill/>
                </a:ln>
              </p:spPr>
              <p:txBody>
                <a:bodyPr vert="horz" wrap="square" lIns="91440" tIns="45720" rIns="91440" bIns="45720" numCol="1" anchor="t" anchorCtr="0" compatLnSpc="1"/>
                <a:lstStyle/>
                <a:p>
                  <a:endParaRPr lang="en-US"/>
                </a:p>
              </p:txBody>
            </p:sp>
          </p:grpSp>
        </p:grpSp>
      </p:grpSp>
      <p:grpSp>
        <p:nvGrpSpPr>
          <p:cNvPr id="127" name="Group 14"/>
          <p:cNvGrpSpPr/>
          <p:nvPr/>
        </p:nvGrpSpPr>
        <p:grpSpPr>
          <a:xfrm>
            <a:off x="4320015" y="4828736"/>
            <a:ext cx="784503" cy="784503"/>
            <a:chOff x="4492293" y="4502570"/>
            <a:chExt cx="784503" cy="784503"/>
          </a:xfrm>
        </p:grpSpPr>
        <p:sp>
          <p:nvSpPr>
            <p:cNvPr id="128" name="Freeform 7"/>
            <p:cNvSpPr/>
            <p:nvPr/>
          </p:nvSpPr>
          <p:spPr>
            <a:xfrm>
              <a:off x="4492293" y="4502570"/>
              <a:ext cx="784503" cy="784503"/>
            </a:xfrm>
            <a:custGeom>
              <a:avLst/>
              <a:gdLst>
                <a:gd name="connsiteX0" fmla="*/ 0 w 812543"/>
                <a:gd name="connsiteY0" fmla="*/ 406272 h 812543"/>
                <a:gd name="connsiteX1" fmla="*/ 406272 w 812543"/>
                <a:gd name="connsiteY1" fmla="*/ 0 h 812543"/>
                <a:gd name="connsiteX2" fmla="*/ 812544 w 812543"/>
                <a:gd name="connsiteY2" fmla="*/ 406272 h 812543"/>
                <a:gd name="connsiteX3" fmla="*/ 406272 w 812543"/>
                <a:gd name="connsiteY3" fmla="*/ 812544 h 812543"/>
                <a:gd name="connsiteX4" fmla="*/ 0 w 812543"/>
                <a:gd name="connsiteY4" fmla="*/ 406272 h 812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543" h="812543">
                  <a:moveTo>
                    <a:pt x="0" y="406272"/>
                  </a:moveTo>
                  <a:cubicBezTo>
                    <a:pt x="0" y="181894"/>
                    <a:pt x="181894" y="0"/>
                    <a:pt x="406272" y="0"/>
                  </a:cubicBezTo>
                  <a:cubicBezTo>
                    <a:pt x="630650" y="0"/>
                    <a:pt x="812544" y="181894"/>
                    <a:pt x="812544" y="406272"/>
                  </a:cubicBezTo>
                  <a:cubicBezTo>
                    <a:pt x="812544" y="630650"/>
                    <a:pt x="630650" y="812544"/>
                    <a:pt x="406272" y="812544"/>
                  </a:cubicBezTo>
                  <a:cubicBezTo>
                    <a:pt x="181894" y="812544"/>
                    <a:pt x="0" y="630650"/>
                    <a:pt x="0" y="406272"/>
                  </a:cubicBezTo>
                  <a:close/>
                </a:path>
              </a:pathLst>
            </a:custGeom>
            <a:solidFill>
              <a:schemeClr val="accent3"/>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44394" tIns="144394" rIns="144394" bIns="144394" numCol="1" spcCol="1270" anchor="ctr" anchorCtr="0">
              <a:noAutofit/>
            </a:bodyPr>
            <a:lstStyle/>
            <a:p>
              <a:pPr lvl="0" algn="ctr" defTabSz="889000">
                <a:lnSpc>
                  <a:spcPct val="90000"/>
                </a:lnSpc>
                <a:spcBef>
                  <a:spcPct val="0"/>
                </a:spcBef>
                <a:spcAft>
                  <a:spcPct val="35000"/>
                </a:spcAft>
              </a:pPr>
              <a:endParaRPr lang="en-US" sz="2000" kern="1200" dirty="0">
                <a:solidFill>
                  <a:sysClr val="window" lastClr="FFFFFF"/>
                </a:solidFill>
                <a:latin typeface="Calibri" panose="020F0502020204030204"/>
                <a:ea typeface="+mn-ea"/>
                <a:cs typeface="+mn-cs"/>
              </a:endParaRPr>
            </a:p>
          </p:txBody>
        </p:sp>
        <p:sp>
          <p:nvSpPr>
            <p:cNvPr id="129" name="Freeform 328"/>
            <p:cNvSpPr>
              <a:spLocks noChangeAspect="1" noChangeArrowheads="1"/>
            </p:cNvSpPr>
            <p:nvPr/>
          </p:nvSpPr>
          <p:spPr bwMode="auto">
            <a:xfrm>
              <a:off x="4667631" y="4804022"/>
              <a:ext cx="408426" cy="227857"/>
            </a:xfrm>
            <a:custGeom>
              <a:avLst/>
              <a:gdLst>
                <a:gd name="T0" fmla="*/ 585 w 1564"/>
                <a:gd name="T1" fmla="*/ 610 h 871"/>
                <a:gd name="T2" fmla="*/ 451 w 1564"/>
                <a:gd name="T3" fmla="*/ 744 h 871"/>
                <a:gd name="T4" fmla="*/ 585 w 1564"/>
                <a:gd name="T5" fmla="*/ 870 h 871"/>
                <a:gd name="T6" fmla="*/ 710 w 1564"/>
                <a:gd name="T7" fmla="*/ 744 h 871"/>
                <a:gd name="T8" fmla="*/ 585 w 1564"/>
                <a:gd name="T9" fmla="*/ 610 h 871"/>
                <a:gd name="T10" fmla="*/ 585 w 1564"/>
                <a:gd name="T11" fmla="*/ 811 h 871"/>
                <a:gd name="T12" fmla="*/ 518 w 1564"/>
                <a:gd name="T13" fmla="*/ 744 h 871"/>
                <a:gd name="T14" fmla="*/ 585 w 1564"/>
                <a:gd name="T15" fmla="*/ 677 h 871"/>
                <a:gd name="T16" fmla="*/ 643 w 1564"/>
                <a:gd name="T17" fmla="*/ 744 h 871"/>
                <a:gd name="T18" fmla="*/ 585 w 1564"/>
                <a:gd name="T19" fmla="*/ 811 h 871"/>
                <a:gd name="T20" fmla="*/ 1563 w 1564"/>
                <a:gd name="T21" fmla="*/ 519 h 871"/>
                <a:gd name="T22" fmla="*/ 1563 w 1564"/>
                <a:gd name="T23" fmla="*/ 652 h 871"/>
                <a:gd name="T24" fmla="*/ 1505 w 1564"/>
                <a:gd name="T25" fmla="*/ 719 h 871"/>
                <a:gd name="T26" fmla="*/ 1429 w 1564"/>
                <a:gd name="T27" fmla="*/ 719 h 871"/>
                <a:gd name="T28" fmla="*/ 1262 w 1564"/>
                <a:gd name="T29" fmla="*/ 569 h 871"/>
                <a:gd name="T30" fmla="*/ 1095 w 1564"/>
                <a:gd name="T31" fmla="*/ 719 h 871"/>
                <a:gd name="T32" fmla="*/ 752 w 1564"/>
                <a:gd name="T33" fmla="*/ 719 h 871"/>
                <a:gd name="T34" fmla="*/ 585 w 1564"/>
                <a:gd name="T35" fmla="*/ 569 h 871"/>
                <a:gd name="T36" fmla="*/ 409 w 1564"/>
                <a:gd name="T37" fmla="*/ 719 h 871"/>
                <a:gd name="T38" fmla="*/ 326 w 1564"/>
                <a:gd name="T39" fmla="*/ 719 h 871"/>
                <a:gd name="T40" fmla="*/ 267 w 1564"/>
                <a:gd name="T41" fmla="*/ 652 h 871"/>
                <a:gd name="T42" fmla="*/ 267 w 1564"/>
                <a:gd name="T43" fmla="*/ 519 h 871"/>
                <a:gd name="T44" fmla="*/ 1563 w 1564"/>
                <a:gd name="T45" fmla="*/ 519 h 871"/>
                <a:gd name="T46" fmla="*/ 1262 w 1564"/>
                <a:gd name="T47" fmla="*/ 610 h 871"/>
                <a:gd name="T48" fmla="*/ 1128 w 1564"/>
                <a:gd name="T49" fmla="*/ 744 h 871"/>
                <a:gd name="T50" fmla="*/ 1262 w 1564"/>
                <a:gd name="T51" fmla="*/ 870 h 871"/>
                <a:gd name="T52" fmla="*/ 1396 w 1564"/>
                <a:gd name="T53" fmla="*/ 744 h 871"/>
                <a:gd name="T54" fmla="*/ 1262 w 1564"/>
                <a:gd name="T55" fmla="*/ 610 h 871"/>
                <a:gd name="T56" fmla="*/ 1262 w 1564"/>
                <a:gd name="T57" fmla="*/ 811 h 871"/>
                <a:gd name="T58" fmla="*/ 1195 w 1564"/>
                <a:gd name="T59" fmla="*/ 744 h 871"/>
                <a:gd name="T60" fmla="*/ 1262 w 1564"/>
                <a:gd name="T61" fmla="*/ 677 h 871"/>
                <a:gd name="T62" fmla="*/ 1329 w 1564"/>
                <a:gd name="T63" fmla="*/ 744 h 871"/>
                <a:gd name="T64" fmla="*/ 1262 w 1564"/>
                <a:gd name="T65" fmla="*/ 811 h 871"/>
                <a:gd name="T66" fmla="*/ 1538 w 1564"/>
                <a:gd name="T67" fmla="*/ 376 h 871"/>
                <a:gd name="T68" fmla="*/ 1295 w 1564"/>
                <a:gd name="T69" fmla="*/ 134 h 871"/>
                <a:gd name="T70" fmla="*/ 1229 w 1564"/>
                <a:gd name="T71" fmla="*/ 109 h 871"/>
                <a:gd name="T72" fmla="*/ 1112 w 1564"/>
                <a:gd name="T73" fmla="*/ 109 h 871"/>
                <a:gd name="T74" fmla="*/ 1112 w 1564"/>
                <a:gd name="T75" fmla="*/ 59 h 871"/>
                <a:gd name="T76" fmla="*/ 1045 w 1564"/>
                <a:gd name="T77" fmla="*/ 0 h 871"/>
                <a:gd name="T78" fmla="*/ 326 w 1564"/>
                <a:gd name="T79" fmla="*/ 0 h 871"/>
                <a:gd name="T80" fmla="*/ 267 w 1564"/>
                <a:gd name="T81" fmla="*/ 59 h 871"/>
                <a:gd name="T82" fmla="*/ 267 w 1564"/>
                <a:gd name="T83" fmla="*/ 75 h 871"/>
                <a:gd name="T84" fmla="*/ 8 w 1564"/>
                <a:gd name="T85" fmla="*/ 101 h 871"/>
                <a:gd name="T86" fmla="*/ 459 w 1564"/>
                <a:gd name="T87" fmla="*/ 159 h 871"/>
                <a:gd name="T88" fmla="*/ 0 w 1564"/>
                <a:gd name="T89" fmla="*/ 209 h 871"/>
                <a:gd name="T90" fmla="*/ 459 w 1564"/>
                <a:gd name="T91" fmla="*/ 268 h 871"/>
                <a:gd name="T92" fmla="*/ 0 w 1564"/>
                <a:gd name="T93" fmla="*/ 309 h 871"/>
                <a:gd name="T94" fmla="*/ 267 w 1564"/>
                <a:gd name="T95" fmla="*/ 360 h 871"/>
                <a:gd name="T96" fmla="*/ 267 w 1564"/>
                <a:gd name="T97" fmla="*/ 485 h 871"/>
                <a:gd name="T98" fmla="*/ 1563 w 1564"/>
                <a:gd name="T99" fmla="*/ 485 h 871"/>
                <a:gd name="T100" fmla="*/ 1563 w 1564"/>
                <a:gd name="T101" fmla="*/ 435 h 871"/>
                <a:gd name="T102" fmla="*/ 1538 w 1564"/>
                <a:gd name="T103" fmla="*/ 376 h 871"/>
                <a:gd name="T104" fmla="*/ 1429 w 1564"/>
                <a:gd name="T105" fmla="*/ 385 h 871"/>
                <a:gd name="T106" fmla="*/ 1195 w 1564"/>
                <a:gd name="T107" fmla="*/ 385 h 871"/>
                <a:gd name="T108" fmla="*/ 1178 w 1564"/>
                <a:gd name="T109" fmla="*/ 376 h 871"/>
                <a:gd name="T110" fmla="*/ 1178 w 1564"/>
                <a:gd name="T111" fmla="*/ 193 h 871"/>
                <a:gd name="T112" fmla="*/ 1195 w 1564"/>
                <a:gd name="T113" fmla="*/ 184 h 871"/>
                <a:gd name="T114" fmla="*/ 1237 w 1564"/>
                <a:gd name="T115" fmla="*/ 184 h 871"/>
                <a:gd name="T116" fmla="*/ 1245 w 1564"/>
                <a:gd name="T117" fmla="*/ 184 h 871"/>
                <a:gd name="T118" fmla="*/ 1438 w 1564"/>
                <a:gd name="T119" fmla="*/ 368 h 871"/>
                <a:gd name="T120" fmla="*/ 1429 w 1564"/>
                <a:gd name="T121" fmla="*/ 385 h 871"/>
                <a:gd name="T122" fmla="*/ 1429 w 1564"/>
                <a:gd name="T123" fmla="*/ 385 h 871"/>
                <a:gd name="T124" fmla="*/ 1429 w 1564"/>
                <a:gd name="T125" fmla="*/ 385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chemeClr val="bg1"/>
            </a:solidFill>
            <a:ln>
              <a:noFill/>
            </a:ln>
            <a:effectLst/>
          </p:spPr>
          <p:txBody>
            <a:bodyPr wrap="none" lIns="243785" tIns="121892" rIns="243785" bIns="121892" anchor="ctr"/>
            <a:lstStyle/>
            <a:p>
              <a:pPr>
                <a:defRPr/>
              </a:pPr>
              <a:endParaRPr lang="en-US" sz="2400" dirty="0">
                <a:ea typeface="宋体" panose="02010600030101010101" pitchFamily="2" charset="-122"/>
              </a:endParaRPr>
            </a:p>
          </p:txBody>
        </p:sp>
      </p:grpSp>
      <p:grpSp>
        <p:nvGrpSpPr>
          <p:cNvPr id="130" name="Group 6"/>
          <p:cNvGrpSpPr/>
          <p:nvPr/>
        </p:nvGrpSpPr>
        <p:grpSpPr>
          <a:xfrm>
            <a:off x="4320015" y="2533571"/>
            <a:ext cx="784503" cy="784503"/>
            <a:chOff x="4492293" y="2207405"/>
            <a:chExt cx="784503" cy="784503"/>
          </a:xfrm>
        </p:grpSpPr>
        <p:sp>
          <p:nvSpPr>
            <p:cNvPr id="131" name="Freeform 9"/>
            <p:cNvSpPr/>
            <p:nvPr/>
          </p:nvSpPr>
          <p:spPr>
            <a:xfrm>
              <a:off x="4492293" y="2207405"/>
              <a:ext cx="784503" cy="784503"/>
            </a:xfrm>
            <a:custGeom>
              <a:avLst/>
              <a:gdLst>
                <a:gd name="connsiteX0" fmla="*/ 0 w 812543"/>
                <a:gd name="connsiteY0" fmla="*/ 406272 h 812543"/>
                <a:gd name="connsiteX1" fmla="*/ 406272 w 812543"/>
                <a:gd name="connsiteY1" fmla="*/ 0 h 812543"/>
                <a:gd name="connsiteX2" fmla="*/ 812544 w 812543"/>
                <a:gd name="connsiteY2" fmla="*/ 406272 h 812543"/>
                <a:gd name="connsiteX3" fmla="*/ 406272 w 812543"/>
                <a:gd name="connsiteY3" fmla="*/ 812544 h 812543"/>
                <a:gd name="connsiteX4" fmla="*/ 0 w 812543"/>
                <a:gd name="connsiteY4" fmla="*/ 406272 h 812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543" h="812543">
                  <a:moveTo>
                    <a:pt x="0" y="406272"/>
                  </a:moveTo>
                  <a:cubicBezTo>
                    <a:pt x="0" y="181894"/>
                    <a:pt x="181894" y="0"/>
                    <a:pt x="406272" y="0"/>
                  </a:cubicBezTo>
                  <a:cubicBezTo>
                    <a:pt x="630650" y="0"/>
                    <a:pt x="812544" y="181894"/>
                    <a:pt x="812544" y="406272"/>
                  </a:cubicBezTo>
                  <a:cubicBezTo>
                    <a:pt x="812544" y="630650"/>
                    <a:pt x="630650" y="812544"/>
                    <a:pt x="406272" y="812544"/>
                  </a:cubicBezTo>
                  <a:cubicBezTo>
                    <a:pt x="181894" y="812544"/>
                    <a:pt x="0" y="630650"/>
                    <a:pt x="0" y="406272"/>
                  </a:cubicBezTo>
                  <a:close/>
                </a:path>
              </a:pathLst>
            </a:custGeom>
            <a:solidFill>
              <a:schemeClr val="accent3"/>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44394" tIns="144394" rIns="144394" bIns="144394" numCol="1" spcCol="1270" anchor="ctr" anchorCtr="0">
              <a:noAutofit/>
            </a:bodyPr>
            <a:lstStyle/>
            <a:p>
              <a:pPr lvl="0" algn="ctr" defTabSz="889000">
                <a:lnSpc>
                  <a:spcPct val="90000"/>
                </a:lnSpc>
                <a:spcBef>
                  <a:spcPct val="0"/>
                </a:spcBef>
                <a:spcAft>
                  <a:spcPct val="35000"/>
                </a:spcAft>
              </a:pPr>
              <a:endParaRPr lang="en-US" sz="2000" kern="1200" dirty="0">
                <a:solidFill>
                  <a:sysClr val="window" lastClr="FFFFFF"/>
                </a:solidFill>
                <a:latin typeface="Calibri" panose="020F0502020204030204"/>
                <a:ea typeface="+mn-ea"/>
                <a:cs typeface="+mn-cs"/>
              </a:endParaRPr>
            </a:p>
          </p:txBody>
        </p:sp>
        <p:grpSp>
          <p:nvGrpSpPr>
            <p:cNvPr id="132" name="Group 447"/>
            <p:cNvGrpSpPr/>
            <p:nvPr/>
          </p:nvGrpSpPr>
          <p:grpSpPr bwMode="auto">
            <a:xfrm>
              <a:off x="4733233" y="2446440"/>
              <a:ext cx="309460" cy="309460"/>
              <a:chOff x="0" y="0"/>
              <a:chExt cx="575" cy="575"/>
            </a:xfrm>
            <a:solidFill>
              <a:schemeClr val="bg1"/>
            </a:solidFill>
          </p:grpSpPr>
          <p:sp>
            <p:nvSpPr>
              <p:cNvPr id="133" name="AutoShape 443"/>
              <p:cNvSpPr/>
              <p:nvPr/>
            </p:nvSpPr>
            <p:spPr bwMode="auto">
              <a:xfrm>
                <a:off x="0" y="296"/>
                <a:ext cx="279" cy="2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pFill/>
              <a:ln>
                <a:noFill/>
              </a:ln>
            </p:spPr>
            <p:txBody>
              <a:bodyPr lIns="0" tIns="0" rIns="0" bIns="0"/>
              <a:lstStyle/>
              <a:p>
                <a:endParaRPr lang="en-US" sz="2400">
                  <a:solidFill>
                    <a:schemeClr val="bg2"/>
                  </a:solidFill>
                </a:endParaRPr>
              </a:p>
            </p:txBody>
          </p:sp>
          <p:sp>
            <p:nvSpPr>
              <p:cNvPr id="134" name="AutoShape 444"/>
              <p:cNvSpPr/>
              <p:nvPr/>
            </p:nvSpPr>
            <p:spPr bwMode="auto">
              <a:xfrm>
                <a:off x="296" y="104"/>
                <a:ext cx="176" cy="1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pFill/>
              <a:ln>
                <a:noFill/>
              </a:ln>
            </p:spPr>
            <p:txBody>
              <a:bodyPr lIns="0" tIns="0" rIns="0" bIns="0"/>
              <a:lstStyle/>
              <a:p>
                <a:endParaRPr lang="en-US" sz="2400">
                  <a:solidFill>
                    <a:schemeClr val="bg2"/>
                  </a:solidFill>
                </a:endParaRPr>
              </a:p>
            </p:txBody>
          </p:sp>
          <p:sp>
            <p:nvSpPr>
              <p:cNvPr id="135" name="AutoShape 445"/>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pFill/>
              <a:ln>
                <a:noFill/>
              </a:ln>
            </p:spPr>
            <p:txBody>
              <a:bodyPr lIns="0" tIns="0" rIns="0" bIns="0"/>
              <a:lstStyle/>
              <a:p>
                <a:endParaRPr lang="en-US" sz="2400">
                  <a:solidFill>
                    <a:schemeClr val="bg2"/>
                  </a:solidFill>
                </a:endParaRPr>
              </a:p>
            </p:txBody>
          </p:sp>
          <p:sp>
            <p:nvSpPr>
              <p:cNvPr id="136" name="AutoShape 446"/>
              <p:cNvSpPr/>
              <p:nvPr/>
            </p:nvSpPr>
            <p:spPr bwMode="auto">
              <a:xfrm>
                <a:off x="0" y="0"/>
                <a:ext cx="57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pFill/>
              <a:ln>
                <a:noFill/>
              </a:ln>
            </p:spPr>
            <p:txBody>
              <a:bodyPr lIns="0" tIns="0" rIns="0" bIns="0"/>
              <a:lstStyle/>
              <a:p>
                <a:endParaRPr lang="en-US" sz="2400">
                  <a:solidFill>
                    <a:schemeClr val="bg2"/>
                  </a:solidFill>
                </a:endParaRPr>
              </a:p>
            </p:txBody>
          </p:sp>
        </p:grpSp>
      </p:grpSp>
      <p:grpSp>
        <p:nvGrpSpPr>
          <p:cNvPr id="137" name="Group 11"/>
          <p:cNvGrpSpPr/>
          <p:nvPr/>
        </p:nvGrpSpPr>
        <p:grpSpPr>
          <a:xfrm>
            <a:off x="7090525" y="3681154"/>
            <a:ext cx="784503" cy="784503"/>
            <a:chOff x="7262803" y="3354988"/>
            <a:chExt cx="784503" cy="784503"/>
          </a:xfrm>
        </p:grpSpPr>
        <p:sp>
          <p:nvSpPr>
            <p:cNvPr id="138" name="Freeform 4"/>
            <p:cNvSpPr/>
            <p:nvPr/>
          </p:nvSpPr>
          <p:spPr>
            <a:xfrm>
              <a:off x="7262803" y="3354988"/>
              <a:ext cx="784503" cy="784503"/>
            </a:xfrm>
            <a:custGeom>
              <a:avLst/>
              <a:gdLst>
                <a:gd name="connsiteX0" fmla="*/ 0 w 812543"/>
                <a:gd name="connsiteY0" fmla="*/ 406272 h 812543"/>
                <a:gd name="connsiteX1" fmla="*/ 406272 w 812543"/>
                <a:gd name="connsiteY1" fmla="*/ 0 h 812543"/>
                <a:gd name="connsiteX2" fmla="*/ 812544 w 812543"/>
                <a:gd name="connsiteY2" fmla="*/ 406272 h 812543"/>
                <a:gd name="connsiteX3" fmla="*/ 406272 w 812543"/>
                <a:gd name="connsiteY3" fmla="*/ 812544 h 812543"/>
                <a:gd name="connsiteX4" fmla="*/ 0 w 812543"/>
                <a:gd name="connsiteY4" fmla="*/ 406272 h 812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543" h="812543">
                  <a:moveTo>
                    <a:pt x="0" y="406272"/>
                  </a:moveTo>
                  <a:cubicBezTo>
                    <a:pt x="0" y="181894"/>
                    <a:pt x="181894" y="0"/>
                    <a:pt x="406272" y="0"/>
                  </a:cubicBezTo>
                  <a:cubicBezTo>
                    <a:pt x="630650" y="0"/>
                    <a:pt x="812544" y="181894"/>
                    <a:pt x="812544" y="406272"/>
                  </a:cubicBezTo>
                  <a:cubicBezTo>
                    <a:pt x="812544" y="630650"/>
                    <a:pt x="630650" y="812544"/>
                    <a:pt x="406272" y="812544"/>
                  </a:cubicBezTo>
                  <a:cubicBezTo>
                    <a:pt x="181894" y="812544"/>
                    <a:pt x="0" y="630650"/>
                    <a:pt x="0" y="406272"/>
                  </a:cubicBezTo>
                  <a:close/>
                </a:path>
              </a:pathLst>
            </a:custGeom>
            <a:solidFill>
              <a:schemeClr val="accent3"/>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44394" tIns="144394" rIns="144394" bIns="144394" numCol="1" spcCol="1270" anchor="ctr" anchorCtr="0">
              <a:noAutofit/>
            </a:bodyPr>
            <a:lstStyle/>
            <a:p>
              <a:pPr lvl="0" algn="ctr" defTabSz="889000">
                <a:lnSpc>
                  <a:spcPct val="90000"/>
                </a:lnSpc>
                <a:spcBef>
                  <a:spcPct val="0"/>
                </a:spcBef>
                <a:spcAft>
                  <a:spcPct val="35000"/>
                </a:spcAft>
              </a:pPr>
              <a:endParaRPr lang="en-US" sz="2000" kern="1200" dirty="0">
                <a:solidFill>
                  <a:sysClr val="window" lastClr="FFFFFF"/>
                </a:solidFill>
                <a:latin typeface="Calibri" panose="020F0502020204030204"/>
                <a:ea typeface="+mn-ea"/>
                <a:cs typeface="+mn-cs"/>
              </a:endParaRPr>
            </a:p>
          </p:txBody>
        </p:sp>
        <p:sp>
          <p:nvSpPr>
            <p:cNvPr id="139" name="Shape 154"/>
            <p:cNvSpPr/>
            <p:nvPr/>
          </p:nvSpPr>
          <p:spPr>
            <a:xfrm>
              <a:off x="7514081" y="3580002"/>
              <a:ext cx="303873" cy="324138"/>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a:miter lim="400000"/>
            </a:ln>
          </p:spPr>
          <p:txBody>
            <a:bodyPr lIns="38100" tIns="38100" rIns="38100" bIns="38100" anchor="ctr"/>
            <a:lstStyle/>
            <a:p>
              <a:pPr lvl="0" algn="l" defTabSz="457200">
                <a:defRPr sz="1200">
                  <a:solidFill>
                    <a:srgbClr val="000000"/>
                  </a:solidFill>
                  <a:latin typeface="Helvetica"/>
                  <a:ea typeface="Helvetica"/>
                  <a:cs typeface="Helvetica"/>
                  <a:sym typeface="Helvetica"/>
                </a:defRPr>
              </a:pPr>
              <a:endParaRPr/>
            </a:p>
          </p:txBody>
        </p:sp>
      </p:grpSp>
      <p:grpSp>
        <p:nvGrpSpPr>
          <p:cNvPr id="140" name="Group 10"/>
          <p:cNvGrpSpPr/>
          <p:nvPr/>
        </p:nvGrpSpPr>
        <p:grpSpPr>
          <a:xfrm>
            <a:off x="6615180" y="2533571"/>
            <a:ext cx="784503" cy="784503"/>
            <a:chOff x="6787458" y="2207405"/>
            <a:chExt cx="784503" cy="784503"/>
          </a:xfrm>
        </p:grpSpPr>
        <p:sp>
          <p:nvSpPr>
            <p:cNvPr id="141" name="Freeform 3"/>
            <p:cNvSpPr/>
            <p:nvPr/>
          </p:nvSpPr>
          <p:spPr>
            <a:xfrm>
              <a:off x="6787458" y="2207405"/>
              <a:ext cx="784503" cy="784503"/>
            </a:xfrm>
            <a:custGeom>
              <a:avLst/>
              <a:gdLst>
                <a:gd name="connsiteX0" fmla="*/ 0 w 812543"/>
                <a:gd name="connsiteY0" fmla="*/ 406272 h 812543"/>
                <a:gd name="connsiteX1" fmla="*/ 406272 w 812543"/>
                <a:gd name="connsiteY1" fmla="*/ 0 h 812543"/>
                <a:gd name="connsiteX2" fmla="*/ 812544 w 812543"/>
                <a:gd name="connsiteY2" fmla="*/ 406272 h 812543"/>
                <a:gd name="connsiteX3" fmla="*/ 406272 w 812543"/>
                <a:gd name="connsiteY3" fmla="*/ 812544 h 812543"/>
                <a:gd name="connsiteX4" fmla="*/ 0 w 812543"/>
                <a:gd name="connsiteY4" fmla="*/ 406272 h 812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543" h="812543">
                  <a:moveTo>
                    <a:pt x="0" y="406272"/>
                  </a:moveTo>
                  <a:cubicBezTo>
                    <a:pt x="0" y="181894"/>
                    <a:pt x="181894" y="0"/>
                    <a:pt x="406272" y="0"/>
                  </a:cubicBezTo>
                  <a:cubicBezTo>
                    <a:pt x="630650" y="0"/>
                    <a:pt x="812544" y="181894"/>
                    <a:pt x="812544" y="406272"/>
                  </a:cubicBezTo>
                  <a:cubicBezTo>
                    <a:pt x="812544" y="630650"/>
                    <a:pt x="630650" y="812544"/>
                    <a:pt x="406272" y="812544"/>
                  </a:cubicBezTo>
                  <a:cubicBezTo>
                    <a:pt x="181894" y="812544"/>
                    <a:pt x="0" y="630650"/>
                    <a:pt x="0" y="406272"/>
                  </a:cubicBezTo>
                  <a:close/>
                </a:path>
              </a:pathLst>
            </a:custGeom>
            <a:solidFill>
              <a:schemeClr val="accent3"/>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44394" tIns="144394" rIns="144394" bIns="144394" numCol="1" spcCol="1270" anchor="ctr" anchorCtr="0">
              <a:noAutofit/>
            </a:bodyPr>
            <a:lstStyle/>
            <a:p>
              <a:pPr lvl="0" algn="ctr" defTabSz="889000">
                <a:lnSpc>
                  <a:spcPct val="90000"/>
                </a:lnSpc>
                <a:spcBef>
                  <a:spcPct val="0"/>
                </a:spcBef>
                <a:spcAft>
                  <a:spcPct val="35000"/>
                </a:spcAft>
              </a:pPr>
              <a:endParaRPr lang="en-US" sz="2000" kern="1200" dirty="0">
                <a:solidFill>
                  <a:sysClr val="window" lastClr="FFFFFF"/>
                </a:solidFill>
                <a:latin typeface="Calibri" panose="020F0502020204030204"/>
                <a:ea typeface="+mn-ea"/>
                <a:cs typeface="+mn-cs"/>
              </a:endParaRPr>
            </a:p>
          </p:txBody>
        </p:sp>
        <p:grpSp>
          <p:nvGrpSpPr>
            <p:cNvPr id="142" name="Group 220"/>
            <p:cNvGrpSpPr/>
            <p:nvPr/>
          </p:nvGrpSpPr>
          <p:grpSpPr bwMode="auto">
            <a:xfrm>
              <a:off x="7035278" y="2456418"/>
              <a:ext cx="291290" cy="265352"/>
              <a:chOff x="0" y="0"/>
              <a:chExt cx="575" cy="523"/>
            </a:xfrm>
            <a:solidFill>
              <a:schemeClr val="bg1"/>
            </a:solidFill>
          </p:grpSpPr>
          <p:sp>
            <p:nvSpPr>
              <p:cNvPr id="143" name="AutoShape 217"/>
              <p:cNvSpPr/>
              <p:nvPr/>
            </p:nvSpPr>
            <p:spPr bwMode="auto">
              <a:xfrm>
                <a:off x="248" y="0"/>
                <a:ext cx="327" cy="523"/>
              </a:xfrm>
              <a:custGeom>
                <a:avLst/>
                <a:gdLst>
                  <a:gd name="T0" fmla="*/ 0 w 21599"/>
                  <a:gd name="T1" fmla="*/ 0 h 21600"/>
                  <a:gd name="T2" fmla="*/ 0 w 21599"/>
                  <a:gd name="T3" fmla="*/ 0 h 21600"/>
                  <a:gd name="T4" fmla="*/ 0 w 21599"/>
                  <a:gd name="T5" fmla="*/ 0 h 21600"/>
                  <a:gd name="T6" fmla="*/ 0 w 21599"/>
                  <a:gd name="T7" fmla="*/ 0 h 21600"/>
                  <a:gd name="T8" fmla="*/ 0 w 21599"/>
                  <a:gd name="T9" fmla="*/ 0 h 21600"/>
                  <a:gd name="T10" fmla="*/ 0 w 21599"/>
                  <a:gd name="T11" fmla="*/ 0 h 21600"/>
                  <a:gd name="T12" fmla="*/ 0 w 21599"/>
                  <a:gd name="T13" fmla="*/ 0 h 21600"/>
                  <a:gd name="T14" fmla="*/ 0 w 21599"/>
                  <a:gd name="T15" fmla="*/ 0 h 21600"/>
                  <a:gd name="T16" fmla="*/ 0 w 21599"/>
                  <a:gd name="T17" fmla="*/ 0 h 21600"/>
                  <a:gd name="T18" fmla="*/ 0 w 21599"/>
                  <a:gd name="T19" fmla="*/ 0 h 21600"/>
                  <a:gd name="T20" fmla="*/ 0 w 21599"/>
                  <a:gd name="T21" fmla="*/ 0 h 21600"/>
                  <a:gd name="T22" fmla="*/ 0 w 21599"/>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599" h="21600">
                    <a:moveTo>
                      <a:pt x="19521" y="0"/>
                    </a:moveTo>
                    <a:lnTo>
                      <a:pt x="2078" y="0"/>
                    </a:lnTo>
                    <a:cubicBezTo>
                      <a:pt x="666" y="0"/>
                      <a:pt x="0" y="417"/>
                      <a:pt x="0" y="1302"/>
                    </a:cubicBezTo>
                    <a:lnTo>
                      <a:pt x="0" y="3279"/>
                    </a:lnTo>
                    <a:lnTo>
                      <a:pt x="4806" y="5801"/>
                    </a:lnTo>
                    <a:lnTo>
                      <a:pt x="4806" y="3011"/>
                    </a:lnTo>
                    <a:lnTo>
                      <a:pt x="16793" y="3011"/>
                    </a:lnTo>
                    <a:lnTo>
                      <a:pt x="16793" y="21600"/>
                    </a:lnTo>
                    <a:lnTo>
                      <a:pt x="21599" y="21600"/>
                    </a:lnTo>
                    <a:lnTo>
                      <a:pt x="21599" y="1302"/>
                    </a:lnTo>
                    <a:cubicBezTo>
                      <a:pt x="21600" y="417"/>
                      <a:pt x="20934" y="0"/>
                      <a:pt x="19521" y="0"/>
                    </a:cubicBezTo>
                    <a:close/>
                    <a:moveTo>
                      <a:pt x="19521" y="0"/>
                    </a:moveTo>
                  </a:path>
                </a:pathLst>
              </a:custGeom>
              <a:grpFill/>
              <a:ln>
                <a:noFill/>
              </a:ln>
            </p:spPr>
            <p:txBody>
              <a:bodyPr lIns="0" tIns="0" rIns="0" bIns="0"/>
              <a:lstStyle/>
              <a:p>
                <a:pPr defTabSz="608965"/>
                <a:endParaRPr lang="en-US" sz="2400">
                  <a:solidFill>
                    <a:prstClr val="black"/>
                  </a:solidFill>
                </a:endParaRPr>
              </a:p>
            </p:txBody>
          </p:sp>
          <p:sp>
            <p:nvSpPr>
              <p:cNvPr id="144" name="AutoShape 218"/>
              <p:cNvSpPr/>
              <p:nvPr/>
            </p:nvSpPr>
            <p:spPr bwMode="auto">
              <a:xfrm>
                <a:off x="248" y="408"/>
                <a:ext cx="72" cy="1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21600" y="21600"/>
                    </a:lnTo>
                    <a:lnTo>
                      <a:pt x="21600" y="0"/>
                    </a:lnTo>
                    <a:lnTo>
                      <a:pt x="0" y="11452"/>
                    </a:lnTo>
                    <a:lnTo>
                      <a:pt x="0" y="21600"/>
                    </a:lnTo>
                    <a:close/>
                    <a:moveTo>
                      <a:pt x="0" y="21600"/>
                    </a:moveTo>
                  </a:path>
                </a:pathLst>
              </a:custGeom>
              <a:grpFill/>
              <a:ln>
                <a:noFill/>
              </a:ln>
            </p:spPr>
            <p:txBody>
              <a:bodyPr lIns="0" tIns="0" rIns="0" bIns="0"/>
              <a:lstStyle/>
              <a:p>
                <a:pPr defTabSz="608965"/>
                <a:endParaRPr lang="en-US" sz="2400">
                  <a:solidFill>
                    <a:prstClr val="black"/>
                  </a:solidFill>
                </a:endParaRPr>
              </a:p>
            </p:txBody>
          </p:sp>
          <p:sp>
            <p:nvSpPr>
              <p:cNvPr id="145" name="AutoShape 219"/>
              <p:cNvSpPr/>
              <p:nvPr/>
            </p:nvSpPr>
            <p:spPr bwMode="auto">
              <a:xfrm>
                <a:off x="0" y="103"/>
                <a:ext cx="399" cy="341"/>
              </a:xfrm>
              <a:custGeom>
                <a:avLst/>
                <a:gdLst>
                  <a:gd name="T0" fmla="*/ 0 w 21430"/>
                  <a:gd name="T1" fmla="*/ 0 h 21600"/>
                  <a:gd name="T2" fmla="*/ 0 w 21430"/>
                  <a:gd name="T3" fmla="*/ 0 h 21600"/>
                  <a:gd name="T4" fmla="*/ 0 w 21430"/>
                  <a:gd name="T5" fmla="*/ 0 h 21600"/>
                  <a:gd name="T6" fmla="*/ 0 w 21430"/>
                  <a:gd name="T7" fmla="*/ 0 h 21600"/>
                  <a:gd name="T8" fmla="*/ 0 w 21430"/>
                  <a:gd name="T9" fmla="*/ 0 h 21600"/>
                  <a:gd name="T10" fmla="*/ 0 w 21430"/>
                  <a:gd name="T11" fmla="*/ 0 h 21600"/>
                  <a:gd name="T12" fmla="*/ 0 w 21430"/>
                  <a:gd name="T13" fmla="*/ 0 h 21600"/>
                  <a:gd name="T14" fmla="*/ 0 w 21430"/>
                  <a:gd name="T15" fmla="*/ 0 h 21600"/>
                  <a:gd name="T16" fmla="*/ 0 w 21430"/>
                  <a:gd name="T17" fmla="*/ 0 h 21600"/>
                  <a:gd name="T18" fmla="*/ 0 w 21430"/>
                  <a:gd name="T19" fmla="*/ 0 h 21600"/>
                  <a:gd name="T20" fmla="*/ 0 w 21430"/>
                  <a:gd name="T21" fmla="*/ 0 h 21600"/>
                  <a:gd name="T22" fmla="*/ 0 w 21430"/>
                  <a:gd name="T23" fmla="*/ 0 h 21600"/>
                  <a:gd name="T24" fmla="*/ 0 w 21430"/>
                  <a:gd name="T25" fmla="*/ 0 h 21600"/>
                  <a:gd name="T26" fmla="*/ 0 w 21430"/>
                  <a:gd name="T27" fmla="*/ 0 h 21600"/>
                  <a:gd name="T28" fmla="*/ 0 w 21430"/>
                  <a:gd name="T29" fmla="*/ 0 h 21600"/>
                  <a:gd name="T30" fmla="*/ 0 w 21430"/>
                  <a:gd name="T31" fmla="*/ 0 h 21600"/>
                  <a:gd name="T32" fmla="*/ 0 w 21430"/>
                  <a:gd name="T33" fmla="*/ 0 h 21600"/>
                  <a:gd name="T34" fmla="*/ 0 w 2143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430" h="21600">
                    <a:moveTo>
                      <a:pt x="11596" y="357"/>
                    </a:moveTo>
                    <a:cubicBezTo>
                      <a:pt x="11352" y="115"/>
                      <a:pt x="11123" y="1"/>
                      <a:pt x="10931" y="0"/>
                    </a:cubicBezTo>
                    <a:cubicBezTo>
                      <a:pt x="10587" y="0"/>
                      <a:pt x="10359" y="367"/>
                      <a:pt x="10359" y="1039"/>
                    </a:cubicBezTo>
                    <a:lnTo>
                      <a:pt x="10359" y="5885"/>
                    </a:lnTo>
                    <a:cubicBezTo>
                      <a:pt x="10359" y="6409"/>
                      <a:pt x="10359" y="7100"/>
                      <a:pt x="10359" y="7791"/>
                    </a:cubicBezTo>
                    <a:lnTo>
                      <a:pt x="1613" y="7791"/>
                    </a:lnTo>
                    <a:cubicBezTo>
                      <a:pt x="726" y="7791"/>
                      <a:pt x="0" y="8649"/>
                      <a:pt x="0" y="9697"/>
                    </a:cubicBezTo>
                    <a:lnTo>
                      <a:pt x="0" y="11903"/>
                    </a:lnTo>
                    <a:cubicBezTo>
                      <a:pt x="0" y="12951"/>
                      <a:pt x="726" y="13809"/>
                      <a:pt x="1613" y="13809"/>
                    </a:cubicBezTo>
                    <a:lnTo>
                      <a:pt x="10359" y="13809"/>
                    </a:lnTo>
                    <a:cubicBezTo>
                      <a:pt x="10359" y="14499"/>
                      <a:pt x="10359" y="15191"/>
                      <a:pt x="10359" y="15714"/>
                    </a:cubicBezTo>
                    <a:lnTo>
                      <a:pt x="10359" y="20562"/>
                    </a:lnTo>
                    <a:cubicBezTo>
                      <a:pt x="10359" y="21233"/>
                      <a:pt x="10587" y="21600"/>
                      <a:pt x="10931" y="21600"/>
                    </a:cubicBezTo>
                    <a:cubicBezTo>
                      <a:pt x="11123" y="21600"/>
                      <a:pt x="11351" y="21485"/>
                      <a:pt x="11596" y="21244"/>
                    </a:cubicBezTo>
                    <a:lnTo>
                      <a:pt x="20920" y="12024"/>
                    </a:lnTo>
                    <a:cubicBezTo>
                      <a:pt x="21600" y="11351"/>
                      <a:pt x="21600" y="10250"/>
                      <a:pt x="20920" y="9578"/>
                    </a:cubicBezTo>
                    <a:lnTo>
                      <a:pt x="11596" y="357"/>
                    </a:lnTo>
                    <a:close/>
                    <a:moveTo>
                      <a:pt x="11596" y="357"/>
                    </a:moveTo>
                  </a:path>
                </a:pathLst>
              </a:custGeom>
              <a:grpFill/>
              <a:ln>
                <a:noFill/>
              </a:ln>
            </p:spPr>
            <p:txBody>
              <a:bodyPr lIns="0" tIns="0" rIns="0" bIns="0"/>
              <a:lstStyle/>
              <a:p>
                <a:pPr defTabSz="608965"/>
                <a:endParaRPr lang="en-US" sz="2400">
                  <a:solidFill>
                    <a:prstClr val="black"/>
                  </a:solidFill>
                </a:endParaRPr>
              </a:p>
            </p:txBody>
          </p:sp>
        </p:grpSp>
      </p:grpSp>
      <p:grpSp>
        <p:nvGrpSpPr>
          <p:cNvPr id="146" name="Group 2"/>
          <p:cNvGrpSpPr/>
          <p:nvPr/>
        </p:nvGrpSpPr>
        <p:grpSpPr>
          <a:xfrm>
            <a:off x="3844671" y="3681154"/>
            <a:ext cx="784503" cy="784503"/>
            <a:chOff x="4016949" y="3354988"/>
            <a:chExt cx="784503" cy="784503"/>
          </a:xfrm>
        </p:grpSpPr>
        <p:sp>
          <p:nvSpPr>
            <p:cNvPr id="147" name="Freeform 8"/>
            <p:cNvSpPr/>
            <p:nvPr/>
          </p:nvSpPr>
          <p:spPr>
            <a:xfrm>
              <a:off x="4016949" y="3354988"/>
              <a:ext cx="784503" cy="784503"/>
            </a:xfrm>
            <a:custGeom>
              <a:avLst/>
              <a:gdLst>
                <a:gd name="connsiteX0" fmla="*/ 0 w 812543"/>
                <a:gd name="connsiteY0" fmla="*/ 406272 h 812543"/>
                <a:gd name="connsiteX1" fmla="*/ 406272 w 812543"/>
                <a:gd name="connsiteY1" fmla="*/ 0 h 812543"/>
                <a:gd name="connsiteX2" fmla="*/ 812544 w 812543"/>
                <a:gd name="connsiteY2" fmla="*/ 406272 h 812543"/>
                <a:gd name="connsiteX3" fmla="*/ 406272 w 812543"/>
                <a:gd name="connsiteY3" fmla="*/ 812544 h 812543"/>
                <a:gd name="connsiteX4" fmla="*/ 0 w 812543"/>
                <a:gd name="connsiteY4" fmla="*/ 406272 h 812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543" h="812543">
                  <a:moveTo>
                    <a:pt x="0" y="406272"/>
                  </a:moveTo>
                  <a:cubicBezTo>
                    <a:pt x="0" y="181894"/>
                    <a:pt x="181894" y="0"/>
                    <a:pt x="406272" y="0"/>
                  </a:cubicBezTo>
                  <a:cubicBezTo>
                    <a:pt x="630650" y="0"/>
                    <a:pt x="812544" y="181894"/>
                    <a:pt x="812544" y="406272"/>
                  </a:cubicBezTo>
                  <a:cubicBezTo>
                    <a:pt x="812544" y="630650"/>
                    <a:pt x="630650" y="812544"/>
                    <a:pt x="406272" y="812544"/>
                  </a:cubicBezTo>
                  <a:cubicBezTo>
                    <a:pt x="181894" y="812544"/>
                    <a:pt x="0" y="630650"/>
                    <a:pt x="0" y="406272"/>
                  </a:cubicBezTo>
                  <a:close/>
                </a:path>
              </a:pathLst>
            </a:custGeom>
            <a:solidFill>
              <a:schemeClr val="accent3"/>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44394" tIns="144394" rIns="144394" bIns="144394" numCol="1" spcCol="1270" anchor="ctr" anchorCtr="0">
              <a:noAutofit/>
            </a:bodyPr>
            <a:lstStyle/>
            <a:p>
              <a:pPr lvl="0" algn="ctr" defTabSz="889000">
                <a:lnSpc>
                  <a:spcPct val="90000"/>
                </a:lnSpc>
                <a:spcBef>
                  <a:spcPct val="0"/>
                </a:spcBef>
                <a:spcAft>
                  <a:spcPct val="35000"/>
                </a:spcAft>
              </a:pPr>
              <a:endParaRPr lang="en-US" sz="2000" kern="1200" dirty="0">
                <a:solidFill>
                  <a:sysClr val="window" lastClr="FFFFFF"/>
                </a:solidFill>
                <a:latin typeface="Calibri" panose="020F0502020204030204"/>
                <a:ea typeface="+mn-ea"/>
                <a:cs typeface="+mn-cs"/>
              </a:endParaRPr>
            </a:p>
          </p:txBody>
        </p:sp>
        <p:sp>
          <p:nvSpPr>
            <p:cNvPr id="148" name="AutoShape 15"/>
            <p:cNvSpPr/>
            <p:nvPr/>
          </p:nvSpPr>
          <p:spPr bwMode="auto">
            <a:xfrm>
              <a:off x="4259265" y="3607057"/>
              <a:ext cx="282398" cy="275373"/>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bg1"/>
            </a:solidFill>
            <a:ln>
              <a:noFill/>
            </a:ln>
            <a:effectLst/>
          </p:spPr>
          <p:txBody>
            <a:bodyPr lIns="38100" tIns="38100" rIns="38100" bIns="38100" anchor="ctr"/>
            <a:lstStyle/>
            <a:p>
              <a:pPr defTabSz="342265">
                <a:defRPr/>
              </a:pPr>
              <a:endParaRPr lang="es-ES" sz="2100">
                <a:solidFill>
                  <a:srgbClr val="44CEB9"/>
                </a:solidFill>
                <a:effectLst>
                  <a:outerShdw blurRad="38100" dist="38100" dir="2700000" algn="tl">
                    <a:srgbClr val="000000"/>
                  </a:outerShdw>
                </a:effectLst>
                <a:latin typeface="Gill Sans" charset="0"/>
                <a:cs typeface="Gill Sans" charset="0"/>
                <a:sym typeface="Gill Sans" charset="0"/>
              </a:endParaRPr>
            </a:p>
          </p:txBody>
        </p:sp>
      </p:grpSp>
      <p:grpSp>
        <p:nvGrpSpPr>
          <p:cNvPr id="149" name="Group 12"/>
          <p:cNvGrpSpPr/>
          <p:nvPr/>
        </p:nvGrpSpPr>
        <p:grpSpPr>
          <a:xfrm>
            <a:off x="6615180" y="4828736"/>
            <a:ext cx="784503" cy="784503"/>
            <a:chOff x="6787458" y="4502570"/>
            <a:chExt cx="784503" cy="784503"/>
          </a:xfrm>
        </p:grpSpPr>
        <p:sp>
          <p:nvSpPr>
            <p:cNvPr id="150" name="Freeform 5"/>
            <p:cNvSpPr/>
            <p:nvPr/>
          </p:nvSpPr>
          <p:spPr>
            <a:xfrm>
              <a:off x="6787458" y="4502570"/>
              <a:ext cx="784503" cy="784503"/>
            </a:xfrm>
            <a:custGeom>
              <a:avLst/>
              <a:gdLst>
                <a:gd name="connsiteX0" fmla="*/ 0 w 812543"/>
                <a:gd name="connsiteY0" fmla="*/ 406272 h 812543"/>
                <a:gd name="connsiteX1" fmla="*/ 406272 w 812543"/>
                <a:gd name="connsiteY1" fmla="*/ 0 h 812543"/>
                <a:gd name="connsiteX2" fmla="*/ 812544 w 812543"/>
                <a:gd name="connsiteY2" fmla="*/ 406272 h 812543"/>
                <a:gd name="connsiteX3" fmla="*/ 406272 w 812543"/>
                <a:gd name="connsiteY3" fmla="*/ 812544 h 812543"/>
                <a:gd name="connsiteX4" fmla="*/ 0 w 812543"/>
                <a:gd name="connsiteY4" fmla="*/ 406272 h 812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543" h="812543">
                  <a:moveTo>
                    <a:pt x="0" y="406272"/>
                  </a:moveTo>
                  <a:cubicBezTo>
                    <a:pt x="0" y="181894"/>
                    <a:pt x="181894" y="0"/>
                    <a:pt x="406272" y="0"/>
                  </a:cubicBezTo>
                  <a:cubicBezTo>
                    <a:pt x="630650" y="0"/>
                    <a:pt x="812544" y="181894"/>
                    <a:pt x="812544" y="406272"/>
                  </a:cubicBezTo>
                  <a:cubicBezTo>
                    <a:pt x="812544" y="630650"/>
                    <a:pt x="630650" y="812544"/>
                    <a:pt x="406272" y="812544"/>
                  </a:cubicBezTo>
                  <a:cubicBezTo>
                    <a:pt x="181894" y="812544"/>
                    <a:pt x="0" y="630650"/>
                    <a:pt x="0" y="406272"/>
                  </a:cubicBezTo>
                  <a:close/>
                </a:path>
              </a:pathLst>
            </a:custGeom>
            <a:solidFill>
              <a:schemeClr val="accent3"/>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44394" tIns="144394" rIns="144394" bIns="144394" numCol="1" spcCol="1270" anchor="ctr" anchorCtr="0">
              <a:noAutofit/>
            </a:bodyPr>
            <a:lstStyle/>
            <a:p>
              <a:pPr lvl="0" algn="ctr" defTabSz="889000">
                <a:lnSpc>
                  <a:spcPct val="90000"/>
                </a:lnSpc>
                <a:spcBef>
                  <a:spcPct val="0"/>
                </a:spcBef>
                <a:spcAft>
                  <a:spcPct val="35000"/>
                </a:spcAft>
              </a:pPr>
              <a:endParaRPr lang="en-US" sz="2000" kern="1200" dirty="0">
                <a:solidFill>
                  <a:sysClr val="window" lastClr="FFFFFF"/>
                </a:solidFill>
                <a:latin typeface="Calibri" panose="020F0502020204030204"/>
                <a:ea typeface="+mn-ea"/>
                <a:cs typeface="+mn-cs"/>
              </a:endParaRPr>
            </a:p>
          </p:txBody>
        </p:sp>
        <p:grpSp>
          <p:nvGrpSpPr>
            <p:cNvPr id="151" name="Group 486"/>
            <p:cNvGrpSpPr/>
            <p:nvPr/>
          </p:nvGrpSpPr>
          <p:grpSpPr bwMode="auto">
            <a:xfrm>
              <a:off x="7047907" y="4758932"/>
              <a:ext cx="298962" cy="256884"/>
              <a:chOff x="0" y="0"/>
              <a:chExt cx="576" cy="495"/>
            </a:xfrm>
            <a:solidFill>
              <a:schemeClr val="bg1"/>
            </a:solidFill>
          </p:grpSpPr>
          <p:sp>
            <p:nvSpPr>
              <p:cNvPr id="152" name="AutoShape 484"/>
              <p:cNvSpPr/>
              <p:nvPr/>
            </p:nvSpPr>
            <p:spPr bwMode="auto">
              <a:xfrm>
                <a:off x="0" y="0"/>
                <a:ext cx="495" cy="49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899" y="18001"/>
                    </a:moveTo>
                    <a:cubicBezTo>
                      <a:pt x="18899" y="18497"/>
                      <a:pt x="18494" y="18901"/>
                      <a:pt x="17999" y="18901"/>
                    </a:cubicBezTo>
                    <a:lnTo>
                      <a:pt x="3601" y="18901"/>
                    </a:lnTo>
                    <a:cubicBezTo>
                      <a:pt x="3105" y="18901"/>
                      <a:pt x="2701" y="18497"/>
                      <a:pt x="2701" y="18001"/>
                    </a:cubicBezTo>
                    <a:lnTo>
                      <a:pt x="2701" y="3598"/>
                    </a:lnTo>
                    <a:cubicBezTo>
                      <a:pt x="2701" y="3102"/>
                      <a:pt x="3105" y="2699"/>
                      <a:pt x="3601" y="2699"/>
                    </a:cubicBezTo>
                    <a:lnTo>
                      <a:pt x="16077" y="2699"/>
                    </a:lnTo>
                    <a:lnTo>
                      <a:pt x="18707" y="70"/>
                    </a:lnTo>
                    <a:cubicBezTo>
                      <a:pt x="18478" y="25"/>
                      <a:pt x="18241" y="0"/>
                      <a:pt x="17999" y="0"/>
                    </a:cubicBezTo>
                    <a:lnTo>
                      <a:pt x="3601" y="0"/>
                    </a:lnTo>
                    <a:cubicBezTo>
                      <a:pt x="1612" y="0"/>
                      <a:pt x="0" y="1611"/>
                      <a:pt x="0" y="3598"/>
                    </a:cubicBezTo>
                    <a:lnTo>
                      <a:pt x="0" y="18001"/>
                    </a:lnTo>
                    <a:cubicBezTo>
                      <a:pt x="0" y="19989"/>
                      <a:pt x="1612" y="21600"/>
                      <a:pt x="3601" y="21600"/>
                    </a:cubicBezTo>
                    <a:lnTo>
                      <a:pt x="17999" y="21600"/>
                    </a:lnTo>
                    <a:cubicBezTo>
                      <a:pt x="19988" y="21600"/>
                      <a:pt x="21600" y="19989"/>
                      <a:pt x="21600" y="18001"/>
                    </a:cubicBezTo>
                    <a:lnTo>
                      <a:pt x="21600" y="10014"/>
                    </a:lnTo>
                    <a:lnTo>
                      <a:pt x="18899" y="12712"/>
                    </a:lnTo>
                    <a:lnTo>
                      <a:pt x="18899" y="18001"/>
                    </a:lnTo>
                    <a:close/>
                    <a:moveTo>
                      <a:pt x="18899" y="18001"/>
                    </a:moveTo>
                  </a:path>
                </a:pathLst>
              </a:custGeom>
              <a:grpFill/>
              <a:ln>
                <a:noFill/>
              </a:ln>
            </p:spPr>
            <p:txBody>
              <a:bodyPr lIns="0" tIns="0" rIns="0" bIns="0"/>
              <a:lstStyle/>
              <a:p>
                <a:endParaRPr lang="en-US" sz="2400">
                  <a:solidFill>
                    <a:schemeClr val="bg2"/>
                  </a:solidFill>
                </a:endParaRPr>
              </a:p>
            </p:txBody>
          </p:sp>
          <p:sp>
            <p:nvSpPr>
              <p:cNvPr id="153" name="AutoShape 485"/>
              <p:cNvSpPr/>
              <p:nvPr/>
            </p:nvSpPr>
            <p:spPr bwMode="auto">
              <a:xfrm>
                <a:off x="208" y="0"/>
                <a:ext cx="368" cy="36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2496" y="13916"/>
                    </a:moveTo>
                    <a:lnTo>
                      <a:pt x="2496" y="13917"/>
                    </a:lnTo>
                    <a:lnTo>
                      <a:pt x="2495" y="13919"/>
                    </a:lnTo>
                    <a:lnTo>
                      <a:pt x="2496" y="13919"/>
                    </a:lnTo>
                    <a:lnTo>
                      <a:pt x="0" y="21600"/>
                    </a:lnTo>
                    <a:lnTo>
                      <a:pt x="7681" y="19104"/>
                    </a:lnTo>
                    <a:lnTo>
                      <a:pt x="7684" y="19103"/>
                    </a:lnTo>
                    <a:lnTo>
                      <a:pt x="7683" y="19102"/>
                    </a:lnTo>
                    <a:lnTo>
                      <a:pt x="21600" y="5186"/>
                    </a:lnTo>
                    <a:lnTo>
                      <a:pt x="16414" y="0"/>
                    </a:lnTo>
                    <a:lnTo>
                      <a:pt x="2498" y="13916"/>
                    </a:lnTo>
                    <a:lnTo>
                      <a:pt x="2496" y="13916"/>
                    </a:lnTo>
                    <a:close/>
                    <a:moveTo>
                      <a:pt x="7041" y="18061"/>
                    </a:moveTo>
                    <a:lnTo>
                      <a:pt x="1855" y="19745"/>
                    </a:lnTo>
                    <a:lnTo>
                      <a:pt x="3540" y="14559"/>
                    </a:lnTo>
                    <a:lnTo>
                      <a:pt x="7041" y="18061"/>
                    </a:lnTo>
                    <a:close/>
                    <a:moveTo>
                      <a:pt x="7041" y="18061"/>
                    </a:moveTo>
                  </a:path>
                </a:pathLst>
              </a:custGeom>
              <a:grpFill/>
              <a:ln>
                <a:noFill/>
              </a:ln>
            </p:spPr>
            <p:txBody>
              <a:bodyPr lIns="0" tIns="0" rIns="0" bIns="0"/>
              <a:lstStyle/>
              <a:p>
                <a:endParaRPr lang="en-US" sz="2400">
                  <a:solidFill>
                    <a:schemeClr val="bg2"/>
                  </a:solidFill>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49" presetClass="entr" presetSubtype="0" decel="100000" fill="hold" nodeType="after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p:cTn id="19" dur="500" fill="hold"/>
                                        <p:tgtEl>
                                          <p:spTgt spid="111"/>
                                        </p:tgtEl>
                                        <p:attrNameLst>
                                          <p:attrName>ppt_w</p:attrName>
                                        </p:attrNameLst>
                                      </p:cBhvr>
                                      <p:tavLst>
                                        <p:tav tm="0">
                                          <p:val>
                                            <p:fltVal val="0"/>
                                          </p:val>
                                        </p:tav>
                                        <p:tav tm="100000">
                                          <p:val>
                                            <p:strVal val="#ppt_w"/>
                                          </p:val>
                                        </p:tav>
                                      </p:tavLst>
                                    </p:anim>
                                    <p:anim calcmode="lin" valueType="num">
                                      <p:cBhvr>
                                        <p:cTn id="20" dur="500" fill="hold"/>
                                        <p:tgtEl>
                                          <p:spTgt spid="111"/>
                                        </p:tgtEl>
                                        <p:attrNameLst>
                                          <p:attrName>ppt_h</p:attrName>
                                        </p:attrNameLst>
                                      </p:cBhvr>
                                      <p:tavLst>
                                        <p:tav tm="0">
                                          <p:val>
                                            <p:fltVal val="0"/>
                                          </p:val>
                                        </p:tav>
                                        <p:tav tm="100000">
                                          <p:val>
                                            <p:strVal val="#ppt_h"/>
                                          </p:val>
                                        </p:tav>
                                      </p:tavLst>
                                    </p:anim>
                                    <p:anim calcmode="lin" valueType="num">
                                      <p:cBhvr>
                                        <p:cTn id="21" dur="500" fill="hold"/>
                                        <p:tgtEl>
                                          <p:spTgt spid="111"/>
                                        </p:tgtEl>
                                        <p:attrNameLst>
                                          <p:attrName>style.rotation</p:attrName>
                                        </p:attrNameLst>
                                      </p:cBhvr>
                                      <p:tavLst>
                                        <p:tav tm="0">
                                          <p:val>
                                            <p:fltVal val="360"/>
                                          </p:val>
                                        </p:tav>
                                        <p:tav tm="100000">
                                          <p:val>
                                            <p:fltVal val="0"/>
                                          </p:val>
                                        </p:tav>
                                      </p:tavLst>
                                    </p:anim>
                                    <p:animEffect transition="in" filter="fade">
                                      <p:cBhvr>
                                        <p:cTn id="22" dur="500"/>
                                        <p:tgtEl>
                                          <p:spTgt spid="111"/>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30"/>
                                        </p:tgtEl>
                                        <p:attrNameLst>
                                          <p:attrName>style.visibility</p:attrName>
                                        </p:attrNameLst>
                                      </p:cBhvr>
                                      <p:to>
                                        <p:strVal val="visible"/>
                                      </p:to>
                                    </p:set>
                                    <p:animEffect transition="in" filter="fade">
                                      <p:cBhvr>
                                        <p:cTn id="26" dur="500"/>
                                        <p:tgtEl>
                                          <p:spTgt spid="130"/>
                                        </p:tgtEl>
                                      </p:cBhvr>
                                    </p:animEffect>
                                  </p:childTnLst>
                                </p:cTn>
                              </p:par>
                            </p:childTnLst>
                          </p:cTn>
                        </p:par>
                        <p:par>
                          <p:cTn id="27" fill="hold">
                            <p:stCondLst>
                              <p:cond delay="2500"/>
                            </p:stCondLst>
                            <p:childTnLst>
                              <p:par>
                                <p:cTn id="28" presetID="22" presetClass="entr" presetSubtype="2" fill="hold" nodeType="afterEffect">
                                  <p:stCondLst>
                                    <p:cond delay="0"/>
                                  </p:stCondLst>
                                  <p:childTnLst>
                                    <p:set>
                                      <p:cBhvr>
                                        <p:cTn id="29" dur="1" fill="hold">
                                          <p:stCondLst>
                                            <p:cond delay="0"/>
                                          </p:stCondLst>
                                        </p:cTn>
                                        <p:tgtEl>
                                          <p:spTgt spid="93"/>
                                        </p:tgtEl>
                                        <p:attrNameLst>
                                          <p:attrName>style.visibility</p:attrName>
                                        </p:attrNameLst>
                                      </p:cBhvr>
                                      <p:to>
                                        <p:strVal val="visible"/>
                                      </p:to>
                                    </p:set>
                                    <p:animEffect transition="in" filter="wipe(right)">
                                      <p:cBhvr>
                                        <p:cTn id="30" dur="500"/>
                                        <p:tgtEl>
                                          <p:spTgt spid="93"/>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146"/>
                                        </p:tgtEl>
                                        <p:attrNameLst>
                                          <p:attrName>style.visibility</p:attrName>
                                        </p:attrNameLst>
                                      </p:cBhvr>
                                      <p:to>
                                        <p:strVal val="visible"/>
                                      </p:to>
                                    </p:set>
                                    <p:animEffect transition="in" filter="fade">
                                      <p:cBhvr>
                                        <p:cTn id="34" dur="500"/>
                                        <p:tgtEl>
                                          <p:spTgt spid="146"/>
                                        </p:tgtEl>
                                      </p:cBhvr>
                                    </p:animEffect>
                                  </p:childTnLst>
                                </p:cTn>
                              </p:par>
                            </p:childTnLst>
                          </p:cTn>
                        </p:par>
                        <p:par>
                          <p:cTn id="35" fill="hold">
                            <p:stCondLst>
                              <p:cond delay="3500"/>
                            </p:stCondLst>
                            <p:childTnLst>
                              <p:par>
                                <p:cTn id="36" presetID="22" presetClass="entr" presetSubtype="2" fill="hold" nodeType="after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wipe(right)">
                                      <p:cBhvr>
                                        <p:cTn id="38" dur="500"/>
                                        <p:tgtEl>
                                          <p:spTgt spid="96"/>
                                        </p:tgtEl>
                                      </p:cBhvr>
                                    </p:animEffect>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127"/>
                                        </p:tgtEl>
                                        <p:attrNameLst>
                                          <p:attrName>style.visibility</p:attrName>
                                        </p:attrNameLst>
                                      </p:cBhvr>
                                      <p:to>
                                        <p:strVal val="visible"/>
                                      </p:to>
                                    </p:set>
                                    <p:animEffect transition="in" filter="fade">
                                      <p:cBhvr>
                                        <p:cTn id="42" dur="500"/>
                                        <p:tgtEl>
                                          <p:spTgt spid="127"/>
                                        </p:tgtEl>
                                      </p:cBhvr>
                                    </p:animEffect>
                                  </p:childTnLst>
                                </p:cTn>
                              </p:par>
                            </p:childTnLst>
                          </p:cTn>
                        </p:par>
                        <p:par>
                          <p:cTn id="43" fill="hold">
                            <p:stCondLst>
                              <p:cond delay="4500"/>
                            </p:stCondLst>
                            <p:childTnLst>
                              <p:par>
                                <p:cTn id="44" presetID="22" presetClass="entr" presetSubtype="2" fill="hold" nodeType="afterEffect">
                                  <p:stCondLst>
                                    <p:cond delay="0"/>
                                  </p:stCondLst>
                                  <p:childTnLst>
                                    <p:set>
                                      <p:cBhvr>
                                        <p:cTn id="45" dur="1" fill="hold">
                                          <p:stCondLst>
                                            <p:cond delay="0"/>
                                          </p:stCondLst>
                                        </p:cTn>
                                        <p:tgtEl>
                                          <p:spTgt spid="99"/>
                                        </p:tgtEl>
                                        <p:attrNameLst>
                                          <p:attrName>style.visibility</p:attrName>
                                        </p:attrNameLst>
                                      </p:cBhvr>
                                      <p:to>
                                        <p:strVal val="visible"/>
                                      </p:to>
                                    </p:set>
                                    <p:animEffect transition="in" filter="wipe(right)">
                                      <p:cBhvr>
                                        <p:cTn id="46" dur="500"/>
                                        <p:tgtEl>
                                          <p:spTgt spid="99"/>
                                        </p:tgtEl>
                                      </p:cBhvr>
                                    </p:animEffect>
                                  </p:childTnLst>
                                </p:cTn>
                              </p:par>
                            </p:childTnLst>
                          </p:cTn>
                        </p:par>
                        <p:par>
                          <p:cTn id="47" fill="hold">
                            <p:stCondLst>
                              <p:cond delay="5000"/>
                            </p:stCondLst>
                            <p:childTnLst>
                              <p:par>
                                <p:cTn id="48" presetID="10" presetClass="entr" presetSubtype="0" fill="hold" nodeType="afterEffect">
                                  <p:stCondLst>
                                    <p:cond delay="0"/>
                                  </p:stCondLst>
                                  <p:childTnLst>
                                    <p:set>
                                      <p:cBhvr>
                                        <p:cTn id="49" dur="1" fill="hold">
                                          <p:stCondLst>
                                            <p:cond delay="0"/>
                                          </p:stCondLst>
                                        </p:cTn>
                                        <p:tgtEl>
                                          <p:spTgt spid="140"/>
                                        </p:tgtEl>
                                        <p:attrNameLst>
                                          <p:attrName>style.visibility</p:attrName>
                                        </p:attrNameLst>
                                      </p:cBhvr>
                                      <p:to>
                                        <p:strVal val="visible"/>
                                      </p:to>
                                    </p:set>
                                    <p:animEffect transition="in" filter="fade">
                                      <p:cBhvr>
                                        <p:cTn id="50" dur="500"/>
                                        <p:tgtEl>
                                          <p:spTgt spid="140"/>
                                        </p:tgtEl>
                                      </p:cBhvr>
                                    </p:animEffect>
                                  </p:childTnLst>
                                </p:cTn>
                              </p:par>
                            </p:childTnLst>
                          </p:cTn>
                        </p:par>
                        <p:par>
                          <p:cTn id="51" fill="hold">
                            <p:stCondLst>
                              <p:cond delay="5500"/>
                            </p:stCondLst>
                            <p:childTnLst>
                              <p:par>
                                <p:cTn id="52" presetID="22" presetClass="entr" presetSubtype="8" fill="hold" nodeType="after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wipe(left)">
                                      <p:cBhvr>
                                        <p:cTn id="54" dur="500"/>
                                        <p:tgtEl>
                                          <p:spTgt spid="102"/>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137"/>
                                        </p:tgtEl>
                                        <p:attrNameLst>
                                          <p:attrName>style.visibility</p:attrName>
                                        </p:attrNameLst>
                                      </p:cBhvr>
                                      <p:to>
                                        <p:strVal val="visible"/>
                                      </p:to>
                                    </p:set>
                                    <p:animEffect transition="in" filter="fade">
                                      <p:cBhvr>
                                        <p:cTn id="58" dur="500"/>
                                        <p:tgtEl>
                                          <p:spTgt spid="137"/>
                                        </p:tgtEl>
                                      </p:cBhvr>
                                    </p:animEffect>
                                  </p:childTnLst>
                                </p:cTn>
                              </p:par>
                            </p:childTnLst>
                          </p:cTn>
                        </p:par>
                        <p:par>
                          <p:cTn id="59" fill="hold">
                            <p:stCondLst>
                              <p:cond delay="6500"/>
                            </p:stCondLst>
                            <p:childTnLst>
                              <p:par>
                                <p:cTn id="60" presetID="22" presetClass="entr" presetSubtype="8" fill="hold" nodeType="afterEffect">
                                  <p:stCondLst>
                                    <p:cond delay="0"/>
                                  </p:stCondLst>
                                  <p:childTnLst>
                                    <p:set>
                                      <p:cBhvr>
                                        <p:cTn id="61" dur="1" fill="hold">
                                          <p:stCondLst>
                                            <p:cond delay="0"/>
                                          </p:stCondLst>
                                        </p:cTn>
                                        <p:tgtEl>
                                          <p:spTgt spid="105"/>
                                        </p:tgtEl>
                                        <p:attrNameLst>
                                          <p:attrName>style.visibility</p:attrName>
                                        </p:attrNameLst>
                                      </p:cBhvr>
                                      <p:to>
                                        <p:strVal val="visible"/>
                                      </p:to>
                                    </p:set>
                                    <p:animEffect transition="in" filter="wipe(left)">
                                      <p:cBhvr>
                                        <p:cTn id="62" dur="500"/>
                                        <p:tgtEl>
                                          <p:spTgt spid="105"/>
                                        </p:tgtEl>
                                      </p:cBhvr>
                                    </p:animEffect>
                                  </p:childTnLst>
                                </p:cTn>
                              </p:par>
                            </p:childTnLst>
                          </p:cTn>
                        </p:par>
                        <p:par>
                          <p:cTn id="63" fill="hold">
                            <p:stCondLst>
                              <p:cond delay="7000"/>
                            </p:stCondLst>
                            <p:childTnLst>
                              <p:par>
                                <p:cTn id="64" presetID="10" presetClass="entr" presetSubtype="0" fill="hold" nodeType="afterEffect">
                                  <p:stCondLst>
                                    <p:cond delay="0"/>
                                  </p:stCondLst>
                                  <p:childTnLst>
                                    <p:set>
                                      <p:cBhvr>
                                        <p:cTn id="65" dur="1" fill="hold">
                                          <p:stCondLst>
                                            <p:cond delay="0"/>
                                          </p:stCondLst>
                                        </p:cTn>
                                        <p:tgtEl>
                                          <p:spTgt spid="149"/>
                                        </p:tgtEl>
                                        <p:attrNameLst>
                                          <p:attrName>style.visibility</p:attrName>
                                        </p:attrNameLst>
                                      </p:cBhvr>
                                      <p:to>
                                        <p:strVal val="visible"/>
                                      </p:to>
                                    </p:set>
                                    <p:animEffect transition="in" filter="fade">
                                      <p:cBhvr>
                                        <p:cTn id="66" dur="500"/>
                                        <p:tgtEl>
                                          <p:spTgt spid="149"/>
                                        </p:tgtEl>
                                      </p:cBhvr>
                                    </p:animEffect>
                                  </p:childTnLst>
                                </p:cTn>
                              </p:par>
                            </p:childTnLst>
                          </p:cTn>
                        </p:par>
                        <p:par>
                          <p:cTn id="67" fill="hold">
                            <p:stCondLst>
                              <p:cond delay="7500"/>
                            </p:stCondLst>
                            <p:childTnLst>
                              <p:par>
                                <p:cTn id="68" presetID="22" presetClass="entr" presetSubtype="8" fill="hold" nodeType="afterEffect">
                                  <p:stCondLst>
                                    <p:cond delay="0"/>
                                  </p:stCondLst>
                                  <p:childTnLst>
                                    <p:set>
                                      <p:cBhvr>
                                        <p:cTn id="69" dur="1" fill="hold">
                                          <p:stCondLst>
                                            <p:cond delay="0"/>
                                          </p:stCondLst>
                                        </p:cTn>
                                        <p:tgtEl>
                                          <p:spTgt spid="108"/>
                                        </p:tgtEl>
                                        <p:attrNameLst>
                                          <p:attrName>style.visibility</p:attrName>
                                        </p:attrNameLst>
                                      </p:cBhvr>
                                      <p:to>
                                        <p:strVal val="visible"/>
                                      </p:to>
                                    </p:set>
                                    <p:animEffect transition="in" filter="wipe(left)">
                                      <p:cBhvr>
                                        <p:cTn id="70"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035376" y="238810"/>
            <a:ext cx="5231571" cy="646331"/>
            <a:chOff x="-5612718" y="201585"/>
            <a:chExt cx="5190898" cy="641307"/>
          </a:xfrm>
        </p:grpSpPr>
        <p:sp>
          <p:nvSpPr>
            <p:cNvPr id="10" name="Text Box 7"/>
            <p:cNvSpPr txBox="1">
              <a:spLocks noChangeArrowheads="1"/>
            </p:cNvSpPr>
            <p:nvPr/>
          </p:nvSpPr>
          <p:spPr bwMode="auto">
            <a:xfrm>
              <a:off x="-2470899" y="320715"/>
              <a:ext cx="2049079"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PROFESSIONAL </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DEVELOPMENT GOALS</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5612718" y="201585"/>
              <a:ext cx="3160721"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职业发展目标</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678727" y="848838"/>
            <a:ext cx="5046173" cy="320239"/>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grpSp>
        <p:nvGrpSpPr>
          <p:cNvPr id="68" name="Group 1"/>
          <p:cNvGrpSpPr/>
          <p:nvPr/>
        </p:nvGrpSpPr>
        <p:grpSpPr>
          <a:xfrm>
            <a:off x="2076842" y="3837563"/>
            <a:ext cx="1903414" cy="1235864"/>
            <a:chOff x="2361584" y="2784083"/>
            <a:chExt cx="1903414" cy="1235864"/>
          </a:xfrm>
        </p:grpSpPr>
        <p:sp>
          <p:nvSpPr>
            <p:cNvPr id="69" name="Oval Callout 10"/>
            <p:cNvSpPr/>
            <p:nvPr/>
          </p:nvSpPr>
          <p:spPr>
            <a:xfrm flipH="1">
              <a:off x="2361584" y="2784083"/>
              <a:ext cx="1903414" cy="1235864"/>
            </a:xfrm>
            <a:prstGeom prst="wedgeEllipseCallout">
              <a:avLst>
                <a:gd name="adj1" fmla="val -23096"/>
                <a:gd name="adj2" fmla="val 68740"/>
              </a:avLst>
            </a:prstGeom>
            <a:solidFill>
              <a:srgbClr val="0070C0"/>
            </a:solidFill>
            <a:ln>
              <a:solidFill>
                <a:srgbClr val="F8F4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26"/>
            <p:cNvSpPr/>
            <p:nvPr/>
          </p:nvSpPr>
          <p:spPr>
            <a:xfrm>
              <a:off x="2558873" y="3081570"/>
              <a:ext cx="1247007" cy="757130"/>
            </a:xfrm>
            <a:prstGeom prst="rect">
              <a:avLst/>
            </a:prstGeom>
          </p:spPr>
          <p:txBody>
            <a:bodyPr wrap="square">
              <a:spAutoFit/>
            </a:bodyPr>
            <a:lstStyle/>
            <a:p>
              <a:pPr algn="ctr" defTabSz="877570">
                <a:lnSpc>
                  <a:spcPct val="120000"/>
                </a:lnSpc>
                <a:defRPr/>
              </a:pPr>
              <a:r>
                <a:rPr lang="zh-CN" altLang="en-US" sz="9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sp>
        <p:nvSpPr>
          <p:cNvPr id="71" name="Freeform 6"/>
          <p:cNvSpPr>
            <a:spLocks noEditPoints="1"/>
          </p:cNvSpPr>
          <p:nvPr/>
        </p:nvSpPr>
        <p:spPr bwMode="auto">
          <a:xfrm flipH="1">
            <a:off x="7916298" y="5568917"/>
            <a:ext cx="1247759" cy="1331772"/>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75000"/>
            </a:schemeClr>
          </a:solidFill>
          <a:ln>
            <a:noFill/>
          </a:ln>
        </p:spPr>
        <p:txBody>
          <a:bodyPr lIns="121920" tIns="60960" rIns="121920" bIns="60960"/>
          <a:lstStyle/>
          <a:p>
            <a:pPr eaLnBrk="1" fontAlgn="auto" hangingPunct="1">
              <a:spcBef>
                <a:spcPts val="0"/>
              </a:spcBef>
              <a:spcAft>
                <a:spcPts val="0"/>
              </a:spcAft>
              <a:defRPr/>
            </a:pPr>
            <a:endParaRPr lang="id-ID" sz="2400" dirty="0">
              <a:latin typeface="+mn-lt"/>
              <a:ea typeface="+mn-ea"/>
            </a:endParaRPr>
          </a:p>
        </p:txBody>
      </p:sp>
      <p:sp>
        <p:nvSpPr>
          <p:cNvPr id="72" name="Freeform 27"/>
          <p:cNvSpPr>
            <a:spLocks noEditPoints="1"/>
          </p:cNvSpPr>
          <p:nvPr/>
        </p:nvSpPr>
        <p:spPr bwMode="auto">
          <a:xfrm>
            <a:off x="4899648" y="4795446"/>
            <a:ext cx="1828699" cy="2105243"/>
          </a:xfrm>
          <a:custGeom>
            <a:avLst/>
            <a:gdLst>
              <a:gd name="T0" fmla="*/ 396 w 792"/>
              <a:gd name="T1" fmla="*/ 85 h 914"/>
              <a:gd name="T2" fmla="*/ 395 w 792"/>
              <a:gd name="T3" fmla="*/ 10 h 914"/>
              <a:gd name="T4" fmla="*/ 547 w 792"/>
              <a:gd name="T5" fmla="*/ 166 h 914"/>
              <a:gd name="T6" fmla="*/ 627 w 792"/>
              <a:gd name="T7" fmla="*/ 367 h 914"/>
              <a:gd name="T8" fmla="*/ 604 w 792"/>
              <a:gd name="T9" fmla="*/ 475 h 914"/>
              <a:gd name="T10" fmla="*/ 507 w 792"/>
              <a:gd name="T11" fmla="*/ 588 h 914"/>
              <a:gd name="T12" fmla="*/ 790 w 792"/>
              <a:gd name="T13" fmla="*/ 836 h 914"/>
              <a:gd name="T14" fmla="*/ 395 w 792"/>
              <a:gd name="T15" fmla="*/ 914 h 914"/>
              <a:gd name="T16" fmla="*/ 397 w 792"/>
              <a:gd name="T17" fmla="*/ 860 h 914"/>
              <a:gd name="T18" fmla="*/ 504 w 792"/>
              <a:gd name="T19" fmla="*/ 838 h 914"/>
              <a:gd name="T20" fmla="*/ 532 w 792"/>
              <a:gd name="T21" fmla="*/ 677 h 914"/>
              <a:gd name="T22" fmla="*/ 395 w 792"/>
              <a:gd name="T23" fmla="*/ 816 h 914"/>
              <a:gd name="T24" fmla="*/ 399 w 792"/>
              <a:gd name="T25" fmla="*/ 789 h 914"/>
              <a:gd name="T26" fmla="*/ 484 w 792"/>
              <a:gd name="T27" fmla="*/ 605 h 914"/>
              <a:gd name="T28" fmla="*/ 395 w 792"/>
              <a:gd name="T29" fmla="*/ 629 h 914"/>
              <a:gd name="T30" fmla="*/ 396 w 792"/>
              <a:gd name="T31" fmla="*/ 604 h 914"/>
              <a:gd name="T32" fmla="*/ 597 w 792"/>
              <a:gd name="T33" fmla="*/ 344 h 914"/>
              <a:gd name="T34" fmla="*/ 557 w 792"/>
              <a:gd name="T35" fmla="*/ 420 h 914"/>
              <a:gd name="T36" fmla="*/ 549 w 792"/>
              <a:gd name="T37" fmla="*/ 342 h 914"/>
              <a:gd name="T38" fmla="*/ 530 w 792"/>
              <a:gd name="T39" fmla="*/ 239 h 914"/>
              <a:gd name="T40" fmla="*/ 476 w 792"/>
              <a:gd name="T41" fmla="*/ 217 h 914"/>
              <a:gd name="T42" fmla="*/ 395 w 792"/>
              <a:gd name="T43" fmla="*/ 243 h 914"/>
              <a:gd name="T44" fmla="*/ 29 w 792"/>
              <a:gd name="T45" fmla="*/ 914 h 914"/>
              <a:gd name="T46" fmla="*/ 226 w 792"/>
              <a:gd name="T47" fmla="*/ 668 h 914"/>
              <a:gd name="T48" fmla="*/ 219 w 792"/>
              <a:gd name="T49" fmla="*/ 499 h 914"/>
              <a:gd name="T50" fmla="*/ 166 w 792"/>
              <a:gd name="T51" fmla="*/ 424 h 914"/>
              <a:gd name="T52" fmla="*/ 176 w 792"/>
              <a:gd name="T53" fmla="*/ 330 h 914"/>
              <a:gd name="T54" fmla="*/ 240 w 792"/>
              <a:gd name="T55" fmla="*/ 168 h 914"/>
              <a:gd name="T56" fmla="*/ 296 w 792"/>
              <a:gd name="T57" fmla="*/ 118 h 914"/>
              <a:gd name="T58" fmla="*/ 395 w 792"/>
              <a:gd name="T59" fmla="*/ 82 h 914"/>
              <a:gd name="T60" fmla="*/ 278 w 792"/>
              <a:gd name="T61" fmla="*/ 221 h 914"/>
              <a:gd name="T62" fmla="*/ 243 w 792"/>
              <a:gd name="T63" fmla="*/ 339 h 914"/>
              <a:gd name="T64" fmla="*/ 262 w 792"/>
              <a:gd name="T65" fmla="*/ 440 h 914"/>
              <a:gd name="T66" fmla="*/ 198 w 792"/>
              <a:gd name="T67" fmla="*/ 343 h 914"/>
              <a:gd name="T68" fmla="*/ 236 w 792"/>
              <a:gd name="T69" fmla="*/ 480 h 914"/>
              <a:gd name="T70" fmla="*/ 395 w 792"/>
              <a:gd name="T71" fmla="*/ 629 h 914"/>
              <a:gd name="T72" fmla="*/ 280 w 792"/>
              <a:gd name="T73" fmla="*/ 657 h 914"/>
              <a:gd name="T74" fmla="*/ 395 w 792"/>
              <a:gd name="T75" fmla="*/ 816 h 914"/>
              <a:gd name="T76" fmla="*/ 266 w 792"/>
              <a:gd name="T77" fmla="*/ 669 h 914"/>
              <a:gd name="T78" fmla="*/ 291 w 792"/>
              <a:gd name="T79" fmla="*/ 839 h 914"/>
              <a:gd name="T80" fmla="*/ 395 w 792"/>
              <a:gd name="T81" fmla="*/ 847 h 914"/>
              <a:gd name="T82" fmla="*/ 29 w 792"/>
              <a:gd name="T83" fmla="*/ 914 h 914"/>
              <a:gd name="T84" fmla="*/ 395 w 792"/>
              <a:gd name="T85" fmla="*/ 10 h 914"/>
              <a:gd name="T86" fmla="*/ 395 w 792"/>
              <a:gd name="T87" fmla="*/ 50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2" h="914">
                <a:moveTo>
                  <a:pt x="395" y="82"/>
                </a:moveTo>
                <a:cubicBezTo>
                  <a:pt x="395" y="83"/>
                  <a:pt x="395" y="84"/>
                  <a:pt x="396" y="85"/>
                </a:cubicBezTo>
                <a:cubicBezTo>
                  <a:pt x="402" y="73"/>
                  <a:pt x="401" y="61"/>
                  <a:pt x="395" y="50"/>
                </a:cubicBezTo>
                <a:cubicBezTo>
                  <a:pt x="395" y="10"/>
                  <a:pt x="395" y="10"/>
                  <a:pt x="395" y="10"/>
                </a:cubicBezTo>
                <a:cubicBezTo>
                  <a:pt x="483" y="0"/>
                  <a:pt x="549" y="69"/>
                  <a:pt x="521" y="140"/>
                </a:cubicBezTo>
                <a:cubicBezTo>
                  <a:pt x="531" y="148"/>
                  <a:pt x="540" y="157"/>
                  <a:pt x="547" y="166"/>
                </a:cubicBezTo>
                <a:cubicBezTo>
                  <a:pt x="582" y="207"/>
                  <a:pt x="608" y="265"/>
                  <a:pt x="615" y="329"/>
                </a:cubicBezTo>
                <a:cubicBezTo>
                  <a:pt x="621" y="340"/>
                  <a:pt x="625" y="353"/>
                  <a:pt x="627" y="367"/>
                </a:cubicBezTo>
                <a:cubicBezTo>
                  <a:pt x="630" y="385"/>
                  <a:pt x="630" y="406"/>
                  <a:pt x="626" y="424"/>
                </a:cubicBezTo>
                <a:cubicBezTo>
                  <a:pt x="622" y="444"/>
                  <a:pt x="615" y="462"/>
                  <a:pt x="604" y="475"/>
                </a:cubicBezTo>
                <a:cubicBezTo>
                  <a:pt x="596" y="486"/>
                  <a:pt x="585" y="495"/>
                  <a:pt x="573" y="499"/>
                </a:cubicBezTo>
                <a:cubicBezTo>
                  <a:pt x="557" y="535"/>
                  <a:pt x="535" y="566"/>
                  <a:pt x="507" y="588"/>
                </a:cubicBezTo>
                <a:cubicBezTo>
                  <a:pt x="511" y="623"/>
                  <a:pt x="525" y="651"/>
                  <a:pt x="567" y="668"/>
                </a:cubicBezTo>
                <a:cubicBezTo>
                  <a:pt x="661" y="708"/>
                  <a:pt x="792" y="718"/>
                  <a:pt x="790" y="836"/>
                </a:cubicBezTo>
                <a:cubicBezTo>
                  <a:pt x="789" y="861"/>
                  <a:pt x="779" y="888"/>
                  <a:pt x="763" y="914"/>
                </a:cubicBezTo>
                <a:cubicBezTo>
                  <a:pt x="395" y="914"/>
                  <a:pt x="395" y="914"/>
                  <a:pt x="395" y="914"/>
                </a:cubicBezTo>
                <a:cubicBezTo>
                  <a:pt x="395" y="847"/>
                  <a:pt x="395" y="847"/>
                  <a:pt x="395" y="847"/>
                </a:cubicBezTo>
                <a:cubicBezTo>
                  <a:pt x="396" y="851"/>
                  <a:pt x="397" y="856"/>
                  <a:pt x="397" y="860"/>
                </a:cubicBezTo>
                <a:cubicBezTo>
                  <a:pt x="401" y="837"/>
                  <a:pt x="430" y="790"/>
                  <a:pt x="453" y="775"/>
                </a:cubicBezTo>
                <a:cubicBezTo>
                  <a:pt x="479" y="790"/>
                  <a:pt x="489" y="819"/>
                  <a:pt x="504" y="838"/>
                </a:cubicBezTo>
                <a:cubicBezTo>
                  <a:pt x="531" y="811"/>
                  <a:pt x="557" y="741"/>
                  <a:pt x="574" y="699"/>
                </a:cubicBezTo>
                <a:cubicBezTo>
                  <a:pt x="558" y="695"/>
                  <a:pt x="544" y="687"/>
                  <a:pt x="532" y="677"/>
                </a:cubicBezTo>
                <a:cubicBezTo>
                  <a:pt x="485" y="727"/>
                  <a:pt x="439" y="766"/>
                  <a:pt x="399" y="820"/>
                </a:cubicBezTo>
                <a:cubicBezTo>
                  <a:pt x="398" y="818"/>
                  <a:pt x="396" y="817"/>
                  <a:pt x="395" y="816"/>
                </a:cubicBezTo>
                <a:cubicBezTo>
                  <a:pt x="395" y="786"/>
                  <a:pt x="395" y="786"/>
                  <a:pt x="395" y="786"/>
                </a:cubicBezTo>
                <a:cubicBezTo>
                  <a:pt x="396" y="787"/>
                  <a:pt x="397" y="788"/>
                  <a:pt x="399" y="789"/>
                </a:cubicBezTo>
                <a:cubicBezTo>
                  <a:pt x="433" y="752"/>
                  <a:pt x="467" y="728"/>
                  <a:pt x="518" y="665"/>
                </a:cubicBezTo>
                <a:cubicBezTo>
                  <a:pt x="501" y="648"/>
                  <a:pt x="490" y="626"/>
                  <a:pt x="484" y="605"/>
                </a:cubicBezTo>
                <a:cubicBezTo>
                  <a:pt x="458" y="620"/>
                  <a:pt x="429" y="629"/>
                  <a:pt x="396" y="629"/>
                </a:cubicBezTo>
                <a:cubicBezTo>
                  <a:pt x="395" y="629"/>
                  <a:pt x="395" y="629"/>
                  <a:pt x="395" y="629"/>
                </a:cubicBezTo>
                <a:cubicBezTo>
                  <a:pt x="395" y="604"/>
                  <a:pt x="395" y="604"/>
                  <a:pt x="395" y="604"/>
                </a:cubicBezTo>
                <a:cubicBezTo>
                  <a:pt x="395" y="604"/>
                  <a:pt x="396" y="604"/>
                  <a:pt x="396" y="604"/>
                </a:cubicBezTo>
                <a:cubicBezTo>
                  <a:pt x="471" y="604"/>
                  <a:pt x="526" y="551"/>
                  <a:pt x="556" y="480"/>
                </a:cubicBezTo>
                <a:cubicBezTo>
                  <a:pt x="600" y="472"/>
                  <a:pt x="618" y="391"/>
                  <a:pt x="597" y="344"/>
                </a:cubicBezTo>
                <a:cubicBezTo>
                  <a:pt x="596" y="343"/>
                  <a:pt x="596" y="343"/>
                  <a:pt x="595" y="343"/>
                </a:cubicBezTo>
                <a:cubicBezTo>
                  <a:pt x="566" y="324"/>
                  <a:pt x="557" y="411"/>
                  <a:pt x="557" y="420"/>
                </a:cubicBezTo>
                <a:cubicBezTo>
                  <a:pt x="556" y="451"/>
                  <a:pt x="523" y="461"/>
                  <a:pt x="531" y="440"/>
                </a:cubicBezTo>
                <a:cubicBezTo>
                  <a:pt x="538" y="418"/>
                  <a:pt x="548" y="385"/>
                  <a:pt x="549" y="342"/>
                </a:cubicBezTo>
                <a:cubicBezTo>
                  <a:pt x="549" y="340"/>
                  <a:pt x="550" y="338"/>
                  <a:pt x="550" y="336"/>
                </a:cubicBezTo>
                <a:cubicBezTo>
                  <a:pt x="550" y="304"/>
                  <a:pt x="543" y="271"/>
                  <a:pt x="530" y="239"/>
                </a:cubicBezTo>
                <a:cubicBezTo>
                  <a:pt x="530" y="239"/>
                  <a:pt x="530" y="239"/>
                  <a:pt x="529" y="238"/>
                </a:cubicBezTo>
                <a:cubicBezTo>
                  <a:pt x="516" y="219"/>
                  <a:pt x="507" y="209"/>
                  <a:pt x="476" y="217"/>
                </a:cubicBezTo>
                <a:cubicBezTo>
                  <a:pt x="475" y="217"/>
                  <a:pt x="475" y="217"/>
                  <a:pt x="475" y="217"/>
                </a:cubicBezTo>
                <a:cubicBezTo>
                  <a:pt x="445" y="231"/>
                  <a:pt x="419" y="239"/>
                  <a:pt x="395" y="243"/>
                </a:cubicBezTo>
                <a:lnTo>
                  <a:pt x="395" y="82"/>
                </a:lnTo>
                <a:close/>
                <a:moveTo>
                  <a:pt x="29" y="914"/>
                </a:moveTo>
                <a:cubicBezTo>
                  <a:pt x="14" y="888"/>
                  <a:pt x="3" y="861"/>
                  <a:pt x="3" y="836"/>
                </a:cubicBezTo>
                <a:cubicBezTo>
                  <a:pt x="0" y="718"/>
                  <a:pt x="132" y="708"/>
                  <a:pt x="226" y="668"/>
                </a:cubicBezTo>
                <a:cubicBezTo>
                  <a:pt x="267" y="651"/>
                  <a:pt x="282" y="623"/>
                  <a:pt x="285" y="588"/>
                </a:cubicBezTo>
                <a:cubicBezTo>
                  <a:pt x="257" y="566"/>
                  <a:pt x="235" y="535"/>
                  <a:pt x="219" y="499"/>
                </a:cubicBezTo>
                <a:cubicBezTo>
                  <a:pt x="207" y="495"/>
                  <a:pt x="197" y="486"/>
                  <a:pt x="188" y="475"/>
                </a:cubicBezTo>
                <a:cubicBezTo>
                  <a:pt x="178" y="462"/>
                  <a:pt x="170" y="444"/>
                  <a:pt x="166" y="424"/>
                </a:cubicBezTo>
                <a:cubicBezTo>
                  <a:pt x="163" y="406"/>
                  <a:pt x="162" y="385"/>
                  <a:pt x="165" y="367"/>
                </a:cubicBezTo>
                <a:cubicBezTo>
                  <a:pt x="167" y="354"/>
                  <a:pt x="171" y="341"/>
                  <a:pt x="176" y="330"/>
                </a:cubicBezTo>
                <a:cubicBezTo>
                  <a:pt x="176" y="327"/>
                  <a:pt x="176" y="323"/>
                  <a:pt x="176" y="318"/>
                </a:cubicBezTo>
                <a:cubicBezTo>
                  <a:pt x="180" y="263"/>
                  <a:pt x="205" y="208"/>
                  <a:pt x="240" y="168"/>
                </a:cubicBezTo>
                <a:cubicBezTo>
                  <a:pt x="230" y="138"/>
                  <a:pt x="232" y="103"/>
                  <a:pt x="246" y="69"/>
                </a:cubicBezTo>
                <a:cubicBezTo>
                  <a:pt x="258" y="99"/>
                  <a:pt x="267" y="119"/>
                  <a:pt x="296" y="118"/>
                </a:cubicBezTo>
                <a:cubicBezTo>
                  <a:pt x="297" y="88"/>
                  <a:pt x="289" y="71"/>
                  <a:pt x="263" y="53"/>
                </a:cubicBezTo>
                <a:cubicBezTo>
                  <a:pt x="265" y="24"/>
                  <a:pt x="364" y="0"/>
                  <a:pt x="395" y="82"/>
                </a:cubicBezTo>
                <a:cubicBezTo>
                  <a:pt x="395" y="243"/>
                  <a:pt x="395" y="243"/>
                  <a:pt x="395" y="243"/>
                </a:cubicBezTo>
                <a:cubicBezTo>
                  <a:pt x="344" y="252"/>
                  <a:pt x="305" y="242"/>
                  <a:pt x="278" y="221"/>
                </a:cubicBezTo>
                <a:cubicBezTo>
                  <a:pt x="273" y="226"/>
                  <a:pt x="268" y="231"/>
                  <a:pt x="264" y="238"/>
                </a:cubicBezTo>
                <a:cubicBezTo>
                  <a:pt x="250" y="270"/>
                  <a:pt x="242" y="306"/>
                  <a:pt x="243" y="339"/>
                </a:cubicBezTo>
                <a:cubicBezTo>
                  <a:pt x="243" y="340"/>
                  <a:pt x="244" y="341"/>
                  <a:pt x="244" y="342"/>
                </a:cubicBezTo>
                <a:cubicBezTo>
                  <a:pt x="245" y="385"/>
                  <a:pt x="255" y="418"/>
                  <a:pt x="262" y="440"/>
                </a:cubicBezTo>
                <a:cubicBezTo>
                  <a:pt x="270" y="461"/>
                  <a:pt x="237" y="451"/>
                  <a:pt x="236" y="420"/>
                </a:cubicBezTo>
                <a:cubicBezTo>
                  <a:pt x="236" y="411"/>
                  <a:pt x="227" y="324"/>
                  <a:pt x="198" y="343"/>
                </a:cubicBezTo>
                <a:cubicBezTo>
                  <a:pt x="197" y="343"/>
                  <a:pt x="196" y="344"/>
                  <a:pt x="195" y="344"/>
                </a:cubicBezTo>
                <a:cubicBezTo>
                  <a:pt x="174" y="392"/>
                  <a:pt x="192" y="473"/>
                  <a:pt x="236" y="480"/>
                </a:cubicBezTo>
                <a:cubicBezTo>
                  <a:pt x="266" y="550"/>
                  <a:pt x="320" y="603"/>
                  <a:pt x="395" y="604"/>
                </a:cubicBezTo>
                <a:cubicBezTo>
                  <a:pt x="395" y="629"/>
                  <a:pt x="395" y="629"/>
                  <a:pt x="395" y="629"/>
                </a:cubicBezTo>
                <a:cubicBezTo>
                  <a:pt x="364" y="629"/>
                  <a:pt x="336" y="621"/>
                  <a:pt x="311" y="606"/>
                </a:cubicBezTo>
                <a:cubicBezTo>
                  <a:pt x="305" y="624"/>
                  <a:pt x="294" y="641"/>
                  <a:pt x="280" y="657"/>
                </a:cubicBezTo>
                <a:cubicBezTo>
                  <a:pt x="328" y="725"/>
                  <a:pt x="365" y="766"/>
                  <a:pt x="395" y="786"/>
                </a:cubicBezTo>
                <a:cubicBezTo>
                  <a:pt x="395" y="816"/>
                  <a:pt x="395" y="816"/>
                  <a:pt x="395" y="816"/>
                </a:cubicBezTo>
                <a:cubicBezTo>
                  <a:pt x="357" y="783"/>
                  <a:pt x="300" y="719"/>
                  <a:pt x="268" y="674"/>
                </a:cubicBezTo>
                <a:cubicBezTo>
                  <a:pt x="267" y="673"/>
                  <a:pt x="267" y="671"/>
                  <a:pt x="266" y="669"/>
                </a:cubicBezTo>
                <a:cubicBezTo>
                  <a:pt x="251" y="682"/>
                  <a:pt x="233" y="692"/>
                  <a:pt x="215" y="696"/>
                </a:cubicBezTo>
                <a:cubicBezTo>
                  <a:pt x="229" y="754"/>
                  <a:pt x="274" y="818"/>
                  <a:pt x="291" y="839"/>
                </a:cubicBezTo>
                <a:cubicBezTo>
                  <a:pt x="307" y="818"/>
                  <a:pt x="315" y="795"/>
                  <a:pt x="340" y="783"/>
                </a:cubicBezTo>
                <a:cubicBezTo>
                  <a:pt x="351" y="794"/>
                  <a:pt x="385" y="818"/>
                  <a:pt x="395" y="847"/>
                </a:cubicBezTo>
                <a:cubicBezTo>
                  <a:pt x="395" y="914"/>
                  <a:pt x="395" y="914"/>
                  <a:pt x="395" y="914"/>
                </a:cubicBezTo>
                <a:lnTo>
                  <a:pt x="29" y="914"/>
                </a:lnTo>
                <a:close/>
                <a:moveTo>
                  <a:pt x="395" y="50"/>
                </a:moveTo>
                <a:cubicBezTo>
                  <a:pt x="395" y="10"/>
                  <a:pt x="395" y="10"/>
                  <a:pt x="395" y="10"/>
                </a:cubicBezTo>
                <a:cubicBezTo>
                  <a:pt x="384" y="11"/>
                  <a:pt x="372" y="13"/>
                  <a:pt x="360" y="17"/>
                </a:cubicBezTo>
                <a:cubicBezTo>
                  <a:pt x="375" y="25"/>
                  <a:pt x="388" y="37"/>
                  <a:pt x="395" y="50"/>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sp>
        <p:nvSpPr>
          <p:cNvPr id="73" name="Freeform 14"/>
          <p:cNvSpPr>
            <a:spLocks noEditPoints="1"/>
          </p:cNvSpPr>
          <p:nvPr/>
        </p:nvSpPr>
        <p:spPr bwMode="auto">
          <a:xfrm>
            <a:off x="2570800" y="5628620"/>
            <a:ext cx="1213882" cy="1272069"/>
          </a:xfrm>
          <a:custGeom>
            <a:avLst/>
            <a:gdLst>
              <a:gd name="T0" fmla="*/ 717 w 829"/>
              <a:gd name="T1" fmla="*/ 568 h 869"/>
              <a:gd name="T2" fmla="*/ 634 w 829"/>
              <a:gd name="T3" fmla="*/ 869 h 869"/>
              <a:gd name="T4" fmla="*/ 634 w 829"/>
              <a:gd name="T5" fmla="*/ 758 h 869"/>
              <a:gd name="T6" fmla="*/ 593 w 829"/>
              <a:gd name="T7" fmla="*/ 81 h 869"/>
              <a:gd name="T8" fmla="*/ 593 w 829"/>
              <a:gd name="T9" fmla="*/ 390 h 869"/>
              <a:gd name="T10" fmla="*/ 593 w 829"/>
              <a:gd name="T11" fmla="*/ 203 h 869"/>
              <a:gd name="T12" fmla="*/ 593 w 829"/>
              <a:gd name="T13" fmla="*/ 81 h 869"/>
              <a:gd name="T14" fmla="*/ 634 w 829"/>
              <a:gd name="T15" fmla="*/ 758 h 869"/>
              <a:gd name="T16" fmla="*/ 634 w 829"/>
              <a:gd name="T17" fmla="*/ 869 h 869"/>
              <a:gd name="T18" fmla="*/ 568 w 829"/>
              <a:gd name="T19" fmla="*/ 125 h 869"/>
              <a:gd name="T20" fmla="*/ 568 w 829"/>
              <a:gd name="T21" fmla="*/ 770 h 869"/>
              <a:gd name="T22" fmla="*/ 593 w 829"/>
              <a:gd name="T23" fmla="*/ 288 h 869"/>
              <a:gd name="T24" fmla="*/ 568 w 829"/>
              <a:gd name="T25" fmla="*/ 173 h 869"/>
              <a:gd name="T26" fmla="*/ 568 w 829"/>
              <a:gd name="T27" fmla="*/ 663 h 869"/>
              <a:gd name="T28" fmla="*/ 568 w 829"/>
              <a:gd name="T29" fmla="*/ 433 h 869"/>
              <a:gd name="T30" fmla="*/ 527 w 829"/>
              <a:gd name="T31" fmla="*/ 24 h 869"/>
              <a:gd name="T32" fmla="*/ 527 w 829"/>
              <a:gd name="T33" fmla="*/ 24 h 869"/>
              <a:gd name="T34" fmla="*/ 547 w 829"/>
              <a:gd name="T35" fmla="*/ 819 h 869"/>
              <a:gd name="T36" fmla="*/ 568 w 829"/>
              <a:gd name="T37" fmla="*/ 869 h 869"/>
              <a:gd name="T38" fmla="*/ 534 w 829"/>
              <a:gd name="T39" fmla="*/ 132 h 869"/>
              <a:gd name="T40" fmla="*/ 527 w 829"/>
              <a:gd name="T41" fmla="*/ 394 h 869"/>
              <a:gd name="T42" fmla="*/ 568 w 829"/>
              <a:gd name="T43" fmla="*/ 173 h 869"/>
              <a:gd name="T44" fmla="*/ 527 w 829"/>
              <a:gd name="T45" fmla="*/ 633 h 869"/>
              <a:gd name="T46" fmla="*/ 414 w 829"/>
              <a:gd name="T47" fmla="*/ 0 h 869"/>
              <a:gd name="T48" fmla="*/ 413 w 829"/>
              <a:gd name="T49" fmla="*/ 0 h 869"/>
              <a:gd name="T50" fmla="*/ 432 w 829"/>
              <a:gd name="T51" fmla="*/ 821 h 869"/>
              <a:gd name="T52" fmla="*/ 527 w 829"/>
              <a:gd name="T53" fmla="*/ 798 h 869"/>
              <a:gd name="T54" fmla="*/ 527 w 829"/>
              <a:gd name="T55" fmla="*/ 105 h 869"/>
              <a:gd name="T56" fmla="*/ 527 w 829"/>
              <a:gd name="T57" fmla="*/ 286 h 869"/>
              <a:gd name="T58" fmla="*/ 527 w 829"/>
              <a:gd name="T59" fmla="*/ 323 h 869"/>
              <a:gd name="T60" fmla="*/ 507 w 829"/>
              <a:gd name="T61" fmla="*/ 559 h 869"/>
              <a:gd name="T62" fmla="*/ 388 w 829"/>
              <a:gd name="T63" fmla="*/ 1 h 869"/>
              <a:gd name="T64" fmla="*/ 388 w 829"/>
              <a:gd name="T65" fmla="*/ 1 h 869"/>
              <a:gd name="T66" fmla="*/ 413 w 829"/>
              <a:gd name="T67" fmla="*/ 777 h 869"/>
              <a:gd name="T68" fmla="*/ 413 w 829"/>
              <a:gd name="T69" fmla="*/ 841 h 869"/>
              <a:gd name="T70" fmla="*/ 413 w 829"/>
              <a:gd name="T71" fmla="*/ 159 h 869"/>
              <a:gd name="T72" fmla="*/ 413 w 829"/>
              <a:gd name="T73" fmla="*/ 558 h 869"/>
              <a:gd name="T74" fmla="*/ 388 w 829"/>
              <a:gd name="T75" fmla="*/ 556 h 869"/>
              <a:gd name="T76" fmla="*/ 388 w 829"/>
              <a:gd name="T77" fmla="*/ 1 h 869"/>
              <a:gd name="T78" fmla="*/ 388 w 829"/>
              <a:gd name="T79" fmla="*/ 869 h 869"/>
              <a:gd name="T80" fmla="*/ 299 w 829"/>
              <a:gd name="T81" fmla="*/ 798 h 869"/>
              <a:gd name="T82" fmla="*/ 388 w 829"/>
              <a:gd name="T83" fmla="*/ 69 h 869"/>
              <a:gd name="T84" fmla="*/ 388 w 829"/>
              <a:gd name="T85" fmla="*/ 154 h 869"/>
              <a:gd name="T86" fmla="*/ 318 w 829"/>
              <a:gd name="T87" fmla="*/ 559 h 869"/>
              <a:gd name="T88" fmla="*/ 192 w 829"/>
              <a:gd name="T89" fmla="*/ 178 h 869"/>
              <a:gd name="T90" fmla="*/ 266 w 829"/>
              <a:gd name="T91" fmla="*/ 167 h 869"/>
              <a:gd name="T92" fmla="*/ 260 w 829"/>
              <a:gd name="T93" fmla="*/ 297 h 869"/>
              <a:gd name="T94" fmla="*/ 299 w 829"/>
              <a:gd name="T95" fmla="*/ 508 h 869"/>
              <a:gd name="T96" fmla="*/ 192 w 829"/>
              <a:gd name="T97" fmla="*/ 178 h 869"/>
              <a:gd name="T98" fmla="*/ 211 w 829"/>
              <a:gd name="T99" fmla="*/ 811 h 869"/>
              <a:gd name="T100" fmla="*/ 299 w 829"/>
              <a:gd name="T101" fmla="*/ 798 h 869"/>
              <a:gd name="T102" fmla="*/ 45 w 829"/>
              <a:gd name="T103" fmla="*/ 869 h 869"/>
              <a:gd name="T104" fmla="*/ 157 w 829"/>
              <a:gd name="T105" fmla="*/ 393 h 869"/>
              <a:gd name="T106" fmla="*/ 158 w 829"/>
              <a:gd name="T107" fmla="*/ 719 h 869"/>
              <a:gd name="T108" fmla="*/ 192 w 829"/>
              <a:gd name="T109" fmla="*/ 832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29" h="869">
                <a:moveTo>
                  <a:pt x="634" y="173"/>
                </a:moveTo>
                <a:cubicBezTo>
                  <a:pt x="638" y="190"/>
                  <a:pt x="641" y="208"/>
                  <a:pt x="644" y="226"/>
                </a:cubicBezTo>
                <a:cubicBezTo>
                  <a:pt x="651" y="284"/>
                  <a:pt x="718" y="320"/>
                  <a:pt x="671" y="393"/>
                </a:cubicBezTo>
                <a:cubicBezTo>
                  <a:pt x="629" y="458"/>
                  <a:pt x="780" y="432"/>
                  <a:pt x="717" y="568"/>
                </a:cubicBezTo>
                <a:cubicBezTo>
                  <a:pt x="690" y="626"/>
                  <a:pt x="829" y="602"/>
                  <a:pt x="776" y="710"/>
                </a:cubicBezTo>
                <a:cubicBezTo>
                  <a:pt x="795" y="730"/>
                  <a:pt x="807" y="755"/>
                  <a:pt x="806" y="791"/>
                </a:cubicBezTo>
                <a:cubicBezTo>
                  <a:pt x="805" y="816"/>
                  <a:pt x="795" y="843"/>
                  <a:pt x="779" y="869"/>
                </a:cubicBezTo>
                <a:cubicBezTo>
                  <a:pt x="634" y="869"/>
                  <a:pt x="634" y="869"/>
                  <a:pt x="634" y="869"/>
                </a:cubicBezTo>
                <a:cubicBezTo>
                  <a:pt x="634" y="832"/>
                  <a:pt x="634" y="832"/>
                  <a:pt x="634" y="832"/>
                </a:cubicBezTo>
                <a:cubicBezTo>
                  <a:pt x="645" y="832"/>
                  <a:pt x="653" y="822"/>
                  <a:pt x="653" y="811"/>
                </a:cubicBezTo>
                <a:cubicBezTo>
                  <a:pt x="653" y="800"/>
                  <a:pt x="645" y="791"/>
                  <a:pt x="634" y="791"/>
                </a:cubicBezTo>
                <a:cubicBezTo>
                  <a:pt x="634" y="758"/>
                  <a:pt x="634" y="758"/>
                  <a:pt x="634" y="758"/>
                </a:cubicBezTo>
                <a:cubicBezTo>
                  <a:pt x="665" y="749"/>
                  <a:pt x="683" y="736"/>
                  <a:pt x="679" y="721"/>
                </a:cubicBezTo>
                <a:cubicBezTo>
                  <a:pt x="663" y="704"/>
                  <a:pt x="649" y="696"/>
                  <a:pt x="634" y="689"/>
                </a:cubicBezTo>
                <a:lnTo>
                  <a:pt x="634" y="173"/>
                </a:lnTo>
                <a:close/>
                <a:moveTo>
                  <a:pt x="593" y="81"/>
                </a:moveTo>
                <a:cubicBezTo>
                  <a:pt x="612" y="107"/>
                  <a:pt x="625" y="138"/>
                  <a:pt x="634" y="173"/>
                </a:cubicBezTo>
                <a:cubicBezTo>
                  <a:pt x="634" y="689"/>
                  <a:pt x="634" y="689"/>
                  <a:pt x="634" y="689"/>
                </a:cubicBezTo>
                <a:cubicBezTo>
                  <a:pt x="621" y="684"/>
                  <a:pt x="608" y="680"/>
                  <a:pt x="593" y="674"/>
                </a:cubicBezTo>
                <a:cubicBezTo>
                  <a:pt x="593" y="390"/>
                  <a:pt x="593" y="390"/>
                  <a:pt x="593" y="390"/>
                </a:cubicBezTo>
                <a:cubicBezTo>
                  <a:pt x="599" y="392"/>
                  <a:pt x="605" y="396"/>
                  <a:pt x="610" y="401"/>
                </a:cubicBezTo>
                <a:cubicBezTo>
                  <a:pt x="621" y="377"/>
                  <a:pt x="625" y="345"/>
                  <a:pt x="620" y="318"/>
                </a:cubicBezTo>
                <a:cubicBezTo>
                  <a:pt x="615" y="295"/>
                  <a:pt x="604" y="285"/>
                  <a:pt x="593" y="288"/>
                </a:cubicBezTo>
                <a:cubicBezTo>
                  <a:pt x="593" y="203"/>
                  <a:pt x="593" y="203"/>
                  <a:pt x="593" y="203"/>
                </a:cubicBezTo>
                <a:cubicBezTo>
                  <a:pt x="593" y="204"/>
                  <a:pt x="593" y="205"/>
                  <a:pt x="594" y="206"/>
                </a:cubicBezTo>
                <a:cubicBezTo>
                  <a:pt x="599" y="213"/>
                  <a:pt x="605" y="221"/>
                  <a:pt x="610" y="229"/>
                </a:cubicBezTo>
                <a:cubicBezTo>
                  <a:pt x="606" y="207"/>
                  <a:pt x="601" y="188"/>
                  <a:pt x="593" y="170"/>
                </a:cubicBezTo>
                <a:cubicBezTo>
                  <a:pt x="593" y="81"/>
                  <a:pt x="593" y="81"/>
                  <a:pt x="593" y="81"/>
                </a:cubicBezTo>
                <a:close/>
                <a:moveTo>
                  <a:pt x="634" y="869"/>
                </a:moveTo>
                <a:cubicBezTo>
                  <a:pt x="593" y="869"/>
                  <a:pt x="593" y="869"/>
                  <a:pt x="593" y="869"/>
                </a:cubicBezTo>
                <a:cubicBezTo>
                  <a:pt x="593" y="767"/>
                  <a:pt x="593" y="767"/>
                  <a:pt x="593" y="767"/>
                </a:cubicBezTo>
                <a:cubicBezTo>
                  <a:pt x="608" y="764"/>
                  <a:pt x="622" y="761"/>
                  <a:pt x="634" y="758"/>
                </a:cubicBezTo>
                <a:cubicBezTo>
                  <a:pt x="634" y="791"/>
                  <a:pt x="634" y="791"/>
                  <a:pt x="634" y="791"/>
                </a:cubicBezTo>
                <a:cubicBezTo>
                  <a:pt x="623" y="791"/>
                  <a:pt x="615" y="800"/>
                  <a:pt x="615" y="811"/>
                </a:cubicBezTo>
                <a:cubicBezTo>
                  <a:pt x="615" y="822"/>
                  <a:pt x="623" y="832"/>
                  <a:pt x="634" y="832"/>
                </a:cubicBezTo>
                <a:lnTo>
                  <a:pt x="634" y="869"/>
                </a:lnTo>
                <a:close/>
                <a:moveTo>
                  <a:pt x="568" y="53"/>
                </a:moveTo>
                <a:cubicBezTo>
                  <a:pt x="577" y="62"/>
                  <a:pt x="586" y="71"/>
                  <a:pt x="593" y="81"/>
                </a:cubicBezTo>
                <a:cubicBezTo>
                  <a:pt x="593" y="170"/>
                  <a:pt x="593" y="170"/>
                  <a:pt x="593" y="170"/>
                </a:cubicBezTo>
                <a:cubicBezTo>
                  <a:pt x="586" y="153"/>
                  <a:pt x="578" y="138"/>
                  <a:pt x="568" y="125"/>
                </a:cubicBezTo>
                <a:cubicBezTo>
                  <a:pt x="568" y="53"/>
                  <a:pt x="568" y="53"/>
                  <a:pt x="568" y="53"/>
                </a:cubicBezTo>
                <a:close/>
                <a:moveTo>
                  <a:pt x="593" y="869"/>
                </a:moveTo>
                <a:cubicBezTo>
                  <a:pt x="568" y="869"/>
                  <a:pt x="568" y="869"/>
                  <a:pt x="568" y="869"/>
                </a:cubicBezTo>
                <a:cubicBezTo>
                  <a:pt x="568" y="770"/>
                  <a:pt x="568" y="770"/>
                  <a:pt x="568" y="770"/>
                </a:cubicBezTo>
                <a:cubicBezTo>
                  <a:pt x="577" y="769"/>
                  <a:pt x="585" y="768"/>
                  <a:pt x="593" y="767"/>
                </a:cubicBezTo>
                <a:cubicBezTo>
                  <a:pt x="593" y="869"/>
                  <a:pt x="593" y="869"/>
                  <a:pt x="593" y="869"/>
                </a:cubicBezTo>
                <a:close/>
                <a:moveTo>
                  <a:pt x="593" y="203"/>
                </a:moveTo>
                <a:cubicBezTo>
                  <a:pt x="593" y="288"/>
                  <a:pt x="593" y="288"/>
                  <a:pt x="593" y="288"/>
                </a:cubicBezTo>
                <a:cubicBezTo>
                  <a:pt x="587" y="290"/>
                  <a:pt x="581" y="296"/>
                  <a:pt x="577" y="307"/>
                </a:cubicBezTo>
                <a:cubicBezTo>
                  <a:pt x="574" y="317"/>
                  <a:pt x="571" y="326"/>
                  <a:pt x="569" y="330"/>
                </a:cubicBezTo>
                <a:cubicBezTo>
                  <a:pt x="569" y="331"/>
                  <a:pt x="569" y="332"/>
                  <a:pt x="568" y="333"/>
                </a:cubicBezTo>
                <a:cubicBezTo>
                  <a:pt x="568" y="173"/>
                  <a:pt x="568" y="173"/>
                  <a:pt x="568" y="173"/>
                </a:cubicBezTo>
                <a:cubicBezTo>
                  <a:pt x="579" y="179"/>
                  <a:pt x="589" y="187"/>
                  <a:pt x="593" y="203"/>
                </a:cubicBezTo>
                <a:close/>
                <a:moveTo>
                  <a:pt x="593" y="390"/>
                </a:moveTo>
                <a:cubicBezTo>
                  <a:pt x="593" y="674"/>
                  <a:pt x="593" y="674"/>
                  <a:pt x="593" y="674"/>
                </a:cubicBezTo>
                <a:cubicBezTo>
                  <a:pt x="585" y="671"/>
                  <a:pt x="577" y="668"/>
                  <a:pt x="568" y="663"/>
                </a:cubicBezTo>
                <a:cubicBezTo>
                  <a:pt x="568" y="444"/>
                  <a:pt x="568" y="444"/>
                  <a:pt x="568" y="444"/>
                </a:cubicBezTo>
                <a:cubicBezTo>
                  <a:pt x="570" y="441"/>
                  <a:pt x="571" y="438"/>
                  <a:pt x="572" y="435"/>
                </a:cubicBezTo>
                <a:cubicBezTo>
                  <a:pt x="573" y="434"/>
                  <a:pt x="573" y="433"/>
                  <a:pt x="573" y="433"/>
                </a:cubicBezTo>
                <a:cubicBezTo>
                  <a:pt x="571" y="433"/>
                  <a:pt x="570" y="433"/>
                  <a:pt x="568" y="433"/>
                </a:cubicBezTo>
                <a:cubicBezTo>
                  <a:pt x="568" y="381"/>
                  <a:pt x="568" y="381"/>
                  <a:pt x="568" y="381"/>
                </a:cubicBezTo>
                <a:cubicBezTo>
                  <a:pt x="571" y="385"/>
                  <a:pt x="575" y="387"/>
                  <a:pt x="581" y="387"/>
                </a:cubicBezTo>
                <a:cubicBezTo>
                  <a:pt x="585" y="388"/>
                  <a:pt x="589" y="389"/>
                  <a:pt x="593" y="390"/>
                </a:cubicBezTo>
                <a:close/>
                <a:moveTo>
                  <a:pt x="527" y="24"/>
                </a:moveTo>
                <a:cubicBezTo>
                  <a:pt x="543" y="32"/>
                  <a:pt x="556" y="42"/>
                  <a:pt x="568" y="53"/>
                </a:cubicBezTo>
                <a:cubicBezTo>
                  <a:pt x="568" y="125"/>
                  <a:pt x="568" y="125"/>
                  <a:pt x="568" y="125"/>
                </a:cubicBezTo>
                <a:cubicBezTo>
                  <a:pt x="556" y="108"/>
                  <a:pt x="542" y="93"/>
                  <a:pt x="527" y="82"/>
                </a:cubicBezTo>
                <a:cubicBezTo>
                  <a:pt x="527" y="24"/>
                  <a:pt x="527" y="24"/>
                  <a:pt x="527" y="24"/>
                </a:cubicBezTo>
                <a:close/>
                <a:moveTo>
                  <a:pt x="568" y="869"/>
                </a:moveTo>
                <a:cubicBezTo>
                  <a:pt x="527" y="869"/>
                  <a:pt x="527" y="869"/>
                  <a:pt x="527" y="869"/>
                </a:cubicBezTo>
                <a:cubicBezTo>
                  <a:pt x="527" y="839"/>
                  <a:pt x="527" y="839"/>
                  <a:pt x="527" y="839"/>
                </a:cubicBezTo>
                <a:cubicBezTo>
                  <a:pt x="538" y="839"/>
                  <a:pt x="547" y="830"/>
                  <a:pt x="547" y="819"/>
                </a:cubicBezTo>
                <a:cubicBezTo>
                  <a:pt x="547" y="808"/>
                  <a:pt x="538" y="798"/>
                  <a:pt x="527" y="798"/>
                </a:cubicBezTo>
                <a:cubicBezTo>
                  <a:pt x="527" y="774"/>
                  <a:pt x="527" y="774"/>
                  <a:pt x="527" y="774"/>
                </a:cubicBezTo>
                <a:cubicBezTo>
                  <a:pt x="541" y="773"/>
                  <a:pt x="555" y="772"/>
                  <a:pt x="568" y="770"/>
                </a:cubicBezTo>
                <a:cubicBezTo>
                  <a:pt x="568" y="869"/>
                  <a:pt x="568" y="869"/>
                  <a:pt x="568" y="869"/>
                </a:cubicBezTo>
                <a:close/>
                <a:moveTo>
                  <a:pt x="568" y="173"/>
                </a:moveTo>
                <a:cubicBezTo>
                  <a:pt x="565" y="171"/>
                  <a:pt x="562" y="170"/>
                  <a:pt x="559" y="168"/>
                </a:cubicBezTo>
                <a:cubicBezTo>
                  <a:pt x="552" y="162"/>
                  <a:pt x="545" y="157"/>
                  <a:pt x="539" y="152"/>
                </a:cubicBezTo>
                <a:cubicBezTo>
                  <a:pt x="535" y="147"/>
                  <a:pt x="534" y="140"/>
                  <a:pt x="534" y="132"/>
                </a:cubicBezTo>
                <a:cubicBezTo>
                  <a:pt x="534" y="122"/>
                  <a:pt x="531" y="113"/>
                  <a:pt x="527" y="105"/>
                </a:cubicBezTo>
                <a:cubicBezTo>
                  <a:pt x="527" y="286"/>
                  <a:pt x="527" y="286"/>
                  <a:pt x="527" y="286"/>
                </a:cubicBezTo>
                <a:cubicBezTo>
                  <a:pt x="533" y="291"/>
                  <a:pt x="535" y="301"/>
                  <a:pt x="527" y="323"/>
                </a:cubicBezTo>
                <a:cubicBezTo>
                  <a:pt x="527" y="394"/>
                  <a:pt x="527" y="394"/>
                  <a:pt x="527" y="394"/>
                </a:cubicBezTo>
                <a:cubicBezTo>
                  <a:pt x="536" y="416"/>
                  <a:pt x="553" y="431"/>
                  <a:pt x="568" y="433"/>
                </a:cubicBezTo>
                <a:cubicBezTo>
                  <a:pt x="568" y="381"/>
                  <a:pt x="568" y="381"/>
                  <a:pt x="568" y="381"/>
                </a:cubicBezTo>
                <a:cubicBezTo>
                  <a:pt x="561" y="371"/>
                  <a:pt x="563" y="353"/>
                  <a:pt x="568" y="333"/>
                </a:cubicBezTo>
                <a:cubicBezTo>
                  <a:pt x="568" y="173"/>
                  <a:pt x="568" y="173"/>
                  <a:pt x="568" y="173"/>
                </a:cubicBezTo>
                <a:close/>
                <a:moveTo>
                  <a:pt x="568" y="444"/>
                </a:moveTo>
                <a:cubicBezTo>
                  <a:pt x="568" y="663"/>
                  <a:pt x="568" y="663"/>
                  <a:pt x="568" y="663"/>
                </a:cubicBezTo>
                <a:cubicBezTo>
                  <a:pt x="565" y="661"/>
                  <a:pt x="561" y="659"/>
                  <a:pt x="557" y="656"/>
                </a:cubicBezTo>
                <a:cubicBezTo>
                  <a:pt x="544" y="648"/>
                  <a:pt x="534" y="641"/>
                  <a:pt x="527" y="633"/>
                </a:cubicBezTo>
                <a:cubicBezTo>
                  <a:pt x="527" y="506"/>
                  <a:pt x="527" y="506"/>
                  <a:pt x="527" y="506"/>
                </a:cubicBezTo>
                <a:cubicBezTo>
                  <a:pt x="544" y="489"/>
                  <a:pt x="557" y="468"/>
                  <a:pt x="568" y="444"/>
                </a:cubicBezTo>
                <a:close/>
                <a:moveTo>
                  <a:pt x="413" y="0"/>
                </a:moveTo>
                <a:cubicBezTo>
                  <a:pt x="414" y="0"/>
                  <a:pt x="414" y="0"/>
                  <a:pt x="414" y="0"/>
                </a:cubicBezTo>
                <a:cubicBezTo>
                  <a:pt x="459" y="0"/>
                  <a:pt x="497" y="9"/>
                  <a:pt x="527" y="24"/>
                </a:cubicBezTo>
                <a:cubicBezTo>
                  <a:pt x="527" y="82"/>
                  <a:pt x="527" y="82"/>
                  <a:pt x="527" y="82"/>
                </a:cubicBezTo>
                <a:cubicBezTo>
                  <a:pt x="493" y="55"/>
                  <a:pt x="453" y="42"/>
                  <a:pt x="413" y="42"/>
                </a:cubicBezTo>
                <a:cubicBezTo>
                  <a:pt x="413" y="0"/>
                  <a:pt x="413" y="0"/>
                  <a:pt x="413" y="0"/>
                </a:cubicBezTo>
                <a:close/>
                <a:moveTo>
                  <a:pt x="527" y="869"/>
                </a:moveTo>
                <a:cubicBezTo>
                  <a:pt x="413" y="869"/>
                  <a:pt x="413" y="869"/>
                  <a:pt x="413" y="869"/>
                </a:cubicBezTo>
                <a:cubicBezTo>
                  <a:pt x="413" y="841"/>
                  <a:pt x="413" y="841"/>
                  <a:pt x="413" y="841"/>
                </a:cubicBezTo>
                <a:cubicBezTo>
                  <a:pt x="424" y="841"/>
                  <a:pt x="432" y="832"/>
                  <a:pt x="432" y="821"/>
                </a:cubicBezTo>
                <a:cubicBezTo>
                  <a:pt x="432" y="810"/>
                  <a:pt x="424" y="800"/>
                  <a:pt x="413" y="800"/>
                </a:cubicBezTo>
                <a:cubicBezTo>
                  <a:pt x="413" y="777"/>
                  <a:pt x="413" y="777"/>
                  <a:pt x="413" y="777"/>
                </a:cubicBezTo>
                <a:cubicBezTo>
                  <a:pt x="452" y="778"/>
                  <a:pt x="491" y="777"/>
                  <a:pt x="527" y="774"/>
                </a:cubicBezTo>
                <a:cubicBezTo>
                  <a:pt x="527" y="798"/>
                  <a:pt x="527" y="798"/>
                  <a:pt x="527" y="798"/>
                </a:cubicBezTo>
                <a:cubicBezTo>
                  <a:pt x="517" y="798"/>
                  <a:pt x="508" y="808"/>
                  <a:pt x="508" y="819"/>
                </a:cubicBezTo>
                <a:cubicBezTo>
                  <a:pt x="508" y="830"/>
                  <a:pt x="517" y="839"/>
                  <a:pt x="527" y="839"/>
                </a:cubicBezTo>
                <a:cubicBezTo>
                  <a:pt x="527" y="869"/>
                  <a:pt x="527" y="869"/>
                  <a:pt x="527" y="869"/>
                </a:cubicBezTo>
                <a:close/>
                <a:moveTo>
                  <a:pt x="527" y="105"/>
                </a:moveTo>
                <a:cubicBezTo>
                  <a:pt x="511" y="73"/>
                  <a:pt x="465" y="55"/>
                  <a:pt x="413" y="63"/>
                </a:cubicBezTo>
                <a:cubicBezTo>
                  <a:pt x="413" y="159"/>
                  <a:pt x="413" y="159"/>
                  <a:pt x="413" y="159"/>
                </a:cubicBezTo>
                <a:cubicBezTo>
                  <a:pt x="451" y="171"/>
                  <a:pt x="476" y="198"/>
                  <a:pt x="470" y="223"/>
                </a:cubicBezTo>
                <a:cubicBezTo>
                  <a:pt x="449" y="308"/>
                  <a:pt x="509" y="273"/>
                  <a:pt x="527" y="286"/>
                </a:cubicBezTo>
                <a:cubicBezTo>
                  <a:pt x="527" y="105"/>
                  <a:pt x="527" y="105"/>
                  <a:pt x="527" y="105"/>
                </a:cubicBezTo>
                <a:close/>
                <a:moveTo>
                  <a:pt x="527" y="323"/>
                </a:moveTo>
                <a:cubicBezTo>
                  <a:pt x="527" y="394"/>
                  <a:pt x="527" y="394"/>
                  <a:pt x="527" y="394"/>
                </a:cubicBezTo>
                <a:cubicBezTo>
                  <a:pt x="519" y="376"/>
                  <a:pt x="517" y="351"/>
                  <a:pt x="527" y="323"/>
                </a:cubicBezTo>
                <a:cubicBezTo>
                  <a:pt x="527" y="323"/>
                  <a:pt x="527" y="323"/>
                  <a:pt x="527" y="323"/>
                </a:cubicBezTo>
                <a:close/>
                <a:moveTo>
                  <a:pt x="527" y="506"/>
                </a:moveTo>
                <a:cubicBezTo>
                  <a:pt x="527" y="633"/>
                  <a:pt x="527" y="633"/>
                  <a:pt x="527" y="633"/>
                </a:cubicBezTo>
                <a:cubicBezTo>
                  <a:pt x="504" y="610"/>
                  <a:pt x="506" y="588"/>
                  <a:pt x="507" y="559"/>
                </a:cubicBezTo>
                <a:cubicBezTo>
                  <a:pt x="480" y="576"/>
                  <a:pt x="448" y="587"/>
                  <a:pt x="413" y="587"/>
                </a:cubicBezTo>
                <a:cubicBezTo>
                  <a:pt x="413" y="558"/>
                  <a:pt x="413" y="558"/>
                  <a:pt x="413" y="558"/>
                </a:cubicBezTo>
                <a:cubicBezTo>
                  <a:pt x="459" y="558"/>
                  <a:pt x="498" y="538"/>
                  <a:pt x="527" y="506"/>
                </a:cubicBezTo>
                <a:close/>
                <a:moveTo>
                  <a:pt x="388" y="1"/>
                </a:moveTo>
                <a:cubicBezTo>
                  <a:pt x="396" y="0"/>
                  <a:pt x="404" y="0"/>
                  <a:pt x="413" y="0"/>
                </a:cubicBezTo>
                <a:cubicBezTo>
                  <a:pt x="413" y="42"/>
                  <a:pt x="413" y="42"/>
                  <a:pt x="413" y="42"/>
                </a:cubicBezTo>
                <a:cubicBezTo>
                  <a:pt x="405" y="42"/>
                  <a:pt x="396" y="42"/>
                  <a:pt x="388" y="43"/>
                </a:cubicBezTo>
                <a:cubicBezTo>
                  <a:pt x="388" y="1"/>
                  <a:pt x="388" y="1"/>
                  <a:pt x="388" y="1"/>
                </a:cubicBezTo>
                <a:close/>
                <a:moveTo>
                  <a:pt x="413" y="869"/>
                </a:moveTo>
                <a:cubicBezTo>
                  <a:pt x="388" y="869"/>
                  <a:pt x="388" y="869"/>
                  <a:pt x="388" y="869"/>
                </a:cubicBezTo>
                <a:cubicBezTo>
                  <a:pt x="388" y="777"/>
                  <a:pt x="388" y="777"/>
                  <a:pt x="388" y="777"/>
                </a:cubicBezTo>
                <a:cubicBezTo>
                  <a:pt x="396" y="777"/>
                  <a:pt x="405" y="777"/>
                  <a:pt x="413" y="777"/>
                </a:cubicBezTo>
                <a:cubicBezTo>
                  <a:pt x="413" y="800"/>
                  <a:pt x="413" y="800"/>
                  <a:pt x="413" y="800"/>
                </a:cubicBezTo>
                <a:cubicBezTo>
                  <a:pt x="413" y="800"/>
                  <a:pt x="413" y="800"/>
                  <a:pt x="413" y="800"/>
                </a:cubicBezTo>
                <a:cubicBezTo>
                  <a:pt x="402" y="800"/>
                  <a:pt x="394" y="810"/>
                  <a:pt x="394" y="821"/>
                </a:cubicBezTo>
                <a:cubicBezTo>
                  <a:pt x="394" y="832"/>
                  <a:pt x="402" y="841"/>
                  <a:pt x="413" y="841"/>
                </a:cubicBezTo>
                <a:cubicBezTo>
                  <a:pt x="413" y="841"/>
                  <a:pt x="413" y="841"/>
                  <a:pt x="413" y="841"/>
                </a:cubicBezTo>
                <a:cubicBezTo>
                  <a:pt x="413" y="869"/>
                  <a:pt x="413" y="869"/>
                  <a:pt x="413" y="869"/>
                </a:cubicBezTo>
                <a:close/>
                <a:moveTo>
                  <a:pt x="413" y="63"/>
                </a:moveTo>
                <a:cubicBezTo>
                  <a:pt x="413" y="159"/>
                  <a:pt x="413" y="159"/>
                  <a:pt x="413" y="159"/>
                </a:cubicBezTo>
                <a:cubicBezTo>
                  <a:pt x="405" y="157"/>
                  <a:pt x="397" y="155"/>
                  <a:pt x="388" y="154"/>
                </a:cubicBezTo>
                <a:cubicBezTo>
                  <a:pt x="388" y="69"/>
                  <a:pt x="388" y="69"/>
                  <a:pt x="388" y="69"/>
                </a:cubicBezTo>
                <a:cubicBezTo>
                  <a:pt x="396" y="66"/>
                  <a:pt x="405" y="65"/>
                  <a:pt x="413" y="63"/>
                </a:cubicBezTo>
                <a:close/>
                <a:moveTo>
                  <a:pt x="413" y="558"/>
                </a:moveTo>
                <a:cubicBezTo>
                  <a:pt x="413" y="587"/>
                  <a:pt x="413" y="587"/>
                  <a:pt x="413" y="587"/>
                </a:cubicBezTo>
                <a:cubicBezTo>
                  <a:pt x="412" y="587"/>
                  <a:pt x="412" y="587"/>
                  <a:pt x="412" y="587"/>
                </a:cubicBezTo>
                <a:cubicBezTo>
                  <a:pt x="404" y="587"/>
                  <a:pt x="396" y="586"/>
                  <a:pt x="388" y="585"/>
                </a:cubicBezTo>
                <a:cubicBezTo>
                  <a:pt x="388" y="556"/>
                  <a:pt x="388" y="556"/>
                  <a:pt x="388" y="556"/>
                </a:cubicBezTo>
                <a:cubicBezTo>
                  <a:pt x="396" y="558"/>
                  <a:pt x="404" y="558"/>
                  <a:pt x="412" y="558"/>
                </a:cubicBezTo>
                <a:lnTo>
                  <a:pt x="413" y="558"/>
                </a:lnTo>
                <a:close/>
                <a:moveTo>
                  <a:pt x="299" y="25"/>
                </a:moveTo>
                <a:cubicBezTo>
                  <a:pt x="324" y="12"/>
                  <a:pt x="353" y="4"/>
                  <a:pt x="388" y="1"/>
                </a:cubicBezTo>
                <a:cubicBezTo>
                  <a:pt x="388" y="43"/>
                  <a:pt x="388" y="43"/>
                  <a:pt x="388" y="43"/>
                </a:cubicBezTo>
                <a:cubicBezTo>
                  <a:pt x="356" y="47"/>
                  <a:pt x="326" y="60"/>
                  <a:pt x="299" y="80"/>
                </a:cubicBezTo>
                <a:cubicBezTo>
                  <a:pt x="299" y="25"/>
                  <a:pt x="299" y="25"/>
                  <a:pt x="299" y="25"/>
                </a:cubicBezTo>
                <a:close/>
                <a:moveTo>
                  <a:pt x="388" y="869"/>
                </a:moveTo>
                <a:cubicBezTo>
                  <a:pt x="299" y="869"/>
                  <a:pt x="299" y="869"/>
                  <a:pt x="299" y="869"/>
                </a:cubicBezTo>
                <a:cubicBezTo>
                  <a:pt x="299" y="839"/>
                  <a:pt x="299" y="839"/>
                  <a:pt x="299" y="839"/>
                </a:cubicBezTo>
                <a:cubicBezTo>
                  <a:pt x="310" y="839"/>
                  <a:pt x="318" y="830"/>
                  <a:pt x="318" y="819"/>
                </a:cubicBezTo>
                <a:cubicBezTo>
                  <a:pt x="318" y="808"/>
                  <a:pt x="310" y="798"/>
                  <a:pt x="299" y="798"/>
                </a:cubicBezTo>
                <a:cubicBezTo>
                  <a:pt x="299" y="770"/>
                  <a:pt x="299" y="770"/>
                  <a:pt x="299" y="770"/>
                </a:cubicBezTo>
                <a:cubicBezTo>
                  <a:pt x="327" y="773"/>
                  <a:pt x="357" y="776"/>
                  <a:pt x="388" y="777"/>
                </a:cubicBezTo>
                <a:cubicBezTo>
                  <a:pt x="388" y="869"/>
                  <a:pt x="388" y="869"/>
                  <a:pt x="388" y="869"/>
                </a:cubicBezTo>
                <a:close/>
                <a:moveTo>
                  <a:pt x="388" y="69"/>
                </a:moveTo>
                <a:cubicBezTo>
                  <a:pt x="358" y="78"/>
                  <a:pt x="327" y="96"/>
                  <a:pt x="299" y="125"/>
                </a:cubicBezTo>
                <a:cubicBezTo>
                  <a:pt x="299" y="179"/>
                  <a:pt x="299" y="179"/>
                  <a:pt x="299" y="179"/>
                </a:cubicBezTo>
                <a:cubicBezTo>
                  <a:pt x="303" y="174"/>
                  <a:pt x="308" y="169"/>
                  <a:pt x="313" y="165"/>
                </a:cubicBezTo>
                <a:cubicBezTo>
                  <a:pt x="339" y="154"/>
                  <a:pt x="365" y="152"/>
                  <a:pt x="388" y="154"/>
                </a:cubicBezTo>
                <a:cubicBezTo>
                  <a:pt x="388" y="69"/>
                  <a:pt x="388" y="69"/>
                  <a:pt x="388" y="69"/>
                </a:cubicBezTo>
                <a:close/>
                <a:moveTo>
                  <a:pt x="388" y="556"/>
                </a:moveTo>
                <a:cubicBezTo>
                  <a:pt x="388" y="585"/>
                  <a:pt x="388" y="585"/>
                  <a:pt x="388" y="585"/>
                </a:cubicBezTo>
                <a:cubicBezTo>
                  <a:pt x="362" y="581"/>
                  <a:pt x="339" y="572"/>
                  <a:pt x="318" y="559"/>
                </a:cubicBezTo>
                <a:cubicBezTo>
                  <a:pt x="319" y="587"/>
                  <a:pt x="320" y="611"/>
                  <a:pt x="299" y="633"/>
                </a:cubicBezTo>
                <a:cubicBezTo>
                  <a:pt x="299" y="508"/>
                  <a:pt x="299" y="508"/>
                  <a:pt x="299" y="508"/>
                </a:cubicBezTo>
                <a:cubicBezTo>
                  <a:pt x="323" y="533"/>
                  <a:pt x="353" y="551"/>
                  <a:pt x="388" y="556"/>
                </a:cubicBezTo>
                <a:close/>
                <a:moveTo>
                  <a:pt x="192" y="178"/>
                </a:moveTo>
                <a:cubicBezTo>
                  <a:pt x="208" y="110"/>
                  <a:pt x="241" y="55"/>
                  <a:pt x="299" y="25"/>
                </a:cubicBezTo>
                <a:cubicBezTo>
                  <a:pt x="299" y="80"/>
                  <a:pt x="299" y="80"/>
                  <a:pt x="299" y="80"/>
                </a:cubicBezTo>
                <a:cubicBezTo>
                  <a:pt x="258" y="111"/>
                  <a:pt x="227" y="161"/>
                  <a:pt x="214" y="229"/>
                </a:cubicBezTo>
                <a:cubicBezTo>
                  <a:pt x="230" y="205"/>
                  <a:pt x="247" y="184"/>
                  <a:pt x="266" y="167"/>
                </a:cubicBezTo>
                <a:cubicBezTo>
                  <a:pt x="276" y="151"/>
                  <a:pt x="287" y="137"/>
                  <a:pt x="299" y="125"/>
                </a:cubicBezTo>
                <a:cubicBezTo>
                  <a:pt x="299" y="179"/>
                  <a:pt x="299" y="179"/>
                  <a:pt x="299" y="179"/>
                </a:cubicBezTo>
                <a:cubicBezTo>
                  <a:pt x="276" y="204"/>
                  <a:pt x="261" y="238"/>
                  <a:pt x="259" y="283"/>
                </a:cubicBezTo>
                <a:cubicBezTo>
                  <a:pt x="259" y="287"/>
                  <a:pt x="259" y="292"/>
                  <a:pt x="260" y="297"/>
                </a:cubicBezTo>
                <a:cubicBezTo>
                  <a:pt x="263" y="349"/>
                  <a:pt x="260" y="334"/>
                  <a:pt x="248" y="307"/>
                </a:cubicBezTo>
                <a:cubicBezTo>
                  <a:pt x="232" y="274"/>
                  <a:pt x="214" y="281"/>
                  <a:pt x="206" y="317"/>
                </a:cubicBezTo>
                <a:cubicBezTo>
                  <a:pt x="195" y="365"/>
                  <a:pt x="214" y="428"/>
                  <a:pt x="252" y="435"/>
                </a:cubicBezTo>
                <a:cubicBezTo>
                  <a:pt x="264" y="463"/>
                  <a:pt x="280" y="488"/>
                  <a:pt x="299" y="508"/>
                </a:cubicBezTo>
                <a:cubicBezTo>
                  <a:pt x="299" y="633"/>
                  <a:pt x="299" y="633"/>
                  <a:pt x="299" y="633"/>
                </a:cubicBezTo>
                <a:cubicBezTo>
                  <a:pt x="292" y="641"/>
                  <a:pt x="281" y="649"/>
                  <a:pt x="268" y="656"/>
                </a:cubicBezTo>
                <a:cubicBezTo>
                  <a:pt x="232" y="675"/>
                  <a:pt x="212" y="679"/>
                  <a:pt x="192" y="690"/>
                </a:cubicBezTo>
                <a:cubicBezTo>
                  <a:pt x="192" y="178"/>
                  <a:pt x="192" y="178"/>
                  <a:pt x="192" y="178"/>
                </a:cubicBezTo>
                <a:close/>
                <a:moveTo>
                  <a:pt x="299" y="869"/>
                </a:moveTo>
                <a:cubicBezTo>
                  <a:pt x="192" y="869"/>
                  <a:pt x="192" y="869"/>
                  <a:pt x="192" y="869"/>
                </a:cubicBezTo>
                <a:cubicBezTo>
                  <a:pt x="192" y="832"/>
                  <a:pt x="192" y="832"/>
                  <a:pt x="192" y="832"/>
                </a:cubicBezTo>
                <a:cubicBezTo>
                  <a:pt x="203" y="832"/>
                  <a:pt x="211" y="822"/>
                  <a:pt x="211" y="811"/>
                </a:cubicBezTo>
                <a:cubicBezTo>
                  <a:pt x="211" y="800"/>
                  <a:pt x="203" y="791"/>
                  <a:pt x="192" y="791"/>
                </a:cubicBezTo>
                <a:cubicBezTo>
                  <a:pt x="192" y="750"/>
                  <a:pt x="192" y="750"/>
                  <a:pt x="192" y="750"/>
                </a:cubicBezTo>
                <a:cubicBezTo>
                  <a:pt x="218" y="759"/>
                  <a:pt x="255" y="766"/>
                  <a:pt x="299" y="770"/>
                </a:cubicBezTo>
                <a:cubicBezTo>
                  <a:pt x="299" y="798"/>
                  <a:pt x="299" y="798"/>
                  <a:pt x="299" y="798"/>
                </a:cubicBezTo>
                <a:cubicBezTo>
                  <a:pt x="288" y="798"/>
                  <a:pt x="280" y="808"/>
                  <a:pt x="280" y="819"/>
                </a:cubicBezTo>
                <a:cubicBezTo>
                  <a:pt x="280" y="830"/>
                  <a:pt x="288" y="839"/>
                  <a:pt x="299" y="839"/>
                </a:cubicBezTo>
                <a:lnTo>
                  <a:pt x="299" y="869"/>
                </a:lnTo>
                <a:close/>
                <a:moveTo>
                  <a:pt x="45" y="869"/>
                </a:moveTo>
                <a:cubicBezTo>
                  <a:pt x="30" y="843"/>
                  <a:pt x="20" y="816"/>
                  <a:pt x="19" y="791"/>
                </a:cubicBezTo>
                <a:cubicBezTo>
                  <a:pt x="18" y="754"/>
                  <a:pt x="30" y="728"/>
                  <a:pt x="50" y="708"/>
                </a:cubicBezTo>
                <a:cubicBezTo>
                  <a:pt x="0" y="602"/>
                  <a:pt x="137" y="626"/>
                  <a:pt x="111" y="568"/>
                </a:cubicBezTo>
                <a:cubicBezTo>
                  <a:pt x="48" y="432"/>
                  <a:pt x="198" y="458"/>
                  <a:pt x="157" y="393"/>
                </a:cubicBezTo>
                <a:cubicBezTo>
                  <a:pt x="109" y="320"/>
                  <a:pt x="176" y="284"/>
                  <a:pt x="184" y="226"/>
                </a:cubicBezTo>
                <a:cubicBezTo>
                  <a:pt x="186" y="209"/>
                  <a:pt x="188" y="193"/>
                  <a:pt x="192" y="178"/>
                </a:cubicBezTo>
                <a:cubicBezTo>
                  <a:pt x="192" y="690"/>
                  <a:pt x="192" y="690"/>
                  <a:pt x="192" y="690"/>
                </a:cubicBezTo>
                <a:cubicBezTo>
                  <a:pt x="182" y="696"/>
                  <a:pt x="171" y="705"/>
                  <a:pt x="158" y="719"/>
                </a:cubicBezTo>
                <a:cubicBezTo>
                  <a:pt x="155" y="731"/>
                  <a:pt x="168" y="741"/>
                  <a:pt x="192" y="750"/>
                </a:cubicBezTo>
                <a:cubicBezTo>
                  <a:pt x="192" y="791"/>
                  <a:pt x="192" y="791"/>
                  <a:pt x="192" y="791"/>
                </a:cubicBezTo>
                <a:cubicBezTo>
                  <a:pt x="181" y="791"/>
                  <a:pt x="173" y="800"/>
                  <a:pt x="173" y="811"/>
                </a:cubicBezTo>
                <a:cubicBezTo>
                  <a:pt x="173" y="822"/>
                  <a:pt x="181" y="832"/>
                  <a:pt x="192" y="832"/>
                </a:cubicBezTo>
                <a:cubicBezTo>
                  <a:pt x="192" y="869"/>
                  <a:pt x="192" y="869"/>
                  <a:pt x="192" y="869"/>
                </a:cubicBezTo>
                <a:lnTo>
                  <a:pt x="45" y="869"/>
                </a:ln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grpSp>
        <p:nvGrpSpPr>
          <p:cNvPr id="74" name="Group 15"/>
          <p:cNvGrpSpPr/>
          <p:nvPr/>
        </p:nvGrpSpPr>
        <p:grpSpPr>
          <a:xfrm>
            <a:off x="3676020" y="5247952"/>
            <a:ext cx="1452024" cy="1652597"/>
            <a:chOff x="6456267" y="4489600"/>
            <a:chExt cx="2077323" cy="2364270"/>
          </a:xfrm>
        </p:grpSpPr>
        <p:sp>
          <p:nvSpPr>
            <p:cNvPr id="75" name="Freeform 16"/>
            <p:cNvSpPr/>
            <p:nvPr/>
          </p:nvSpPr>
          <p:spPr bwMode="auto">
            <a:xfrm>
              <a:off x="6456267" y="4489600"/>
              <a:ext cx="2077323" cy="2364270"/>
            </a:xfrm>
            <a:custGeom>
              <a:avLst/>
              <a:gdLst>
                <a:gd name="T0" fmla="*/ 550 w 793"/>
                <a:gd name="T1" fmla="*/ 630 h 902"/>
                <a:gd name="T2" fmla="*/ 511 w 793"/>
                <a:gd name="T3" fmla="*/ 596 h 902"/>
                <a:gd name="T4" fmla="*/ 567 w 793"/>
                <a:gd name="T5" fmla="*/ 656 h 902"/>
                <a:gd name="T6" fmla="*/ 790 w 793"/>
                <a:gd name="T7" fmla="*/ 824 h 902"/>
                <a:gd name="T8" fmla="*/ 763 w 793"/>
                <a:gd name="T9" fmla="*/ 902 h 902"/>
                <a:gd name="T10" fmla="*/ 30 w 793"/>
                <a:gd name="T11" fmla="*/ 902 h 902"/>
                <a:gd name="T12" fmla="*/ 3 w 793"/>
                <a:gd name="T13" fmla="*/ 824 h 902"/>
                <a:gd name="T14" fmla="*/ 226 w 793"/>
                <a:gd name="T15" fmla="*/ 656 h 902"/>
                <a:gd name="T16" fmla="*/ 283 w 793"/>
                <a:gd name="T17" fmla="*/ 591 h 902"/>
                <a:gd name="T18" fmla="*/ 238 w 793"/>
                <a:gd name="T19" fmla="*/ 627 h 902"/>
                <a:gd name="T20" fmla="*/ 140 w 793"/>
                <a:gd name="T21" fmla="*/ 357 h 902"/>
                <a:gd name="T22" fmla="*/ 503 w 793"/>
                <a:gd name="T23" fmla="*/ 95 h 902"/>
                <a:gd name="T24" fmla="*/ 550 w 793"/>
                <a:gd name="T25" fmla="*/ 63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3" h="902">
                  <a:moveTo>
                    <a:pt x="550" y="630"/>
                  </a:moveTo>
                  <a:cubicBezTo>
                    <a:pt x="537" y="617"/>
                    <a:pt x="524" y="606"/>
                    <a:pt x="511" y="596"/>
                  </a:cubicBezTo>
                  <a:cubicBezTo>
                    <a:pt x="518" y="622"/>
                    <a:pt x="534" y="643"/>
                    <a:pt x="567" y="656"/>
                  </a:cubicBezTo>
                  <a:cubicBezTo>
                    <a:pt x="661" y="696"/>
                    <a:pt x="793" y="706"/>
                    <a:pt x="790" y="824"/>
                  </a:cubicBezTo>
                  <a:cubicBezTo>
                    <a:pt x="789" y="849"/>
                    <a:pt x="779" y="876"/>
                    <a:pt x="763" y="902"/>
                  </a:cubicBezTo>
                  <a:cubicBezTo>
                    <a:pt x="30" y="902"/>
                    <a:pt x="30" y="902"/>
                    <a:pt x="30" y="902"/>
                  </a:cubicBezTo>
                  <a:cubicBezTo>
                    <a:pt x="14" y="876"/>
                    <a:pt x="4" y="849"/>
                    <a:pt x="3" y="824"/>
                  </a:cubicBezTo>
                  <a:cubicBezTo>
                    <a:pt x="0" y="706"/>
                    <a:pt x="132" y="696"/>
                    <a:pt x="226" y="656"/>
                  </a:cubicBezTo>
                  <a:cubicBezTo>
                    <a:pt x="261" y="642"/>
                    <a:pt x="277" y="619"/>
                    <a:pt x="283" y="591"/>
                  </a:cubicBezTo>
                  <a:cubicBezTo>
                    <a:pt x="268" y="601"/>
                    <a:pt x="253" y="613"/>
                    <a:pt x="238" y="627"/>
                  </a:cubicBezTo>
                  <a:cubicBezTo>
                    <a:pt x="177" y="550"/>
                    <a:pt x="141" y="487"/>
                    <a:pt x="140" y="357"/>
                  </a:cubicBezTo>
                  <a:cubicBezTo>
                    <a:pt x="137" y="74"/>
                    <a:pt x="400" y="0"/>
                    <a:pt x="503" y="95"/>
                  </a:cubicBezTo>
                  <a:cubicBezTo>
                    <a:pt x="736" y="95"/>
                    <a:pt x="676" y="514"/>
                    <a:pt x="550" y="630"/>
                  </a:cubicBezTo>
                  <a:close/>
                </a:path>
              </a:pathLst>
            </a:custGeom>
            <a:solidFill>
              <a:srgbClr val="0070C0"/>
            </a:solidFill>
            <a:ln>
              <a:noFill/>
            </a:ln>
          </p:spPr>
          <p:txBody>
            <a:bodyPr vert="horz" wrap="square" lIns="91440" tIns="45720" rIns="91440" bIns="45720" numCol="1" anchor="t" anchorCtr="0" compatLnSpc="1"/>
            <a:lstStyle/>
            <a:p>
              <a:endParaRPr lang="en-US"/>
            </a:p>
          </p:txBody>
        </p:sp>
        <p:sp>
          <p:nvSpPr>
            <p:cNvPr id="76" name="Freeform 17"/>
            <p:cNvSpPr/>
            <p:nvPr/>
          </p:nvSpPr>
          <p:spPr bwMode="auto">
            <a:xfrm>
              <a:off x="6962465" y="5147696"/>
              <a:ext cx="953907" cy="894080"/>
            </a:xfrm>
            <a:custGeom>
              <a:avLst/>
              <a:gdLst>
                <a:gd name="T0" fmla="*/ 364 w 364"/>
                <a:gd name="T1" fmla="*/ 204 h 341"/>
                <a:gd name="T2" fmla="*/ 340 w 364"/>
                <a:gd name="T3" fmla="*/ 217 h 341"/>
                <a:gd name="T4" fmla="*/ 180 w 364"/>
                <a:gd name="T5" fmla="*/ 341 h 341"/>
                <a:gd name="T6" fmla="*/ 20 w 364"/>
                <a:gd name="T7" fmla="*/ 217 h 341"/>
                <a:gd name="T8" fmla="*/ 0 w 364"/>
                <a:gd name="T9" fmla="*/ 208 h 341"/>
                <a:gd name="T10" fmla="*/ 226 w 364"/>
                <a:gd name="T11" fmla="*/ 0 h 341"/>
                <a:gd name="T12" fmla="*/ 57 w 364"/>
                <a:gd name="T13" fmla="*/ 194 h 341"/>
                <a:gd name="T14" fmla="*/ 300 w 364"/>
                <a:gd name="T15" fmla="*/ 42 h 341"/>
                <a:gd name="T16" fmla="*/ 364 w 364"/>
                <a:gd name="T17" fmla="*/ 20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341">
                  <a:moveTo>
                    <a:pt x="364" y="204"/>
                  </a:moveTo>
                  <a:cubicBezTo>
                    <a:pt x="357" y="211"/>
                    <a:pt x="349" y="216"/>
                    <a:pt x="340" y="217"/>
                  </a:cubicBezTo>
                  <a:cubicBezTo>
                    <a:pt x="310" y="288"/>
                    <a:pt x="255" y="341"/>
                    <a:pt x="180" y="341"/>
                  </a:cubicBezTo>
                  <a:cubicBezTo>
                    <a:pt x="104" y="341"/>
                    <a:pt x="49" y="288"/>
                    <a:pt x="20" y="217"/>
                  </a:cubicBezTo>
                  <a:cubicBezTo>
                    <a:pt x="12" y="216"/>
                    <a:pt x="6" y="213"/>
                    <a:pt x="0" y="208"/>
                  </a:cubicBezTo>
                  <a:cubicBezTo>
                    <a:pt x="56" y="174"/>
                    <a:pt x="105" y="108"/>
                    <a:pt x="226" y="0"/>
                  </a:cubicBezTo>
                  <a:cubicBezTo>
                    <a:pt x="208" y="32"/>
                    <a:pt x="174" y="90"/>
                    <a:pt x="57" y="194"/>
                  </a:cubicBezTo>
                  <a:cubicBezTo>
                    <a:pt x="120" y="204"/>
                    <a:pt x="237" y="125"/>
                    <a:pt x="300" y="42"/>
                  </a:cubicBezTo>
                  <a:cubicBezTo>
                    <a:pt x="315" y="101"/>
                    <a:pt x="336" y="166"/>
                    <a:pt x="364" y="2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7" name="Freeform 18"/>
            <p:cNvSpPr/>
            <p:nvPr/>
          </p:nvSpPr>
          <p:spPr bwMode="auto">
            <a:xfrm>
              <a:off x="6708324" y="6047315"/>
              <a:ext cx="1547744" cy="796584"/>
            </a:xfrm>
            <a:custGeom>
              <a:avLst/>
              <a:gdLst>
                <a:gd name="T0" fmla="*/ 0 w 591"/>
                <a:gd name="T1" fmla="*/ 135 h 304"/>
                <a:gd name="T2" fmla="*/ 142 w 591"/>
                <a:gd name="T3" fmla="*/ 85 h 304"/>
                <a:gd name="T4" fmla="*/ 206 w 591"/>
                <a:gd name="T5" fmla="*/ 0 h 304"/>
                <a:gd name="T6" fmla="*/ 293 w 591"/>
                <a:gd name="T7" fmla="*/ 23 h 304"/>
                <a:gd name="T8" fmla="*/ 378 w 591"/>
                <a:gd name="T9" fmla="*/ 0 h 304"/>
                <a:gd name="T10" fmla="*/ 437 w 591"/>
                <a:gd name="T11" fmla="*/ 85 h 304"/>
                <a:gd name="T12" fmla="*/ 591 w 591"/>
                <a:gd name="T13" fmla="*/ 138 h 304"/>
                <a:gd name="T14" fmla="*/ 0 w 591"/>
                <a:gd name="T15" fmla="*/ 135 h 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1" h="304">
                  <a:moveTo>
                    <a:pt x="0" y="135"/>
                  </a:moveTo>
                  <a:cubicBezTo>
                    <a:pt x="39" y="116"/>
                    <a:pt x="93" y="103"/>
                    <a:pt x="142" y="85"/>
                  </a:cubicBezTo>
                  <a:cubicBezTo>
                    <a:pt x="176" y="72"/>
                    <a:pt x="196" y="39"/>
                    <a:pt x="206" y="0"/>
                  </a:cubicBezTo>
                  <a:cubicBezTo>
                    <a:pt x="232" y="15"/>
                    <a:pt x="260" y="23"/>
                    <a:pt x="293" y="23"/>
                  </a:cubicBezTo>
                  <a:cubicBezTo>
                    <a:pt x="324" y="23"/>
                    <a:pt x="353" y="15"/>
                    <a:pt x="378" y="0"/>
                  </a:cubicBezTo>
                  <a:cubicBezTo>
                    <a:pt x="388" y="38"/>
                    <a:pt x="406" y="71"/>
                    <a:pt x="437" y="85"/>
                  </a:cubicBezTo>
                  <a:cubicBezTo>
                    <a:pt x="480" y="103"/>
                    <a:pt x="544" y="116"/>
                    <a:pt x="591" y="138"/>
                  </a:cubicBezTo>
                  <a:cubicBezTo>
                    <a:pt x="415" y="304"/>
                    <a:pt x="142" y="297"/>
                    <a:pt x="0"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78" name="Freeform 19"/>
          <p:cNvSpPr>
            <a:spLocks noEditPoints="1"/>
          </p:cNvSpPr>
          <p:nvPr/>
        </p:nvSpPr>
        <p:spPr bwMode="auto">
          <a:xfrm>
            <a:off x="6570296" y="5180889"/>
            <a:ext cx="1482457" cy="1718573"/>
          </a:xfrm>
          <a:custGeom>
            <a:avLst/>
            <a:gdLst>
              <a:gd name="T0" fmla="*/ 710 w 791"/>
              <a:gd name="T1" fmla="*/ 420 h 917"/>
              <a:gd name="T2" fmla="*/ 689 w 791"/>
              <a:gd name="T3" fmla="*/ 503 h 917"/>
              <a:gd name="T4" fmla="*/ 607 w 791"/>
              <a:gd name="T5" fmla="*/ 596 h 917"/>
              <a:gd name="T6" fmla="*/ 567 w 791"/>
              <a:gd name="T7" fmla="*/ 671 h 917"/>
              <a:gd name="T8" fmla="*/ 709 w 791"/>
              <a:gd name="T9" fmla="*/ 723 h 917"/>
              <a:gd name="T10" fmla="*/ 790 w 791"/>
              <a:gd name="T11" fmla="*/ 839 h 917"/>
              <a:gd name="T12" fmla="*/ 753 w 791"/>
              <a:gd name="T13" fmla="*/ 917 h 917"/>
              <a:gd name="T14" fmla="*/ 740 w 791"/>
              <a:gd name="T15" fmla="*/ 917 h 917"/>
              <a:gd name="T16" fmla="*/ 398 w 791"/>
              <a:gd name="T17" fmla="*/ 917 h 917"/>
              <a:gd name="T18" fmla="*/ 399 w 791"/>
              <a:gd name="T19" fmla="*/ 906 h 917"/>
              <a:gd name="T20" fmla="*/ 697 w 791"/>
              <a:gd name="T21" fmla="*/ 755 h 917"/>
              <a:gd name="T22" fmla="*/ 692 w 791"/>
              <a:gd name="T23" fmla="*/ 743 h 917"/>
              <a:gd name="T24" fmla="*/ 610 w 791"/>
              <a:gd name="T25" fmla="*/ 842 h 917"/>
              <a:gd name="T26" fmla="*/ 398 w 791"/>
              <a:gd name="T27" fmla="*/ 896 h 917"/>
              <a:gd name="T28" fmla="*/ 555 w 791"/>
              <a:gd name="T29" fmla="*/ 842 h 917"/>
              <a:gd name="T30" fmla="*/ 541 w 791"/>
              <a:gd name="T31" fmla="*/ 694 h 917"/>
              <a:gd name="T32" fmla="*/ 398 w 791"/>
              <a:gd name="T33" fmla="*/ 632 h 917"/>
              <a:gd name="T34" fmla="*/ 556 w 791"/>
              <a:gd name="T35" fmla="*/ 483 h 917"/>
              <a:gd name="T36" fmla="*/ 561 w 791"/>
              <a:gd name="T37" fmla="*/ 356 h 917"/>
              <a:gd name="T38" fmla="*/ 547 w 791"/>
              <a:gd name="T39" fmla="*/ 297 h 917"/>
              <a:gd name="T40" fmla="*/ 445 w 791"/>
              <a:gd name="T41" fmla="*/ 203 h 917"/>
              <a:gd name="T42" fmla="*/ 398 w 791"/>
              <a:gd name="T43" fmla="*/ 262 h 917"/>
              <a:gd name="T44" fmla="*/ 186 w 791"/>
              <a:gd name="T45" fmla="*/ 596 h 917"/>
              <a:gd name="T46" fmla="*/ 104 w 791"/>
              <a:gd name="T47" fmla="*/ 503 h 917"/>
              <a:gd name="T48" fmla="*/ 83 w 791"/>
              <a:gd name="T49" fmla="*/ 420 h 917"/>
              <a:gd name="T50" fmla="*/ 398 w 791"/>
              <a:gd name="T51" fmla="*/ 80 h 917"/>
              <a:gd name="T52" fmla="*/ 341 w 791"/>
              <a:gd name="T53" fmla="*/ 268 h 917"/>
              <a:gd name="T54" fmla="*/ 315 w 791"/>
              <a:gd name="T55" fmla="*/ 275 h 917"/>
              <a:gd name="T56" fmla="*/ 244 w 791"/>
              <a:gd name="T57" fmla="*/ 345 h 917"/>
              <a:gd name="T58" fmla="*/ 210 w 791"/>
              <a:gd name="T59" fmla="*/ 326 h 917"/>
              <a:gd name="T60" fmla="*/ 396 w 791"/>
              <a:gd name="T61" fmla="*/ 607 h 917"/>
              <a:gd name="T62" fmla="*/ 398 w 791"/>
              <a:gd name="T63" fmla="*/ 632 h 917"/>
              <a:gd name="T64" fmla="*/ 310 w 791"/>
              <a:gd name="T65" fmla="*/ 609 h 917"/>
              <a:gd name="T66" fmla="*/ 125 w 791"/>
              <a:gd name="T67" fmla="*/ 734 h 917"/>
              <a:gd name="T68" fmla="*/ 398 w 791"/>
              <a:gd name="T69" fmla="*/ 876 h 917"/>
              <a:gd name="T70" fmla="*/ 187 w 791"/>
              <a:gd name="T71" fmla="*/ 842 h 917"/>
              <a:gd name="T72" fmla="*/ 105 w 791"/>
              <a:gd name="T73" fmla="*/ 743 h 917"/>
              <a:gd name="T74" fmla="*/ 101 w 791"/>
              <a:gd name="T75" fmla="*/ 755 h 917"/>
              <a:gd name="T76" fmla="*/ 398 w 791"/>
              <a:gd name="T77" fmla="*/ 906 h 917"/>
              <a:gd name="T78" fmla="*/ 69 w 791"/>
              <a:gd name="T79" fmla="*/ 917 h 917"/>
              <a:gd name="T80" fmla="*/ 49 w 791"/>
              <a:gd name="T81" fmla="*/ 917 h 917"/>
              <a:gd name="T82" fmla="*/ 29 w 791"/>
              <a:gd name="T83" fmla="*/ 917 h 917"/>
              <a:gd name="T84" fmla="*/ 226 w 791"/>
              <a:gd name="T85" fmla="*/ 671 h 917"/>
              <a:gd name="T86" fmla="*/ 186 w 791"/>
              <a:gd name="T87" fmla="*/ 596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1" h="917">
                <a:moveTo>
                  <a:pt x="398" y="80"/>
                </a:moveTo>
                <a:cubicBezTo>
                  <a:pt x="680" y="0"/>
                  <a:pt x="604" y="490"/>
                  <a:pt x="710" y="420"/>
                </a:cubicBezTo>
                <a:cubicBezTo>
                  <a:pt x="716" y="450"/>
                  <a:pt x="668" y="484"/>
                  <a:pt x="625" y="491"/>
                </a:cubicBezTo>
                <a:cubicBezTo>
                  <a:pt x="639" y="503"/>
                  <a:pt x="652" y="509"/>
                  <a:pt x="689" y="503"/>
                </a:cubicBezTo>
                <a:cubicBezTo>
                  <a:pt x="654" y="565"/>
                  <a:pt x="603" y="568"/>
                  <a:pt x="573" y="568"/>
                </a:cubicBezTo>
                <a:cubicBezTo>
                  <a:pt x="575" y="578"/>
                  <a:pt x="583" y="591"/>
                  <a:pt x="607" y="596"/>
                </a:cubicBezTo>
                <a:cubicBezTo>
                  <a:pt x="589" y="616"/>
                  <a:pt x="560" y="631"/>
                  <a:pt x="526" y="642"/>
                </a:cubicBezTo>
                <a:cubicBezTo>
                  <a:pt x="536" y="654"/>
                  <a:pt x="549" y="664"/>
                  <a:pt x="567" y="671"/>
                </a:cubicBezTo>
                <a:cubicBezTo>
                  <a:pt x="612" y="690"/>
                  <a:pt x="666" y="702"/>
                  <a:pt x="709" y="723"/>
                </a:cubicBezTo>
                <a:cubicBezTo>
                  <a:pt x="709" y="723"/>
                  <a:pt x="709" y="723"/>
                  <a:pt x="709" y="723"/>
                </a:cubicBezTo>
                <a:cubicBezTo>
                  <a:pt x="709" y="723"/>
                  <a:pt x="709" y="723"/>
                  <a:pt x="709" y="723"/>
                </a:cubicBezTo>
                <a:cubicBezTo>
                  <a:pt x="756" y="745"/>
                  <a:pt x="791" y="778"/>
                  <a:pt x="790" y="839"/>
                </a:cubicBezTo>
                <a:cubicBezTo>
                  <a:pt x="789" y="864"/>
                  <a:pt x="779" y="891"/>
                  <a:pt x="763" y="917"/>
                </a:cubicBezTo>
                <a:cubicBezTo>
                  <a:pt x="753" y="917"/>
                  <a:pt x="753" y="917"/>
                  <a:pt x="753" y="917"/>
                </a:cubicBezTo>
                <a:cubicBezTo>
                  <a:pt x="744" y="917"/>
                  <a:pt x="744" y="917"/>
                  <a:pt x="744" y="917"/>
                </a:cubicBezTo>
                <a:cubicBezTo>
                  <a:pt x="740" y="917"/>
                  <a:pt x="740" y="917"/>
                  <a:pt x="740" y="917"/>
                </a:cubicBezTo>
                <a:cubicBezTo>
                  <a:pt x="729" y="917"/>
                  <a:pt x="729" y="917"/>
                  <a:pt x="729" y="917"/>
                </a:cubicBezTo>
                <a:cubicBezTo>
                  <a:pt x="398" y="917"/>
                  <a:pt x="398" y="917"/>
                  <a:pt x="398" y="917"/>
                </a:cubicBezTo>
                <a:cubicBezTo>
                  <a:pt x="398" y="906"/>
                  <a:pt x="398" y="906"/>
                  <a:pt x="398" y="906"/>
                </a:cubicBezTo>
                <a:cubicBezTo>
                  <a:pt x="399" y="906"/>
                  <a:pt x="399" y="906"/>
                  <a:pt x="399" y="906"/>
                </a:cubicBezTo>
                <a:cubicBezTo>
                  <a:pt x="503" y="906"/>
                  <a:pt x="570" y="882"/>
                  <a:pt x="616" y="850"/>
                </a:cubicBezTo>
                <a:cubicBezTo>
                  <a:pt x="658" y="821"/>
                  <a:pt x="680" y="785"/>
                  <a:pt x="697" y="755"/>
                </a:cubicBezTo>
                <a:cubicBezTo>
                  <a:pt x="700" y="746"/>
                  <a:pt x="700" y="746"/>
                  <a:pt x="700" y="746"/>
                </a:cubicBezTo>
                <a:cubicBezTo>
                  <a:pt x="697" y="745"/>
                  <a:pt x="695" y="744"/>
                  <a:pt x="692" y="743"/>
                </a:cubicBezTo>
                <a:cubicBezTo>
                  <a:pt x="692" y="744"/>
                  <a:pt x="692" y="744"/>
                  <a:pt x="692" y="744"/>
                </a:cubicBezTo>
                <a:cubicBezTo>
                  <a:pt x="676" y="774"/>
                  <a:pt x="654" y="812"/>
                  <a:pt x="610" y="842"/>
                </a:cubicBezTo>
                <a:cubicBezTo>
                  <a:pt x="567" y="873"/>
                  <a:pt x="501" y="896"/>
                  <a:pt x="399" y="896"/>
                </a:cubicBezTo>
                <a:cubicBezTo>
                  <a:pt x="398" y="896"/>
                  <a:pt x="398" y="896"/>
                  <a:pt x="398" y="896"/>
                </a:cubicBezTo>
                <a:cubicBezTo>
                  <a:pt x="398" y="876"/>
                  <a:pt x="398" y="876"/>
                  <a:pt x="398" y="876"/>
                </a:cubicBezTo>
                <a:cubicBezTo>
                  <a:pt x="452" y="876"/>
                  <a:pt x="505" y="864"/>
                  <a:pt x="555" y="842"/>
                </a:cubicBezTo>
                <a:cubicBezTo>
                  <a:pt x="624" y="810"/>
                  <a:pt x="659" y="765"/>
                  <a:pt x="667" y="736"/>
                </a:cubicBezTo>
                <a:cubicBezTo>
                  <a:pt x="629" y="723"/>
                  <a:pt x="584" y="712"/>
                  <a:pt x="541" y="694"/>
                </a:cubicBezTo>
                <a:cubicBezTo>
                  <a:pt x="510" y="680"/>
                  <a:pt x="492" y="647"/>
                  <a:pt x="482" y="609"/>
                </a:cubicBezTo>
                <a:cubicBezTo>
                  <a:pt x="457" y="624"/>
                  <a:pt x="429" y="632"/>
                  <a:pt x="398" y="632"/>
                </a:cubicBezTo>
                <a:cubicBezTo>
                  <a:pt x="398" y="607"/>
                  <a:pt x="398" y="607"/>
                  <a:pt x="398" y="607"/>
                </a:cubicBezTo>
                <a:cubicBezTo>
                  <a:pt x="472" y="606"/>
                  <a:pt x="527" y="553"/>
                  <a:pt x="556" y="483"/>
                </a:cubicBezTo>
                <a:cubicBezTo>
                  <a:pt x="608" y="474"/>
                  <a:pt x="623" y="365"/>
                  <a:pt x="583" y="326"/>
                </a:cubicBezTo>
                <a:cubicBezTo>
                  <a:pt x="573" y="327"/>
                  <a:pt x="566" y="341"/>
                  <a:pt x="561" y="356"/>
                </a:cubicBezTo>
                <a:cubicBezTo>
                  <a:pt x="552" y="383"/>
                  <a:pt x="548" y="397"/>
                  <a:pt x="550" y="345"/>
                </a:cubicBezTo>
                <a:cubicBezTo>
                  <a:pt x="551" y="329"/>
                  <a:pt x="549" y="313"/>
                  <a:pt x="547" y="297"/>
                </a:cubicBezTo>
                <a:cubicBezTo>
                  <a:pt x="532" y="292"/>
                  <a:pt x="512" y="284"/>
                  <a:pt x="487" y="276"/>
                </a:cubicBezTo>
                <a:cubicBezTo>
                  <a:pt x="486" y="257"/>
                  <a:pt x="479" y="235"/>
                  <a:pt x="445" y="203"/>
                </a:cubicBezTo>
                <a:cubicBezTo>
                  <a:pt x="448" y="215"/>
                  <a:pt x="459" y="238"/>
                  <a:pt x="461" y="269"/>
                </a:cubicBezTo>
                <a:cubicBezTo>
                  <a:pt x="440" y="265"/>
                  <a:pt x="419" y="262"/>
                  <a:pt x="398" y="262"/>
                </a:cubicBezTo>
                <a:lnTo>
                  <a:pt x="398" y="80"/>
                </a:lnTo>
                <a:close/>
                <a:moveTo>
                  <a:pt x="186" y="596"/>
                </a:moveTo>
                <a:cubicBezTo>
                  <a:pt x="209" y="591"/>
                  <a:pt x="218" y="578"/>
                  <a:pt x="220" y="568"/>
                </a:cubicBezTo>
                <a:cubicBezTo>
                  <a:pt x="190" y="568"/>
                  <a:pt x="139" y="565"/>
                  <a:pt x="104" y="503"/>
                </a:cubicBezTo>
                <a:cubicBezTo>
                  <a:pt x="140" y="509"/>
                  <a:pt x="154" y="503"/>
                  <a:pt x="168" y="491"/>
                </a:cubicBezTo>
                <a:cubicBezTo>
                  <a:pt x="125" y="484"/>
                  <a:pt x="77" y="450"/>
                  <a:pt x="83" y="420"/>
                </a:cubicBezTo>
                <a:cubicBezTo>
                  <a:pt x="189" y="490"/>
                  <a:pt x="119" y="22"/>
                  <a:pt x="396" y="80"/>
                </a:cubicBezTo>
                <a:cubicBezTo>
                  <a:pt x="397" y="80"/>
                  <a:pt x="397" y="80"/>
                  <a:pt x="398" y="80"/>
                </a:cubicBezTo>
                <a:cubicBezTo>
                  <a:pt x="398" y="262"/>
                  <a:pt x="398" y="262"/>
                  <a:pt x="398" y="262"/>
                </a:cubicBezTo>
                <a:cubicBezTo>
                  <a:pt x="379" y="262"/>
                  <a:pt x="360" y="264"/>
                  <a:pt x="341" y="268"/>
                </a:cubicBezTo>
                <a:cubicBezTo>
                  <a:pt x="343" y="238"/>
                  <a:pt x="353" y="215"/>
                  <a:pt x="357" y="203"/>
                </a:cubicBezTo>
                <a:cubicBezTo>
                  <a:pt x="324" y="234"/>
                  <a:pt x="316" y="256"/>
                  <a:pt x="315" y="275"/>
                </a:cubicBezTo>
                <a:cubicBezTo>
                  <a:pt x="285" y="283"/>
                  <a:pt x="263" y="294"/>
                  <a:pt x="247" y="299"/>
                </a:cubicBezTo>
                <a:cubicBezTo>
                  <a:pt x="244" y="314"/>
                  <a:pt x="243" y="330"/>
                  <a:pt x="244" y="345"/>
                </a:cubicBezTo>
                <a:cubicBezTo>
                  <a:pt x="246" y="397"/>
                  <a:pt x="241" y="383"/>
                  <a:pt x="232" y="356"/>
                </a:cubicBezTo>
                <a:cubicBezTo>
                  <a:pt x="227" y="341"/>
                  <a:pt x="220" y="327"/>
                  <a:pt x="210" y="326"/>
                </a:cubicBezTo>
                <a:cubicBezTo>
                  <a:pt x="170" y="365"/>
                  <a:pt x="185" y="474"/>
                  <a:pt x="236" y="483"/>
                </a:cubicBezTo>
                <a:cubicBezTo>
                  <a:pt x="266" y="554"/>
                  <a:pt x="321" y="607"/>
                  <a:pt x="396" y="607"/>
                </a:cubicBezTo>
                <a:cubicBezTo>
                  <a:pt x="397" y="607"/>
                  <a:pt x="397" y="607"/>
                  <a:pt x="398" y="607"/>
                </a:cubicBezTo>
                <a:cubicBezTo>
                  <a:pt x="398" y="632"/>
                  <a:pt x="398" y="632"/>
                  <a:pt x="398" y="632"/>
                </a:cubicBezTo>
                <a:cubicBezTo>
                  <a:pt x="396" y="632"/>
                  <a:pt x="396" y="632"/>
                  <a:pt x="396" y="632"/>
                </a:cubicBezTo>
                <a:cubicBezTo>
                  <a:pt x="364" y="632"/>
                  <a:pt x="336" y="624"/>
                  <a:pt x="310" y="609"/>
                </a:cubicBezTo>
                <a:cubicBezTo>
                  <a:pt x="300" y="648"/>
                  <a:pt x="280" y="681"/>
                  <a:pt x="246" y="694"/>
                </a:cubicBezTo>
                <a:cubicBezTo>
                  <a:pt x="205" y="709"/>
                  <a:pt x="162" y="720"/>
                  <a:pt x="125" y="734"/>
                </a:cubicBezTo>
                <a:cubicBezTo>
                  <a:pt x="132" y="761"/>
                  <a:pt x="164" y="805"/>
                  <a:pt x="229" y="837"/>
                </a:cubicBezTo>
                <a:cubicBezTo>
                  <a:pt x="282" y="864"/>
                  <a:pt x="340" y="877"/>
                  <a:pt x="398" y="876"/>
                </a:cubicBezTo>
                <a:cubicBezTo>
                  <a:pt x="398" y="896"/>
                  <a:pt x="398" y="896"/>
                  <a:pt x="398" y="896"/>
                </a:cubicBezTo>
                <a:cubicBezTo>
                  <a:pt x="296" y="896"/>
                  <a:pt x="230" y="873"/>
                  <a:pt x="187" y="842"/>
                </a:cubicBezTo>
                <a:cubicBezTo>
                  <a:pt x="144" y="812"/>
                  <a:pt x="121" y="774"/>
                  <a:pt x="106" y="744"/>
                </a:cubicBezTo>
                <a:cubicBezTo>
                  <a:pt x="105" y="743"/>
                  <a:pt x="105" y="743"/>
                  <a:pt x="105" y="743"/>
                </a:cubicBezTo>
                <a:cubicBezTo>
                  <a:pt x="102" y="744"/>
                  <a:pt x="99" y="746"/>
                  <a:pt x="96" y="747"/>
                </a:cubicBezTo>
                <a:cubicBezTo>
                  <a:pt x="101" y="755"/>
                  <a:pt x="101" y="755"/>
                  <a:pt x="101" y="755"/>
                </a:cubicBezTo>
                <a:cubicBezTo>
                  <a:pt x="117" y="785"/>
                  <a:pt x="140" y="821"/>
                  <a:pt x="182" y="850"/>
                </a:cubicBezTo>
                <a:cubicBezTo>
                  <a:pt x="227" y="882"/>
                  <a:pt x="294" y="905"/>
                  <a:pt x="398" y="906"/>
                </a:cubicBezTo>
                <a:cubicBezTo>
                  <a:pt x="398" y="917"/>
                  <a:pt x="398" y="917"/>
                  <a:pt x="398" y="917"/>
                </a:cubicBezTo>
                <a:cubicBezTo>
                  <a:pt x="69" y="917"/>
                  <a:pt x="69" y="917"/>
                  <a:pt x="69" y="917"/>
                </a:cubicBezTo>
                <a:cubicBezTo>
                  <a:pt x="57" y="917"/>
                  <a:pt x="57" y="917"/>
                  <a:pt x="57" y="917"/>
                </a:cubicBezTo>
                <a:cubicBezTo>
                  <a:pt x="49" y="917"/>
                  <a:pt x="49" y="917"/>
                  <a:pt x="49" y="917"/>
                </a:cubicBezTo>
                <a:cubicBezTo>
                  <a:pt x="39" y="917"/>
                  <a:pt x="39" y="917"/>
                  <a:pt x="39" y="917"/>
                </a:cubicBezTo>
                <a:cubicBezTo>
                  <a:pt x="29" y="917"/>
                  <a:pt x="29" y="917"/>
                  <a:pt x="29" y="917"/>
                </a:cubicBezTo>
                <a:cubicBezTo>
                  <a:pt x="14" y="891"/>
                  <a:pt x="4" y="864"/>
                  <a:pt x="3" y="839"/>
                </a:cubicBezTo>
                <a:cubicBezTo>
                  <a:pt x="0" y="721"/>
                  <a:pt x="132" y="711"/>
                  <a:pt x="226" y="671"/>
                </a:cubicBezTo>
                <a:cubicBezTo>
                  <a:pt x="244" y="664"/>
                  <a:pt x="257" y="654"/>
                  <a:pt x="267" y="642"/>
                </a:cubicBezTo>
                <a:cubicBezTo>
                  <a:pt x="233" y="631"/>
                  <a:pt x="204" y="616"/>
                  <a:pt x="186" y="596"/>
                </a:cubicBezTo>
                <a:close/>
              </a:path>
            </a:pathLst>
          </a:custGeom>
          <a:solidFill>
            <a:schemeClr val="bg1">
              <a:lumMod val="75000"/>
            </a:schemeClr>
          </a:solidFill>
          <a:ln>
            <a:noFill/>
          </a:ln>
        </p:spPr>
        <p:txBody>
          <a:bodyPr vert="horz" wrap="square" lIns="91440" tIns="45720" rIns="91440" bIns="45720" numCol="1" anchor="t" anchorCtr="0" compatLnSpc="1"/>
          <a:lstStyle/>
          <a:p>
            <a:endParaRPr lang="en-US"/>
          </a:p>
        </p:txBody>
      </p:sp>
      <p:grpSp>
        <p:nvGrpSpPr>
          <p:cNvPr id="79" name="Group 2"/>
          <p:cNvGrpSpPr/>
          <p:nvPr/>
        </p:nvGrpSpPr>
        <p:grpSpPr>
          <a:xfrm>
            <a:off x="3261699" y="3030833"/>
            <a:ext cx="2267677" cy="1472377"/>
            <a:chOff x="3546441" y="1977353"/>
            <a:chExt cx="2267677" cy="1472377"/>
          </a:xfrm>
        </p:grpSpPr>
        <p:sp>
          <p:nvSpPr>
            <p:cNvPr id="80" name="Oval Callout 11"/>
            <p:cNvSpPr/>
            <p:nvPr/>
          </p:nvSpPr>
          <p:spPr>
            <a:xfrm flipH="1">
              <a:off x="3546441" y="1977353"/>
              <a:ext cx="2267677" cy="1472377"/>
            </a:xfrm>
            <a:prstGeom prst="wedgeEllipseCallout">
              <a:avLst>
                <a:gd name="adj1" fmla="val -20047"/>
                <a:gd name="adj2" fmla="val 70453"/>
              </a:avLst>
            </a:prstGeom>
            <a:solidFill>
              <a:srgbClr val="0070C0"/>
            </a:solidFill>
            <a:ln>
              <a:solidFill>
                <a:srgbClr val="F8F4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25"/>
            <p:cNvSpPr/>
            <p:nvPr/>
          </p:nvSpPr>
          <p:spPr>
            <a:xfrm>
              <a:off x="3821129" y="2412033"/>
              <a:ext cx="1104800" cy="683264"/>
            </a:xfrm>
            <a:prstGeom prst="rect">
              <a:avLst/>
            </a:prstGeom>
          </p:spPr>
          <p:txBody>
            <a:bodyPr wrap="square">
              <a:spAutoFit/>
            </a:bodyPr>
            <a:lstStyle/>
            <a:p>
              <a:pPr algn="ctr" defTabSz="877570">
                <a:lnSpc>
                  <a:spcPct val="120000"/>
                </a:lnSpc>
                <a:defRPr/>
              </a:pPr>
              <a:r>
                <a:rPr lang="zh-CN" altLang="en-US" sz="8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82" name="Group 3"/>
          <p:cNvGrpSpPr/>
          <p:nvPr/>
        </p:nvGrpSpPr>
        <p:grpSpPr>
          <a:xfrm>
            <a:off x="4762053" y="2601353"/>
            <a:ext cx="2661867" cy="1728320"/>
            <a:chOff x="5046795" y="1547873"/>
            <a:chExt cx="2661867" cy="1728320"/>
          </a:xfrm>
        </p:grpSpPr>
        <p:sp>
          <p:nvSpPr>
            <p:cNvPr id="83" name="Oval Callout 12"/>
            <p:cNvSpPr/>
            <p:nvPr/>
          </p:nvSpPr>
          <p:spPr>
            <a:xfrm>
              <a:off x="5046795" y="1547873"/>
              <a:ext cx="2661867" cy="1728320"/>
            </a:xfrm>
            <a:prstGeom prst="wedgeEllipseCallout">
              <a:avLst>
                <a:gd name="adj1" fmla="val -7840"/>
                <a:gd name="adj2" fmla="val 73283"/>
              </a:avLst>
            </a:prstGeom>
            <a:solidFill>
              <a:srgbClr val="0070C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23"/>
            <p:cNvSpPr/>
            <p:nvPr/>
          </p:nvSpPr>
          <p:spPr>
            <a:xfrm>
              <a:off x="5434343" y="1975630"/>
              <a:ext cx="1710148" cy="630685"/>
            </a:xfrm>
            <a:prstGeom prst="rect">
              <a:avLst/>
            </a:prstGeom>
            <a:ln>
              <a:noFill/>
            </a:ln>
          </p:spPr>
          <p:txBody>
            <a:bodyPr wrap="square">
              <a:spAutoFit/>
            </a:bodyPr>
            <a:lstStyle/>
            <a:p>
              <a:pPr algn="ctr" defTabSz="877570">
                <a:lnSpc>
                  <a:spcPct val="120000"/>
                </a:lnSpc>
                <a:defRPr/>
              </a:pPr>
              <a:r>
                <a:rPr lang="zh-CN" altLang="en-US" sz="10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85" name="Group 4"/>
          <p:cNvGrpSpPr/>
          <p:nvPr/>
        </p:nvGrpSpPr>
        <p:grpSpPr>
          <a:xfrm>
            <a:off x="6618015" y="3138874"/>
            <a:ext cx="2171652" cy="1410029"/>
            <a:chOff x="6902757" y="2085394"/>
            <a:chExt cx="2171652" cy="1410029"/>
          </a:xfrm>
        </p:grpSpPr>
        <p:sp>
          <p:nvSpPr>
            <p:cNvPr id="86" name="Oval Callout 21"/>
            <p:cNvSpPr/>
            <p:nvPr/>
          </p:nvSpPr>
          <p:spPr>
            <a:xfrm>
              <a:off x="6902757" y="2085394"/>
              <a:ext cx="2171652" cy="1410029"/>
            </a:xfrm>
            <a:prstGeom prst="wedgeEllipseCallout">
              <a:avLst>
                <a:gd name="adj1" fmla="val -20047"/>
                <a:gd name="adj2" fmla="val 70453"/>
              </a:avLst>
            </a:prstGeom>
            <a:solidFill>
              <a:srgbClr val="0070C0"/>
            </a:solidFill>
            <a:ln>
              <a:solidFill>
                <a:srgbClr val="F8F4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24"/>
            <p:cNvSpPr/>
            <p:nvPr/>
          </p:nvSpPr>
          <p:spPr>
            <a:xfrm>
              <a:off x="7144490" y="2473510"/>
              <a:ext cx="1407199" cy="535531"/>
            </a:xfrm>
            <a:prstGeom prst="rect">
              <a:avLst/>
            </a:prstGeom>
          </p:spPr>
          <p:txBody>
            <a:bodyPr wrap="square">
              <a:spAutoFit/>
            </a:bodyPr>
            <a:lstStyle/>
            <a:p>
              <a:pPr algn="ctr" defTabSz="877570">
                <a:lnSpc>
                  <a:spcPct val="120000"/>
                </a:lnSpc>
                <a:defRPr/>
              </a:pPr>
              <a:r>
                <a:rPr lang="zh-CN" altLang="en-US" sz="8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grpSp>
        <p:nvGrpSpPr>
          <p:cNvPr id="88" name="Group 6"/>
          <p:cNvGrpSpPr/>
          <p:nvPr/>
        </p:nvGrpSpPr>
        <p:grpSpPr>
          <a:xfrm>
            <a:off x="8123626" y="3686507"/>
            <a:ext cx="1828800" cy="1187419"/>
            <a:chOff x="8408368" y="2633027"/>
            <a:chExt cx="1828800" cy="1187419"/>
          </a:xfrm>
        </p:grpSpPr>
        <p:sp>
          <p:nvSpPr>
            <p:cNvPr id="89" name="Oval Callout 22"/>
            <p:cNvSpPr/>
            <p:nvPr/>
          </p:nvSpPr>
          <p:spPr>
            <a:xfrm>
              <a:off x="8408368" y="2633027"/>
              <a:ext cx="1828800" cy="1187419"/>
            </a:xfrm>
            <a:prstGeom prst="wedgeEllipseCallout">
              <a:avLst>
                <a:gd name="adj1" fmla="val -31023"/>
                <a:gd name="adj2" fmla="val 66150"/>
              </a:avLst>
            </a:prstGeom>
            <a:solidFill>
              <a:srgbClr val="0070C0"/>
            </a:solidFill>
            <a:ln>
              <a:solidFill>
                <a:srgbClr val="F8F4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27"/>
            <p:cNvSpPr/>
            <p:nvPr/>
          </p:nvSpPr>
          <p:spPr>
            <a:xfrm>
              <a:off x="8634987" y="2959892"/>
              <a:ext cx="1587067" cy="535531"/>
            </a:xfrm>
            <a:prstGeom prst="rect">
              <a:avLst/>
            </a:prstGeom>
          </p:spPr>
          <p:txBody>
            <a:bodyPr wrap="square">
              <a:spAutoFit/>
            </a:bodyPr>
            <a:lstStyle/>
            <a:p>
              <a:pPr algn="ctr" defTabSz="877570">
                <a:lnSpc>
                  <a:spcPct val="120000"/>
                </a:lnSpc>
                <a:defRPr/>
              </a:pPr>
              <a:r>
                <a:rPr lang="zh-CN" altLang="en-US" sz="8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500"/>
                                        <p:tgtEl>
                                          <p:spTgt spid="7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wipe(down)">
                                      <p:cBhvr>
                                        <p:cTn id="23" dur="500"/>
                                        <p:tgtEl>
                                          <p:spTgt spid="8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wipe(down)">
                                      <p:cBhvr>
                                        <p:cTn id="31" dur="500"/>
                                        <p:tgtEl>
                                          <p:spTgt spid="7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fade">
                                      <p:cBhvr>
                                        <p:cTn id="35" dur="500"/>
                                        <p:tgtEl>
                                          <p:spTgt spid="78"/>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down)">
                                      <p:cBhvr>
                                        <p:cTn id="39" dur="500"/>
                                        <p:tgtEl>
                                          <p:spTgt spid="8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fade">
                                      <p:cBhvr>
                                        <p:cTn id="43" dur="500"/>
                                        <p:tgtEl>
                                          <p:spTgt spid="73"/>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wipe(down)">
                                      <p:cBhvr>
                                        <p:cTn id="47" dur="500"/>
                                        <p:tgtEl>
                                          <p:spTgt spid="68"/>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500"/>
                                        <p:tgtEl>
                                          <p:spTgt spid="7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wipe(down)">
                                      <p:cBhvr>
                                        <p:cTn id="5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P spid="71" grpId="0" animBg="1"/>
      <p:bldP spid="72" grpId="0" animBg="1"/>
      <p:bldP spid="73" grpId="0" animBg="1"/>
      <p:bldP spid="7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035376" y="238810"/>
            <a:ext cx="5326064" cy="646331"/>
            <a:chOff x="-5612718" y="201585"/>
            <a:chExt cx="5284657" cy="641307"/>
          </a:xfrm>
        </p:grpSpPr>
        <p:sp>
          <p:nvSpPr>
            <p:cNvPr id="10" name="Text Box 7"/>
            <p:cNvSpPr txBox="1">
              <a:spLocks noChangeArrowheads="1"/>
            </p:cNvSpPr>
            <p:nvPr/>
          </p:nvSpPr>
          <p:spPr bwMode="auto">
            <a:xfrm>
              <a:off x="-2042109" y="314263"/>
              <a:ext cx="1714048"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PROFESSIONAL </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COMPETITIVENESS</a:t>
              </a:r>
              <a:endParaRPr lang="en-CA" altLang="zh-CN" sz="14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矩形 10"/>
            <p:cNvSpPr/>
            <p:nvPr/>
          </p:nvSpPr>
          <p:spPr>
            <a:xfrm>
              <a:off x="-5612718" y="201585"/>
              <a:ext cx="3656970"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增强职业竞争力</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3564427" y="848838"/>
            <a:ext cx="5046173" cy="320239"/>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grpSp>
        <p:nvGrpSpPr>
          <p:cNvPr id="7" name="Group 6507"/>
          <p:cNvGrpSpPr/>
          <p:nvPr/>
        </p:nvGrpSpPr>
        <p:grpSpPr>
          <a:xfrm>
            <a:off x="747922" y="1779105"/>
            <a:ext cx="4574908" cy="4171957"/>
            <a:chOff x="227013" y="952493"/>
            <a:chExt cx="3965575" cy="3616293"/>
          </a:xfrm>
          <a:effectLst/>
        </p:grpSpPr>
        <p:grpSp>
          <p:nvGrpSpPr>
            <p:cNvPr id="8" name="Group 206"/>
            <p:cNvGrpSpPr/>
            <p:nvPr/>
          </p:nvGrpSpPr>
          <p:grpSpPr bwMode="auto">
            <a:xfrm>
              <a:off x="365130" y="952493"/>
              <a:ext cx="2908337" cy="3616293"/>
              <a:chOff x="230" y="600"/>
              <a:chExt cx="1832" cy="2278"/>
            </a:xfrm>
          </p:grpSpPr>
          <p:sp>
            <p:nvSpPr>
              <p:cNvPr id="212" name="Freeform 6"/>
              <p:cNvSpPr/>
              <p:nvPr/>
            </p:nvSpPr>
            <p:spPr bwMode="auto">
              <a:xfrm>
                <a:off x="1025" y="1324"/>
                <a:ext cx="1037" cy="254"/>
              </a:xfrm>
              <a:custGeom>
                <a:avLst/>
                <a:gdLst>
                  <a:gd name="T0" fmla="*/ 0 w 1194"/>
                  <a:gd name="T1" fmla="*/ 97 h 292"/>
                  <a:gd name="T2" fmla="*/ 716 w 1194"/>
                  <a:gd name="T3" fmla="*/ 93 h 292"/>
                  <a:gd name="T4" fmla="*/ 1194 w 1194"/>
                  <a:gd name="T5" fmla="*/ 0 h 292"/>
                  <a:gd name="T6" fmla="*/ 1154 w 1194"/>
                  <a:gd name="T7" fmla="*/ 146 h 292"/>
                  <a:gd name="T8" fmla="*/ 752 w 1194"/>
                  <a:gd name="T9" fmla="*/ 212 h 292"/>
                  <a:gd name="T10" fmla="*/ 267 w 1194"/>
                  <a:gd name="T11" fmla="*/ 191 h 292"/>
                  <a:gd name="T12" fmla="*/ 0 w 1194"/>
                  <a:gd name="T13" fmla="*/ 97 h 292"/>
                </a:gdLst>
                <a:ahLst/>
                <a:cxnLst>
                  <a:cxn ang="0">
                    <a:pos x="T0" y="T1"/>
                  </a:cxn>
                  <a:cxn ang="0">
                    <a:pos x="T2" y="T3"/>
                  </a:cxn>
                  <a:cxn ang="0">
                    <a:pos x="T4" y="T5"/>
                  </a:cxn>
                  <a:cxn ang="0">
                    <a:pos x="T6" y="T7"/>
                  </a:cxn>
                  <a:cxn ang="0">
                    <a:pos x="T8" y="T9"/>
                  </a:cxn>
                  <a:cxn ang="0">
                    <a:pos x="T10" y="T11"/>
                  </a:cxn>
                  <a:cxn ang="0">
                    <a:pos x="T12" y="T13"/>
                  </a:cxn>
                </a:cxnLst>
                <a:rect l="0" t="0" r="r" b="b"/>
                <a:pathLst>
                  <a:path w="1194" h="292">
                    <a:moveTo>
                      <a:pt x="0" y="97"/>
                    </a:moveTo>
                    <a:cubicBezTo>
                      <a:pt x="0" y="97"/>
                      <a:pt x="420" y="10"/>
                      <a:pt x="716" y="93"/>
                    </a:cubicBezTo>
                    <a:cubicBezTo>
                      <a:pt x="1011" y="176"/>
                      <a:pt x="1144" y="53"/>
                      <a:pt x="1194" y="0"/>
                    </a:cubicBezTo>
                    <a:cubicBezTo>
                      <a:pt x="1154" y="146"/>
                      <a:pt x="1154" y="146"/>
                      <a:pt x="1154" y="146"/>
                    </a:cubicBezTo>
                    <a:cubicBezTo>
                      <a:pt x="1154" y="146"/>
                      <a:pt x="1071" y="292"/>
                      <a:pt x="752" y="212"/>
                    </a:cubicBezTo>
                    <a:cubicBezTo>
                      <a:pt x="595" y="173"/>
                      <a:pt x="467" y="150"/>
                      <a:pt x="267" y="191"/>
                    </a:cubicBezTo>
                    <a:cubicBezTo>
                      <a:pt x="267" y="191"/>
                      <a:pt x="127" y="130"/>
                      <a:pt x="0" y="9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3" name="Freeform 7"/>
              <p:cNvSpPr/>
              <p:nvPr/>
            </p:nvSpPr>
            <p:spPr bwMode="auto">
              <a:xfrm>
                <a:off x="1021" y="1776"/>
                <a:ext cx="136" cy="95"/>
              </a:xfrm>
              <a:custGeom>
                <a:avLst/>
                <a:gdLst>
                  <a:gd name="T0" fmla="*/ 9 w 156"/>
                  <a:gd name="T1" fmla="*/ 0 h 109"/>
                  <a:gd name="T2" fmla="*/ 47 w 156"/>
                  <a:gd name="T3" fmla="*/ 5 h 109"/>
                  <a:gd name="T4" fmla="*/ 50 w 156"/>
                  <a:gd name="T5" fmla="*/ 3 h 109"/>
                  <a:gd name="T6" fmla="*/ 58 w 156"/>
                  <a:gd name="T7" fmla="*/ 2 h 109"/>
                  <a:gd name="T8" fmla="*/ 61 w 156"/>
                  <a:gd name="T9" fmla="*/ 2 h 109"/>
                  <a:gd name="T10" fmla="*/ 62 w 156"/>
                  <a:gd name="T11" fmla="*/ 2 h 109"/>
                  <a:gd name="T12" fmla="*/ 65 w 156"/>
                  <a:gd name="T13" fmla="*/ 2 h 109"/>
                  <a:gd name="T14" fmla="*/ 108 w 156"/>
                  <a:gd name="T15" fmla="*/ 1 h 109"/>
                  <a:gd name="T16" fmla="*/ 115 w 156"/>
                  <a:gd name="T17" fmla="*/ 8 h 109"/>
                  <a:gd name="T18" fmla="*/ 108 w 156"/>
                  <a:gd name="T19" fmla="*/ 15 h 109"/>
                  <a:gd name="T20" fmla="*/ 76 w 156"/>
                  <a:gd name="T21" fmla="*/ 16 h 109"/>
                  <a:gd name="T22" fmla="*/ 81 w 156"/>
                  <a:gd name="T23" fmla="*/ 59 h 109"/>
                  <a:gd name="T24" fmla="*/ 106 w 156"/>
                  <a:gd name="T25" fmla="*/ 59 h 109"/>
                  <a:gd name="T26" fmla="*/ 111 w 156"/>
                  <a:gd name="T27" fmla="*/ 60 h 109"/>
                  <a:gd name="T28" fmla="*/ 150 w 156"/>
                  <a:gd name="T29" fmla="*/ 77 h 109"/>
                  <a:gd name="T30" fmla="*/ 154 w 156"/>
                  <a:gd name="T31" fmla="*/ 88 h 109"/>
                  <a:gd name="T32" fmla="*/ 143 w 156"/>
                  <a:gd name="T33" fmla="*/ 92 h 109"/>
                  <a:gd name="T34" fmla="*/ 106 w 156"/>
                  <a:gd name="T35" fmla="*/ 75 h 109"/>
                  <a:gd name="T36" fmla="*/ 63 w 156"/>
                  <a:gd name="T37" fmla="*/ 75 h 109"/>
                  <a:gd name="T38" fmla="*/ 61 w 156"/>
                  <a:gd name="T39" fmla="*/ 75 h 109"/>
                  <a:gd name="T40" fmla="*/ 58 w 156"/>
                  <a:gd name="T41" fmla="*/ 98 h 109"/>
                  <a:gd name="T42" fmla="*/ 56 w 156"/>
                  <a:gd name="T43" fmla="*/ 101 h 109"/>
                  <a:gd name="T44" fmla="*/ 48 w 156"/>
                  <a:gd name="T45" fmla="*/ 107 h 109"/>
                  <a:gd name="T46" fmla="*/ 11 w 156"/>
                  <a:gd name="T47" fmla="*/ 109 h 109"/>
                  <a:gd name="T48" fmla="*/ 3 w 156"/>
                  <a:gd name="T49" fmla="*/ 100 h 109"/>
                  <a:gd name="T50" fmla="*/ 12 w 156"/>
                  <a:gd name="T51" fmla="*/ 92 h 109"/>
                  <a:gd name="T52" fmla="*/ 42 w 156"/>
                  <a:gd name="T53" fmla="*/ 91 h 109"/>
                  <a:gd name="T54" fmla="*/ 46 w 156"/>
                  <a:gd name="T55" fmla="*/ 67 h 109"/>
                  <a:gd name="T56" fmla="*/ 46 w 156"/>
                  <a:gd name="T57" fmla="*/ 65 h 109"/>
                  <a:gd name="T58" fmla="*/ 40 w 156"/>
                  <a:gd name="T59" fmla="*/ 21 h 109"/>
                  <a:gd name="T60" fmla="*/ 40 w 156"/>
                  <a:gd name="T61" fmla="*/ 18 h 109"/>
                  <a:gd name="T62" fmla="*/ 7 w 156"/>
                  <a:gd name="T63" fmla="*/ 14 h 109"/>
                  <a:gd name="T64" fmla="*/ 1 w 156"/>
                  <a:gd name="T65" fmla="*/ 6 h 109"/>
                  <a:gd name="T66" fmla="*/ 9 w 156"/>
                  <a:gd name="T6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6" h="109">
                    <a:moveTo>
                      <a:pt x="9" y="0"/>
                    </a:moveTo>
                    <a:cubicBezTo>
                      <a:pt x="47" y="5"/>
                      <a:pt x="47" y="5"/>
                      <a:pt x="47" y="5"/>
                    </a:cubicBezTo>
                    <a:cubicBezTo>
                      <a:pt x="48" y="4"/>
                      <a:pt x="49" y="4"/>
                      <a:pt x="50" y="3"/>
                    </a:cubicBezTo>
                    <a:cubicBezTo>
                      <a:pt x="58" y="2"/>
                      <a:pt x="58" y="2"/>
                      <a:pt x="58" y="2"/>
                    </a:cubicBezTo>
                    <a:cubicBezTo>
                      <a:pt x="59" y="2"/>
                      <a:pt x="60" y="2"/>
                      <a:pt x="61" y="2"/>
                    </a:cubicBezTo>
                    <a:cubicBezTo>
                      <a:pt x="62" y="2"/>
                      <a:pt x="62" y="2"/>
                      <a:pt x="62" y="2"/>
                    </a:cubicBezTo>
                    <a:cubicBezTo>
                      <a:pt x="63" y="2"/>
                      <a:pt x="64" y="2"/>
                      <a:pt x="65" y="2"/>
                    </a:cubicBezTo>
                    <a:cubicBezTo>
                      <a:pt x="108" y="1"/>
                      <a:pt x="108" y="1"/>
                      <a:pt x="108" y="1"/>
                    </a:cubicBezTo>
                    <a:cubicBezTo>
                      <a:pt x="111" y="1"/>
                      <a:pt x="115" y="4"/>
                      <a:pt x="115" y="8"/>
                    </a:cubicBezTo>
                    <a:cubicBezTo>
                      <a:pt x="115" y="12"/>
                      <a:pt x="112" y="15"/>
                      <a:pt x="108" y="15"/>
                    </a:cubicBezTo>
                    <a:cubicBezTo>
                      <a:pt x="76" y="16"/>
                      <a:pt x="76" y="16"/>
                      <a:pt x="76" y="16"/>
                    </a:cubicBezTo>
                    <a:cubicBezTo>
                      <a:pt x="81" y="59"/>
                      <a:pt x="81" y="59"/>
                      <a:pt x="81" y="59"/>
                    </a:cubicBezTo>
                    <a:cubicBezTo>
                      <a:pt x="106" y="59"/>
                      <a:pt x="106" y="59"/>
                      <a:pt x="106" y="59"/>
                    </a:cubicBezTo>
                    <a:cubicBezTo>
                      <a:pt x="107" y="59"/>
                      <a:pt x="109" y="59"/>
                      <a:pt x="111" y="60"/>
                    </a:cubicBezTo>
                    <a:cubicBezTo>
                      <a:pt x="150" y="77"/>
                      <a:pt x="150" y="77"/>
                      <a:pt x="150" y="77"/>
                    </a:cubicBezTo>
                    <a:cubicBezTo>
                      <a:pt x="154" y="79"/>
                      <a:pt x="156" y="84"/>
                      <a:pt x="154" y="88"/>
                    </a:cubicBezTo>
                    <a:cubicBezTo>
                      <a:pt x="152" y="92"/>
                      <a:pt x="147" y="94"/>
                      <a:pt x="143" y="92"/>
                    </a:cubicBezTo>
                    <a:cubicBezTo>
                      <a:pt x="106" y="75"/>
                      <a:pt x="106" y="75"/>
                      <a:pt x="106" y="75"/>
                    </a:cubicBezTo>
                    <a:cubicBezTo>
                      <a:pt x="63" y="75"/>
                      <a:pt x="63" y="75"/>
                      <a:pt x="63" y="75"/>
                    </a:cubicBezTo>
                    <a:cubicBezTo>
                      <a:pt x="62" y="75"/>
                      <a:pt x="62" y="75"/>
                      <a:pt x="61" y="75"/>
                    </a:cubicBezTo>
                    <a:cubicBezTo>
                      <a:pt x="58" y="98"/>
                      <a:pt x="58" y="98"/>
                      <a:pt x="58" y="98"/>
                    </a:cubicBezTo>
                    <a:cubicBezTo>
                      <a:pt x="57" y="99"/>
                      <a:pt x="57" y="100"/>
                      <a:pt x="56" y="101"/>
                    </a:cubicBezTo>
                    <a:cubicBezTo>
                      <a:pt x="55" y="105"/>
                      <a:pt x="52" y="107"/>
                      <a:pt x="48" y="107"/>
                    </a:cubicBezTo>
                    <a:cubicBezTo>
                      <a:pt x="11" y="109"/>
                      <a:pt x="11" y="109"/>
                      <a:pt x="11" y="109"/>
                    </a:cubicBezTo>
                    <a:cubicBezTo>
                      <a:pt x="6" y="108"/>
                      <a:pt x="3" y="105"/>
                      <a:pt x="3" y="100"/>
                    </a:cubicBezTo>
                    <a:cubicBezTo>
                      <a:pt x="4" y="95"/>
                      <a:pt x="8" y="92"/>
                      <a:pt x="12" y="92"/>
                    </a:cubicBezTo>
                    <a:cubicBezTo>
                      <a:pt x="42" y="91"/>
                      <a:pt x="42" y="91"/>
                      <a:pt x="42" y="91"/>
                    </a:cubicBezTo>
                    <a:cubicBezTo>
                      <a:pt x="46" y="67"/>
                      <a:pt x="46" y="67"/>
                      <a:pt x="46" y="67"/>
                    </a:cubicBezTo>
                    <a:cubicBezTo>
                      <a:pt x="46" y="66"/>
                      <a:pt x="46" y="66"/>
                      <a:pt x="46" y="65"/>
                    </a:cubicBezTo>
                    <a:cubicBezTo>
                      <a:pt x="40" y="21"/>
                      <a:pt x="40" y="21"/>
                      <a:pt x="40" y="21"/>
                    </a:cubicBezTo>
                    <a:cubicBezTo>
                      <a:pt x="40" y="20"/>
                      <a:pt x="40" y="19"/>
                      <a:pt x="40" y="18"/>
                    </a:cubicBezTo>
                    <a:cubicBezTo>
                      <a:pt x="7" y="14"/>
                      <a:pt x="7" y="14"/>
                      <a:pt x="7" y="14"/>
                    </a:cubicBezTo>
                    <a:cubicBezTo>
                      <a:pt x="3" y="14"/>
                      <a:pt x="0" y="10"/>
                      <a:pt x="1" y="6"/>
                    </a:cubicBezTo>
                    <a:cubicBezTo>
                      <a:pt x="1" y="3"/>
                      <a:pt x="5" y="0"/>
                      <a:pt x="9"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4" name="Freeform 8"/>
              <p:cNvSpPr/>
              <p:nvPr/>
            </p:nvSpPr>
            <p:spPr bwMode="auto">
              <a:xfrm>
                <a:off x="1053" y="1749"/>
                <a:ext cx="29" cy="28"/>
              </a:xfrm>
              <a:custGeom>
                <a:avLst/>
                <a:gdLst>
                  <a:gd name="T0" fmla="*/ 19 w 33"/>
                  <a:gd name="T1" fmla="*/ 31 h 32"/>
                  <a:gd name="T2" fmla="*/ 1 w 33"/>
                  <a:gd name="T3" fmla="*/ 18 h 32"/>
                  <a:gd name="T4" fmla="*/ 14 w 33"/>
                  <a:gd name="T5" fmla="*/ 1 h 32"/>
                  <a:gd name="T6" fmla="*/ 32 w 33"/>
                  <a:gd name="T7" fmla="*/ 14 h 32"/>
                  <a:gd name="T8" fmla="*/ 19 w 33"/>
                  <a:gd name="T9" fmla="*/ 31 h 32"/>
                </a:gdLst>
                <a:ahLst/>
                <a:cxnLst>
                  <a:cxn ang="0">
                    <a:pos x="T0" y="T1"/>
                  </a:cxn>
                  <a:cxn ang="0">
                    <a:pos x="T2" y="T3"/>
                  </a:cxn>
                  <a:cxn ang="0">
                    <a:pos x="T4" y="T5"/>
                  </a:cxn>
                  <a:cxn ang="0">
                    <a:pos x="T6" y="T7"/>
                  </a:cxn>
                  <a:cxn ang="0">
                    <a:pos x="T8" y="T9"/>
                  </a:cxn>
                </a:cxnLst>
                <a:rect l="0" t="0" r="r" b="b"/>
                <a:pathLst>
                  <a:path w="33" h="32">
                    <a:moveTo>
                      <a:pt x="19" y="31"/>
                    </a:moveTo>
                    <a:cubicBezTo>
                      <a:pt x="10" y="32"/>
                      <a:pt x="2" y="27"/>
                      <a:pt x="1" y="18"/>
                    </a:cubicBezTo>
                    <a:cubicBezTo>
                      <a:pt x="0" y="10"/>
                      <a:pt x="6" y="2"/>
                      <a:pt x="14" y="1"/>
                    </a:cubicBezTo>
                    <a:cubicBezTo>
                      <a:pt x="23" y="0"/>
                      <a:pt x="31" y="6"/>
                      <a:pt x="32" y="14"/>
                    </a:cubicBezTo>
                    <a:cubicBezTo>
                      <a:pt x="33" y="22"/>
                      <a:pt x="27" y="30"/>
                      <a:pt x="19"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5" name="Freeform 9"/>
              <p:cNvSpPr/>
              <p:nvPr/>
            </p:nvSpPr>
            <p:spPr bwMode="auto">
              <a:xfrm>
                <a:off x="762" y="2092"/>
                <a:ext cx="203" cy="101"/>
              </a:xfrm>
              <a:custGeom>
                <a:avLst/>
                <a:gdLst>
                  <a:gd name="T0" fmla="*/ 207 w 233"/>
                  <a:gd name="T1" fmla="*/ 16 h 116"/>
                  <a:gd name="T2" fmla="*/ 171 w 233"/>
                  <a:gd name="T3" fmla="*/ 31 h 116"/>
                  <a:gd name="T4" fmla="*/ 168 w 233"/>
                  <a:gd name="T5" fmla="*/ 31 h 116"/>
                  <a:gd name="T6" fmla="*/ 133 w 233"/>
                  <a:gd name="T7" fmla="*/ 41 h 116"/>
                  <a:gd name="T8" fmla="*/ 80 w 233"/>
                  <a:gd name="T9" fmla="*/ 41 h 116"/>
                  <a:gd name="T10" fmla="*/ 75 w 233"/>
                  <a:gd name="T11" fmla="*/ 42 h 116"/>
                  <a:gd name="T12" fmla="*/ 74 w 233"/>
                  <a:gd name="T13" fmla="*/ 41 h 116"/>
                  <a:gd name="T14" fmla="*/ 27 w 233"/>
                  <a:gd name="T15" fmla="*/ 3 h 116"/>
                  <a:gd name="T16" fmla="*/ 15 w 233"/>
                  <a:gd name="T17" fmla="*/ 4 h 116"/>
                  <a:gd name="T18" fmla="*/ 16 w 233"/>
                  <a:gd name="T19" fmla="*/ 17 h 116"/>
                  <a:gd name="T20" fmla="*/ 61 w 233"/>
                  <a:gd name="T21" fmla="*/ 52 h 116"/>
                  <a:gd name="T22" fmla="*/ 60 w 233"/>
                  <a:gd name="T23" fmla="*/ 55 h 116"/>
                  <a:gd name="T24" fmla="*/ 60 w 233"/>
                  <a:gd name="T25" fmla="*/ 70 h 116"/>
                  <a:gd name="T26" fmla="*/ 60 w 233"/>
                  <a:gd name="T27" fmla="*/ 73 h 116"/>
                  <a:gd name="T28" fmla="*/ 6 w 233"/>
                  <a:gd name="T29" fmla="*/ 98 h 116"/>
                  <a:gd name="T30" fmla="*/ 2 w 233"/>
                  <a:gd name="T31" fmla="*/ 110 h 116"/>
                  <a:gd name="T32" fmla="*/ 13 w 233"/>
                  <a:gd name="T33" fmla="*/ 114 h 116"/>
                  <a:gd name="T34" fmla="*/ 73 w 233"/>
                  <a:gd name="T35" fmla="*/ 86 h 116"/>
                  <a:gd name="T36" fmla="*/ 75 w 233"/>
                  <a:gd name="T37" fmla="*/ 85 h 116"/>
                  <a:gd name="T38" fmla="*/ 133 w 233"/>
                  <a:gd name="T39" fmla="*/ 85 h 116"/>
                  <a:gd name="T40" fmla="*/ 136 w 233"/>
                  <a:gd name="T41" fmla="*/ 84 h 116"/>
                  <a:gd name="T42" fmla="*/ 169 w 233"/>
                  <a:gd name="T43" fmla="*/ 91 h 116"/>
                  <a:gd name="T44" fmla="*/ 176 w 233"/>
                  <a:gd name="T45" fmla="*/ 91 h 116"/>
                  <a:gd name="T46" fmla="*/ 226 w 233"/>
                  <a:gd name="T47" fmla="*/ 74 h 116"/>
                  <a:gd name="T48" fmla="*/ 232 w 233"/>
                  <a:gd name="T49" fmla="*/ 61 h 116"/>
                  <a:gd name="T50" fmla="*/ 219 w 233"/>
                  <a:gd name="T51" fmla="*/ 55 h 116"/>
                  <a:gd name="T52" fmla="*/ 172 w 233"/>
                  <a:gd name="T53" fmla="*/ 71 h 116"/>
                  <a:gd name="T54" fmla="*/ 141 w 233"/>
                  <a:gd name="T55" fmla="*/ 65 h 116"/>
                  <a:gd name="T56" fmla="*/ 142 w 233"/>
                  <a:gd name="T57" fmla="*/ 60 h 116"/>
                  <a:gd name="T58" fmla="*/ 170 w 233"/>
                  <a:gd name="T59" fmla="*/ 52 h 116"/>
                  <a:gd name="T60" fmla="*/ 175 w 233"/>
                  <a:gd name="T61" fmla="*/ 51 h 116"/>
                  <a:gd name="T62" fmla="*/ 217 w 233"/>
                  <a:gd name="T63" fmla="*/ 34 h 116"/>
                  <a:gd name="T64" fmla="*/ 221 w 233"/>
                  <a:gd name="T65" fmla="*/ 20 h 116"/>
                  <a:gd name="T66" fmla="*/ 207 w 233"/>
                  <a:gd name="T67"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3" h="116">
                    <a:moveTo>
                      <a:pt x="207" y="16"/>
                    </a:moveTo>
                    <a:cubicBezTo>
                      <a:pt x="171" y="31"/>
                      <a:pt x="171" y="31"/>
                      <a:pt x="171" y="31"/>
                    </a:cubicBezTo>
                    <a:cubicBezTo>
                      <a:pt x="170" y="31"/>
                      <a:pt x="169" y="31"/>
                      <a:pt x="168" y="31"/>
                    </a:cubicBezTo>
                    <a:cubicBezTo>
                      <a:pt x="133" y="41"/>
                      <a:pt x="133" y="41"/>
                      <a:pt x="133" y="41"/>
                    </a:cubicBezTo>
                    <a:cubicBezTo>
                      <a:pt x="80" y="41"/>
                      <a:pt x="80" y="41"/>
                      <a:pt x="80" y="41"/>
                    </a:cubicBezTo>
                    <a:cubicBezTo>
                      <a:pt x="78" y="41"/>
                      <a:pt x="76" y="41"/>
                      <a:pt x="75" y="42"/>
                    </a:cubicBezTo>
                    <a:cubicBezTo>
                      <a:pt x="75" y="42"/>
                      <a:pt x="74" y="41"/>
                      <a:pt x="74" y="41"/>
                    </a:cubicBezTo>
                    <a:cubicBezTo>
                      <a:pt x="27" y="3"/>
                      <a:pt x="27" y="3"/>
                      <a:pt x="27" y="3"/>
                    </a:cubicBezTo>
                    <a:cubicBezTo>
                      <a:pt x="24" y="0"/>
                      <a:pt x="18" y="1"/>
                      <a:pt x="15" y="4"/>
                    </a:cubicBezTo>
                    <a:cubicBezTo>
                      <a:pt x="12" y="8"/>
                      <a:pt x="13" y="13"/>
                      <a:pt x="16" y="17"/>
                    </a:cubicBezTo>
                    <a:cubicBezTo>
                      <a:pt x="61" y="52"/>
                      <a:pt x="61" y="52"/>
                      <a:pt x="61" y="52"/>
                    </a:cubicBezTo>
                    <a:cubicBezTo>
                      <a:pt x="60" y="53"/>
                      <a:pt x="60" y="54"/>
                      <a:pt x="60" y="55"/>
                    </a:cubicBezTo>
                    <a:cubicBezTo>
                      <a:pt x="60" y="70"/>
                      <a:pt x="60" y="70"/>
                      <a:pt x="60" y="70"/>
                    </a:cubicBezTo>
                    <a:cubicBezTo>
                      <a:pt x="60" y="71"/>
                      <a:pt x="60" y="72"/>
                      <a:pt x="60" y="73"/>
                    </a:cubicBezTo>
                    <a:cubicBezTo>
                      <a:pt x="6" y="98"/>
                      <a:pt x="6" y="98"/>
                      <a:pt x="6" y="98"/>
                    </a:cubicBezTo>
                    <a:cubicBezTo>
                      <a:pt x="1" y="100"/>
                      <a:pt x="0" y="105"/>
                      <a:pt x="2" y="110"/>
                    </a:cubicBezTo>
                    <a:cubicBezTo>
                      <a:pt x="4" y="114"/>
                      <a:pt x="9" y="116"/>
                      <a:pt x="13" y="114"/>
                    </a:cubicBezTo>
                    <a:cubicBezTo>
                      <a:pt x="73" y="86"/>
                      <a:pt x="73" y="86"/>
                      <a:pt x="73" y="86"/>
                    </a:cubicBezTo>
                    <a:cubicBezTo>
                      <a:pt x="74" y="86"/>
                      <a:pt x="74" y="85"/>
                      <a:pt x="75" y="85"/>
                    </a:cubicBezTo>
                    <a:cubicBezTo>
                      <a:pt x="133" y="85"/>
                      <a:pt x="133" y="85"/>
                      <a:pt x="133" y="85"/>
                    </a:cubicBezTo>
                    <a:cubicBezTo>
                      <a:pt x="134" y="85"/>
                      <a:pt x="135" y="85"/>
                      <a:pt x="136" y="84"/>
                    </a:cubicBezTo>
                    <a:cubicBezTo>
                      <a:pt x="169" y="91"/>
                      <a:pt x="169" y="91"/>
                      <a:pt x="169" y="91"/>
                    </a:cubicBezTo>
                    <a:cubicBezTo>
                      <a:pt x="171" y="92"/>
                      <a:pt x="174" y="92"/>
                      <a:pt x="176" y="91"/>
                    </a:cubicBezTo>
                    <a:cubicBezTo>
                      <a:pt x="226" y="74"/>
                      <a:pt x="226" y="74"/>
                      <a:pt x="226" y="74"/>
                    </a:cubicBezTo>
                    <a:cubicBezTo>
                      <a:pt x="231" y="72"/>
                      <a:pt x="233" y="66"/>
                      <a:pt x="232" y="61"/>
                    </a:cubicBezTo>
                    <a:cubicBezTo>
                      <a:pt x="230" y="56"/>
                      <a:pt x="224" y="53"/>
                      <a:pt x="219" y="55"/>
                    </a:cubicBezTo>
                    <a:cubicBezTo>
                      <a:pt x="172" y="71"/>
                      <a:pt x="172" y="71"/>
                      <a:pt x="172" y="71"/>
                    </a:cubicBezTo>
                    <a:cubicBezTo>
                      <a:pt x="141" y="65"/>
                      <a:pt x="141" y="65"/>
                      <a:pt x="141" y="65"/>
                    </a:cubicBezTo>
                    <a:cubicBezTo>
                      <a:pt x="142" y="60"/>
                      <a:pt x="142" y="60"/>
                      <a:pt x="142" y="60"/>
                    </a:cubicBezTo>
                    <a:cubicBezTo>
                      <a:pt x="170" y="52"/>
                      <a:pt x="170" y="52"/>
                      <a:pt x="170" y="52"/>
                    </a:cubicBezTo>
                    <a:cubicBezTo>
                      <a:pt x="171" y="52"/>
                      <a:pt x="173" y="51"/>
                      <a:pt x="175" y="51"/>
                    </a:cubicBezTo>
                    <a:cubicBezTo>
                      <a:pt x="217" y="34"/>
                      <a:pt x="217" y="34"/>
                      <a:pt x="217" y="34"/>
                    </a:cubicBezTo>
                    <a:cubicBezTo>
                      <a:pt x="222" y="31"/>
                      <a:pt x="224" y="25"/>
                      <a:pt x="221" y="20"/>
                    </a:cubicBezTo>
                    <a:cubicBezTo>
                      <a:pt x="218" y="15"/>
                      <a:pt x="212" y="14"/>
                      <a:pt x="207"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6" name="Freeform 10"/>
              <p:cNvSpPr/>
              <p:nvPr/>
            </p:nvSpPr>
            <p:spPr bwMode="auto">
              <a:xfrm>
                <a:off x="780" y="2130"/>
                <a:ext cx="29" cy="29"/>
              </a:xfrm>
              <a:custGeom>
                <a:avLst/>
                <a:gdLst>
                  <a:gd name="T0" fmla="*/ 17 w 34"/>
                  <a:gd name="T1" fmla="*/ 33 h 33"/>
                  <a:gd name="T2" fmla="*/ 34 w 34"/>
                  <a:gd name="T3" fmla="*/ 17 h 33"/>
                  <a:gd name="T4" fmla="*/ 17 w 34"/>
                  <a:gd name="T5" fmla="*/ 0 h 33"/>
                  <a:gd name="T6" fmla="*/ 1 w 34"/>
                  <a:gd name="T7" fmla="*/ 16 h 33"/>
                  <a:gd name="T8" fmla="*/ 17 w 34"/>
                  <a:gd name="T9" fmla="*/ 33 h 33"/>
                </a:gdLst>
                <a:ahLst/>
                <a:cxnLst>
                  <a:cxn ang="0">
                    <a:pos x="T0" y="T1"/>
                  </a:cxn>
                  <a:cxn ang="0">
                    <a:pos x="T2" y="T3"/>
                  </a:cxn>
                  <a:cxn ang="0">
                    <a:pos x="T4" y="T5"/>
                  </a:cxn>
                  <a:cxn ang="0">
                    <a:pos x="T6" y="T7"/>
                  </a:cxn>
                  <a:cxn ang="0">
                    <a:pos x="T8" y="T9"/>
                  </a:cxn>
                </a:cxnLst>
                <a:rect l="0" t="0" r="r" b="b"/>
                <a:pathLst>
                  <a:path w="34" h="33">
                    <a:moveTo>
                      <a:pt x="17" y="33"/>
                    </a:moveTo>
                    <a:cubicBezTo>
                      <a:pt x="26" y="33"/>
                      <a:pt x="33" y="26"/>
                      <a:pt x="34" y="17"/>
                    </a:cubicBezTo>
                    <a:cubicBezTo>
                      <a:pt x="34" y="8"/>
                      <a:pt x="27" y="0"/>
                      <a:pt x="17" y="0"/>
                    </a:cubicBezTo>
                    <a:cubicBezTo>
                      <a:pt x="8" y="0"/>
                      <a:pt x="1" y="7"/>
                      <a:pt x="1" y="16"/>
                    </a:cubicBezTo>
                    <a:cubicBezTo>
                      <a:pt x="0" y="26"/>
                      <a:pt x="8" y="33"/>
                      <a:pt x="17" y="3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7" name="Freeform 11"/>
              <p:cNvSpPr/>
              <p:nvPr/>
            </p:nvSpPr>
            <p:spPr bwMode="auto">
              <a:xfrm>
                <a:off x="745" y="2063"/>
                <a:ext cx="30" cy="31"/>
              </a:xfrm>
              <a:custGeom>
                <a:avLst/>
                <a:gdLst>
                  <a:gd name="T0" fmla="*/ 17 w 35"/>
                  <a:gd name="T1" fmla="*/ 35 h 35"/>
                  <a:gd name="T2" fmla="*/ 35 w 35"/>
                  <a:gd name="T3" fmla="*/ 18 h 35"/>
                  <a:gd name="T4" fmla="*/ 18 w 35"/>
                  <a:gd name="T5" fmla="*/ 0 h 35"/>
                  <a:gd name="T6" fmla="*/ 0 w 35"/>
                  <a:gd name="T7" fmla="*/ 17 h 35"/>
                  <a:gd name="T8" fmla="*/ 17 w 35"/>
                  <a:gd name="T9" fmla="*/ 35 h 35"/>
                </a:gdLst>
                <a:ahLst/>
                <a:cxnLst>
                  <a:cxn ang="0">
                    <a:pos x="T0" y="T1"/>
                  </a:cxn>
                  <a:cxn ang="0">
                    <a:pos x="T2" y="T3"/>
                  </a:cxn>
                  <a:cxn ang="0">
                    <a:pos x="T4" y="T5"/>
                  </a:cxn>
                  <a:cxn ang="0">
                    <a:pos x="T6" y="T7"/>
                  </a:cxn>
                  <a:cxn ang="0">
                    <a:pos x="T8" y="T9"/>
                  </a:cxn>
                </a:cxnLst>
                <a:rect l="0" t="0" r="r" b="b"/>
                <a:pathLst>
                  <a:path w="35" h="35">
                    <a:moveTo>
                      <a:pt x="17" y="35"/>
                    </a:moveTo>
                    <a:cubicBezTo>
                      <a:pt x="27" y="35"/>
                      <a:pt x="35" y="27"/>
                      <a:pt x="35" y="18"/>
                    </a:cubicBezTo>
                    <a:cubicBezTo>
                      <a:pt x="35" y="8"/>
                      <a:pt x="27" y="0"/>
                      <a:pt x="18" y="0"/>
                    </a:cubicBezTo>
                    <a:cubicBezTo>
                      <a:pt x="8" y="0"/>
                      <a:pt x="0" y="8"/>
                      <a:pt x="0" y="17"/>
                    </a:cubicBezTo>
                    <a:cubicBezTo>
                      <a:pt x="0" y="27"/>
                      <a:pt x="8" y="34"/>
                      <a:pt x="17" y="3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8" name="Freeform 12"/>
              <p:cNvSpPr/>
              <p:nvPr/>
            </p:nvSpPr>
            <p:spPr bwMode="auto">
              <a:xfrm>
                <a:off x="1308" y="1046"/>
                <a:ext cx="177" cy="115"/>
              </a:xfrm>
              <a:custGeom>
                <a:avLst/>
                <a:gdLst>
                  <a:gd name="T0" fmla="*/ 195 w 204"/>
                  <a:gd name="T1" fmla="*/ 80 h 132"/>
                  <a:gd name="T2" fmla="*/ 161 w 204"/>
                  <a:gd name="T3" fmla="*/ 78 h 132"/>
                  <a:gd name="T4" fmla="*/ 159 w 204"/>
                  <a:gd name="T5" fmla="*/ 78 h 132"/>
                  <a:gd name="T6" fmla="*/ 128 w 204"/>
                  <a:gd name="T7" fmla="*/ 73 h 132"/>
                  <a:gd name="T8" fmla="*/ 86 w 204"/>
                  <a:gd name="T9" fmla="*/ 54 h 132"/>
                  <a:gd name="T10" fmla="*/ 82 w 204"/>
                  <a:gd name="T11" fmla="*/ 52 h 132"/>
                  <a:gd name="T12" fmla="*/ 81 w 204"/>
                  <a:gd name="T13" fmla="*/ 52 h 132"/>
                  <a:gd name="T14" fmla="*/ 58 w 204"/>
                  <a:gd name="T15" fmla="*/ 5 h 132"/>
                  <a:gd name="T16" fmla="*/ 48 w 204"/>
                  <a:gd name="T17" fmla="*/ 2 h 132"/>
                  <a:gd name="T18" fmla="*/ 45 w 204"/>
                  <a:gd name="T19" fmla="*/ 12 h 132"/>
                  <a:gd name="T20" fmla="*/ 67 w 204"/>
                  <a:gd name="T21" fmla="*/ 56 h 132"/>
                  <a:gd name="T22" fmla="*/ 66 w 204"/>
                  <a:gd name="T23" fmla="*/ 57 h 132"/>
                  <a:gd name="T24" fmla="*/ 60 w 204"/>
                  <a:gd name="T25" fmla="*/ 69 h 132"/>
                  <a:gd name="T26" fmla="*/ 59 w 204"/>
                  <a:gd name="T27" fmla="*/ 72 h 132"/>
                  <a:gd name="T28" fmla="*/ 7 w 204"/>
                  <a:gd name="T29" fmla="*/ 72 h 132"/>
                  <a:gd name="T30" fmla="*/ 0 w 204"/>
                  <a:gd name="T31" fmla="*/ 80 h 132"/>
                  <a:gd name="T32" fmla="*/ 8 w 204"/>
                  <a:gd name="T33" fmla="*/ 87 h 132"/>
                  <a:gd name="T34" fmla="*/ 65 w 204"/>
                  <a:gd name="T35" fmla="*/ 87 h 132"/>
                  <a:gd name="T36" fmla="*/ 66 w 204"/>
                  <a:gd name="T37" fmla="*/ 86 h 132"/>
                  <a:gd name="T38" fmla="*/ 112 w 204"/>
                  <a:gd name="T39" fmla="*/ 107 h 132"/>
                  <a:gd name="T40" fmla="*/ 115 w 204"/>
                  <a:gd name="T41" fmla="*/ 108 h 132"/>
                  <a:gd name="T42" fmla="*/ 138 w 204"/>
                  <a:gd name="T43" fmla="*/ 124 h 132"/>
                  <a:gd name="T44" fmla="*/ 144 w 204"/>
                  <a:gd name="T45" fmla="*/ 127 h 132"/>
                  <a:gd name="T46" fmla="*/ 188 w 204"/>
                  <a:gd name="T47" fmla="*/ 131 h 132"/>
                  <a:gd name="T48" fmla="*/ 198 w 204"/>
                  <a:gd name="T49" fmla="*/ 123 h 132"/>
                  <a:gd name="T50" fmla="*/ 190 w 204"/>
                  <a:gd name="T51" fmla="*/ 114 h 132"/>
                  <a:gd name="T52" fmla="*/ 148 w 204"/>
                  <a:gd name="T53" fmla="*/ 110 h 132"/>
                  <a:gd name="T54" fmla="*/ 126 w 204"/>
                  <a:gd name="T55" fmla="*/ 95 h 132"/>
                  <a:gd name="T56" fmla="*/ 128 w 204"/>
                  <a:gd name="T57" fmla="*/ 91 h 132"/>
                  <a:gd name="T58" fmla="*/ 152 w 204"/>
                  <a:gd name="T59" fmla="*/ 94 h 132"/>
                  <a:gd name="T60" fmla="*/ 157 w 204"/>
                  <a:gd name="T61" fmla="*/ 95 h 132"/>
                  <a:gd name="T62" fmla="*/ 196 w 204"/>
                  <a:gd name="T63" fmla="*/ 97 h 132"/>
                  <a:gd name="T64" fmla="*/ 204 w 204"/>
                  <a:gd name="T65" fmla="*/ 88 h 132"/>
                  <a:gd name="T66" fmla="*/ 195 w 204"/>
                  <a:gd name="T67" fmla="*/ 8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4" h="132">
                    <a:moveTo>
                      <a:pt x="195" y="80"/>
                    </a:moveTo>
                    <a:cubicBezTo>
                      <a:pt x="161" y="78"/>
                      <a:pt x="161" y="78"/>
                      <a:pt x="161" y="78"/>
                    </a:cubicBezTo>
                    <a:cubicBezTo>
                      <a:pt x="160" y="78"/>
                      <a:pt x="160" y="78"/>
                      <a:pt x="159" y="78"/>
                    </a:cubicBezTo>
                    <a:cubicBezTo>
                      <a:pt x="128" y="73"/>
                      <a:pt x="128" y="73"/>
                      <a:pt x="128" y="73"/>
                    </a:cubicBezTo>
                    <a:cubicBezTo>
                      <a:pt x="86" y="54"/>
                      <a:pt x="86" y="54"/>
                      <a:pt x="86" y="54"/>
                    </a:cubicBezTo>
                    <a:cubicBezTo>
                      <a:pt x="85" y="53"/>
                      <a:pt x="83" y="53"/>
                      <a:pt x="82" y="52"/>
                    </a:cubicBezTo>
                    <a:cubicBezTo>
                      <a:pt x="82" y="52"/>
                      <a:pt x="82" y="52"/>
                      <a:pt x="81" y="52"/>
                    </a:cubicBezTo>
                    <a:cubicBezTo>
                      <a:pt x="58" y="5"/>
                      <a:pt x="58" y="5"/>
                      <a:pt x="58" y="5"/>
                    </a:cubicBezTo>
                    <a:cubicBezTo>
                      <a:pt x="56" y="2"/>
                      <a:pt x="52" y="0"/>
                      <a:pt x="48" y="2"/>
                    </a:cubicBezTo>
                    <a:cubicBezTo>
                      <a:pt x="45" y="4"/>
                      <a:pt x="43" y="8"/>
                      <a:pt x="45" y="12"/>
                    </a:cubicBezTo>
                    <a:cubicBezTo>
                      <a:pt x="67" y="56"/>
                      <a:pt x="67" y="56"/>
                      <a:pt x="67" y="56"/>
                    </a:cubicBezTo>
                    <a:cubicBezTo>
                      <a:pt x="66" y="56"/>
                      <a:pt x="66" y="57"/>
                      <a:pt x="66" y="57"/>
                    </a:cubicBezTo>
                    <a:cubicBezTo>
                      <a:pt x="60" y="69"/>
                      <a:pt x="60" y="69"/>
                      <a:pt x="60" y="69"/>
                    </a:cubicBezTo>
                    <a:cubicBezTo>
                      <a:pt x="60" y="70"/>
                      <a:pt x="59" y="71"/>
                      <a:pt x="59" y="72"/>
                    </a:cubicBezTo>
                    <a:cubicBezTo>
                      <a:pt x="7" y="72"/>
                      <a:pt x="7" y="72"/>
                      <a:pt x="7" y="72"/>
                    </a:cubicBezTo>
                    <a:cubicBezTo>
                      <a:pt x="3" y="72"/>
                      <a:pt x="0" y="76"/>
                      <a:pt x="0" y="80"/>
                    </a:cubicBezTo>
                    <a:cubicBezTo>
                      <a:pt x="0" y="84"/>
                      <a:pt x="3" y="87"/>
                      <a:pt x="8" y="87"/>
                    </a:cubicBezTo>
                    <a:cubicBezTo>
                      <a:pt x="65" y="87"/>
                      <a:pt x="65" y="87"/>
                      <a:pt x="65" y="87"/>
                    </a:cubicBezTo>
                    <a:cubicBezTo>
                      <a:pt x="65" y="87"/>
                      <a:pt x="66" y="87"/>
                      <a:pt x="66" y="86"/>
                    </a:cubicBezTo>
                    <a:cubicBezTo>
                      <a:pt x="112" y="107"/>
                      <a:pt x="112" y="107"/>
                      <a:pt x="112" y="107"/>
                    </a:cubicBezTo>
                    <a:cubicBezTo>
                      <a:pt x="113" y="108"/>
                      <a:pt x="114" y="108"/>
                      <a:pt x="115" y="108"/>
                    </a:cubicBezTo>
                    <a:cubicBezTo>
                      <a:pt x="138" y="124"/>
                      <a:pt x="138" y="124"/>
                      <a:pt x="138" y="124"/>
                    </a:cubicBezTo>
                    <a:cubicBezTo>
                      <a:pt x="139" y="126"/>
                      <a:pt x="141" y="127"/>
                      <a:pt x="144" y="127"/>
                    </a:cubicBezTo>
                    <a:cubicBezTo>
                      <a:pt x="188" y="131"/>
                      <a:pt x="188" y="131"/>
                      <a:pt x="188" y="131"/>
                    </a:cubicBezTo>
                    <a:cubicBezTo>
                      <a:pt x="193" y="132"/>
                      <a:pt x="197" y="128"/>
                      <a:pt x="198" y="123"/>
                    </a:cubicBezTo>
                    <a:cubicBezTo>
                      <a:pt x="198" y="119"/>
                      <a:pt x="195" y="114"/>
                      <a:pt x="190" y="114"/>
                    </a:cubicBezTo>
                    <a:cubicBezTo>
                      <a:pt x="148" y="110"/>
                      <a:pt x="148" y="110"/>
                      <a:pt x="148" y="110"/>
                    </a:cubicBezTo>
                    <a:cubicBezTo>
                      <a:pt x="126" y="95"/>
                      <a:pt x="126" y="95"/>
                      <a:pt x="126" y="95"/>
                    </a:cubicBezTo>
                    <a:cubicBezTo>
                      <a:pt x="128" y="91"/>
                      <a:pt x="128" y="91"/>
                      <a:pt x="128" y="91"/>
                    </a:cubicBezTo>
                    <a:cubicBezTo>
                      <a:pt x="152" y="94"/>
                      <a:pt x="152" y="94"/>
                      <a:pt x="152" y="94"/>
                    </a:cubicBezTo>
                    <a:cubicBezTo>
                      <a:pt x="154" y="95"/>
                      <a:pt x="156" y="95"/>
                      <a:pt x="157" y="95"/>
                    </a:cubicBezTo>
                    <a:cubicBezTo>
                      <a:pt x="196" y="97"/>
                      <a:pt x="196" y="97"/>
                      <a:pt x="196" y="97"/>
                    </a:cubicBezTo>
                    <a:cubicBezTo>
                      <a:pt x="201" y="97"/>
                      <a:pt x="204" y="93"/>
                      <a:pt x="204" y="88"/>
                    </a:cubicBezTo>
                    <a:cubicBezTo>
                      <a:pt x="204" y="83"/>
                      <a:pt x="199" y="79"/>
                      <a:pt x="195" y="8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9" name="Freeform 13"/>
              <p:cNvSpPr/>
              <p:nvPr/>
            </p:nvSpPr>
            <p:spPr bwMode="auto">
              <a:xfrm>
                <a:off x="1333" y="1079"/>
                <a:ext cx="29" cy="28"/>
              </a:xfrm>
              <a:custGeom>
                <a:avLst/>
                <a:gdLst>
                  <a:gd name="T0" fmla="*/ 10 w 33"/>
                  <a:gd name="T1" fmla="*/ 29 h 32"/>
                  <a:gd name="T2" fmla="*/ 29 w 33"/>
                  <a:gd name="T3" fmla="*/ 22 h 32"/>
                  <a:gd name="T4" fmla="*/ 23 w 33"/>
                  <a:gd name="T5" fmla="*/ 3 h 32"/>
                  <a:gd name="T6" fmla="*/ 4 w 33"/>
                  <a:gd name="T7" fmla="*/ 10 h 32"/>
                  <a:gd name="T8" fmla="*/ 10 w 33"/>
                  <a:gd name="T9" fmla="*/ 29 h 32"/>
                </a:gdLst>
                <a:ahLst/>
                <a:cxnLst>
                  <a:cxn ang="0">
                    <a:pos x="T0" y="T1"/>
                  </a:cxn>
                  <a:cxn ang="0">
                    <a:pos x="T2" y="T3"/>
                  </a:cxn>
                  <a:cxn ang="0">
                    <a:pos x="T4" y="T5"/>
                  </a:cxn>
                  <a:cxn ang="0">
                    <a:pos x="T6" y="T7"/>
                  </a:cxn>
                  <a:cxn ang="0">
                    <a:pos x="T8" y="T9"/>
                  </a:cxn>
                </a:cxnLst>
                <a:rect l="0" t="0" r="r" b="b"/>
                <a:pathLst>
                  <a:path w="33" h="32">
                    <a:moveTo>
                      <a:pt x="10" y="29"/>
                    </a:moveTo>
                    <a:cubicBezTo>
                      <a:pt x="17" y="32"/>
                      <a:pt x="26" y="29"/>
                      <a:pt x="29" y="22"/>
                    </a:cubicBezTo>
                    <a:cubicBezTo>
                      <a:pt x="33" y="15"/>
                      <a:pt x="30" y="7"/>
                      <a:pt x="23" y="3"/>
                    </a:cubicBezTo>
                    <a:cubicBezTo>
                      <a:pt x="15" y="0"/>
                      <a:pt x="7" y="3"/>
                      <a:pt x="4" y="10"/>
                    </a:cubicBezTo>
                    <a:cubicBezTo>
                      <a:pt x="0" y="17"/>
                      <a:pt x="3" y="25"/>
                      <a:pt x="10"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0" name="Freeform 14"/>
              <p:cNvSpPr/>
              <p:nvPr/>
            </p:nvSpPr>
            <p:spPr bwMode="auto">
              <a:xfrm>
                <a:off x="913" y="916"/>
                <a:ext cx="100" cy="50"/>
              </a:xfrm>
              <a:custGeom>
                <a:avLst/>
                <a:gdLst>
                  <a:gd name="T0" fmla="*/ 108 w 116"/>
                  <a:gd name="T1" fmla="*/ 23 h 57"/>
                  <a:gd name="T2" fmla="*/ 89 w 116"/>
                  <a:gd name="T3" fmla="*/ 27 h 57"/>
                  <a:gd name="T4" fmla="*/ 88 w 116"/>
                  <a:gd name="T5" fmla="*/ 27 h 57"/>
                  <a:gd name="T6" fmla="*/ 70 w 116"/>
                  <a:gd name="T7" fmla="*/ 29 h 57"/>
                  <a:gd name="T8" fmla="*/ 44 w 116"/>
                  <a:gd name="T9" fmla="*/ 24 h 57"/>
                  <a:gd name="T10" fmla="*/ 42 w 116"/>
                  <a:gd name="T11" fmla="*/ 24 h 57"/>
                  <a:gd name="T12" fmla="*/ 41 w 116"/>
                  <a:gd name="T13" fmla="*/ 24 h 57"/>
                  <a:gd name="T14" fmla="*/ 22 w 116"/>
                  <a:gd name="T15" fmla="*/ 2 h 57"/>
                  <a:gd name="T16" fmla="*/ 16 w 116"/>
                  <a:gd name="T17" fmla="*/ 1 h 57"/>
                  <a:gd name="T18" fmla="*/ 16 w 116"/>
                  <a:gd name="T19" fmla="*/ 7 h 57"/>
                  <a:gd name="T20" fmla="*/ 34 w 116"/>
                  <a:gd name="T21" fmla="*/ 28 h 57"/>
                  <a:gd name="T22" fmla="*/ 33 w 116"/>
                  <a:gd name="T23" fmla="*/ 29 h 57"/>
                  <a:gd name="T24" fmla="*/ 32 w 116"/>
                  <a:gd name="T25" fmla="*/ 37 h 57"/>
                  <a:gd name="T26" fmla="*/ 32 w 116"/>
                  <a:gd name="T27" fmla="*/ 38 h 57"/>
                  <a:gd name="T28" fmla="*/ 4 w 116"/>
                  <a:gd name="T29" fmla="*/ 46 h 57"/>
                  <a:gd name="T30" fmla="*/ 1 w 116"/>
                  <a:gd name="T31" fmla="*/ 51 h 57"/>
                  <a:gd name="T32" fmla="*/ 6 w 116"/>
                  <a:gd name="T33" fmla="*/ 54 h 57"/>
                  <a:gd name="T34" fmla="*/ 37 w 116"/>
                  <a:gd name="T35" fmla="*/ 45 h 57"/>
                  <a:gd name="T36" fmla="*/ 38 w 116"/>
                  <a:gd name="T37" fmla="*/ 45 h 57"/>
                  <a:gd name="T38" fmla="*/ 66 w 116"/>
                  <a:gd name="T39" fmla="*/ 50 h 57"/>
                  <a:gd name="T40" fmla="*/ 68 w 116"/>
                  <a:gd name="T41" fmla="*/ 50 h 57"/>
                  <a:gd name="T42" fmla="*/ 83 w 116"/>
                  <a:gd name="T43" fmla="*/ 56 h 57"/>
                  <a:gd name="T44" fmla="*/ 86 w 116"/>
                  <a:gd name="T45" fmla="*/ 56 h 57"/>
                  <a:gd name="T46" fmla="*/ 111 w 116"/>
                  <a:gd name="T47" fmla="*/ 52 h 57"/>
                  <a:gd name="T48" fmla="*/ 115 w 116"/>
                  <a:gd name="T49" fmla="*/ 47 h 57"/>
                  <a:gd name="T50" fmla="*/ 110 w 116"/>
                  <a:gd name="T51" fmla="*/ 43 h 57"/>
                  <a:gd name="T52" fmla="*/ 86 w 116"/>
                  <a:gd name="T53" fmla="*/ 47 h 57"/>
                  <a:gd name="T54" fmla="*/ 72 w 116"/>
                  <a:gd name="T55" fmla="*/ 41 h 57"/>
                  <a:gd name="T56" fmla="*/ 72 w 116"/>
                  <a:gd name="T57" fmla="*/ 39 h 57"/>
                  <a:gd name="T58" fmla="*/ 86 w 116"/>
                  <a:gd name="T59" fmla="*/ 37 h 57"/>
                  <a:gd name="T60" fmla="*/ 89 w 116"/>
                  <a:gd name="T61" fmla="*/ 37 h 57"/>
                  <a:gd name="T62" fmla="*/ 111 w 116"/>
                  <a:gd name="T63" fmla="*/ 32 h 57"/>
                  <a:gd name="T64" fmla="*/ 114 w 116"/>
                  <a:gd name="T65" fmla="*/ 26 h 57"/>
                  <a:gd name="T66" fmla="*/ 108 w 116"/>
                  <a:gd name="T67" fmla="*/ 2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 h="57">
                    <a:moveTo>
                      <a:pt x="108" y="23"/>
                    </a:moveTo>
                    <a:cubicBezTo>
                      <a:pt x="89" y="27"/>
                      <a:pt x="89" y="27"/>
                      <a:pt x="89" y="27"/>
                    </a:cubicBezTo>
                    <a:cubicBezTo>
                      <a:pt x="88" y="27"/>
                      <a:pt x="88" y="27"/>
                      <a:pt x="88" y="27"/>
                    </a:cubicBezTo>
                    <a:cubicBezTo>
                      <a:pt x="70" y="29"/>
                      <a:pt x="70" y="29"/>
                      <a:pt x="70" y="29"/>
                    </a:cubicBezTo>
                    <a:cubicBezTo>
                      <a:pt x="44" y="24"/>
                      <a:pt x="44" y="24"/>
                      <a:pt x="44" y="24"/>
                    </a:cubicBezTo>
                    <a:cubicBezTo>
                      <a:pt x="43" y="24"/>
                      <a:pt x="42" y="24"/>
                      <a:pt x="42" y="24"/>
                    </a:cubicBezTo>
                    <a:cubicBezTo>
                      <a:pt x="42" y="24"/>
                      <a:pt x="41" y="24"/>
                      <a:pt x="41" y="24"/>
                    </a:cubicBezTo>
                    <a:cubicBezTo>
                      <a:pt x="22" y="2"/>
                      <a:pt x="22" y="2"/>
                      <a:pt x="22" y="2"/>
                    </a:cubicBezTo>
                    <a:cubicBezTo>
                      <a:pt x="20" y="0"/>
                      <a:pt x="18" y="0"/>
                      <a:pt x="16" y="1"/>
                    </a:cubicBezTo>
                    <a:cubicBezTo>
                      <a:pt x="14" y="3"/>
                      <a:pt x="14" y="5"/>
                      <a:pt x="16" y="7"/>
                    </a:cubicBezTo>
                    <a:cubicBezTo>
                      <a:pt x="34" y="28"/>
                      <a:pt x="34" y="28"/>
                      <a:pt x="34" y="28"/>
                    </a:cubicBezTo>
                    <a:cubicBezTo>
                      <a:pt x="34" y="28"/>
                      <a:pt x="34" y="29"/>
                      <a:pt x="33" y="29"/>
                    </a:cubicBezTo>
                    <a:cubicBezTo>
                      <a:pt x="32" y="37"/>
                      <a:pt x="32" y="37"/>
                      <a:pt x="32" y="37"/>
                    </a:cubicBezTo>
                    <a:cubicBezTo>
                      <a:pt x="32" y="37"/>
                      <a:pt x="32" y="38"/>
                      <a:pt x="32" y="38"/>
                    </a:cubicBezTo>
                    <a:cubicBezTo>
                      <a:pt x="4" y="46"/>
                      <a:pt x="4" y="46"/>
                      <a:pt x="4" y="46"/>
                    </a:cubicBezTo>
                    <a:cubicBezTo>
                      <a:pt x="1" y="46"/>
                      <a:pt x="0" y="49"/>
                      <a:pt x="1" y="51"/>
                    </a:cubicBezTo>
                    <a:cubicBezTo>
                      <a:pt x="1" y="53"/>
                      <a:pt x="4" y="54"/>
                      <a:pt x="6" y="54"/>
                    </a:cubicBezTo>
                    <a:cubicBezTo>
                      <a:pt x="37" y="45"/>
                      <a:pt x="37" y="45"/>
                      <a:pt x="37" y="45"/>
                    </a:cubicBezTo>
                    <a:cubicBezTo>
                      <a:pt x="37" y="45"/>
                      <a:pt x="38" y="45"/>
                      <a:pt x="38" y="45"/>
                    </a:cubicBezTo>
                    <a:cubicBezTo>
                      <a:pt x="66" y="50"/>
                      <a:pt x="66" y="50"/>
                      <a:pt x="66" y="50"/>
                    </a:cubicBezTo>
                    <a:cubicBezTo>
                      <a:pt x="67" y="50"/>
                      <a:pt x="67" y="50"/>
                      <a:pt x="68" y="50"/>
                    </a:cubicBezTo>
                    <a:cubicBezTo>
                      <a:pt x="83" y="56"/>
                      <a:pt x="83" y="56"/>
                      <a:pt x="83" y="56"/>
                    </a:cubicBezTo>
                    <a:cubicBezTo>
                      <a:pt x="84" y="56"/>
                      <a:pt x="85" y="57"/>
                      <a:pt x="86" y="56"/>
                    </a:cubicBezTo>
                    <a:cubicBezTo>
                      <a:pt x="111" y="52"/>
                      <a:pt x="111" y="52"/>
                      <a:pt x="111" y="52"/>
                    </a:cubicBezTo>
                    <a:cubicBezTo>
                      <a:pt x="114" y="52"/>
                      <a:pt x="116" y="49"/>
                      <a:pt x="115" y="47"/>
                    </a:cubicBezTo>
                    <a:cubicBezTo>
                      <a:pt x="115" y="44"/>
                      <a:pt x="113" y="42"/>
                      <a:pt x="110" y="43"/>
                    </a:cubicBezTo>
                    <a:cubicBezTo>
                      <a:pt x="86" y="47"/>
                      <a:pt x="86" y="47"/>
                      <a:pt x="86" y="47"/>
                    </a:cubicBezTo>
                    <a:cubicBezTo>
                      <a:pt x="72" y="41"/>
                      <a:pt x="72" y="41"/>
                      <a:pt x="72" y="41"/>
                    </a:cubicBezTo>
                    <a:cubicBezTo>
                      <a:pt x="72" y="39"/>
                      <a:pt x="72" y="39"/>
                      <a:pt x="72" y="39"/>
                    </a:cubicBezTo>
                    <a:cubicBezTo>
                      <a:pt x="86" y="37"/>
                      <a:pt x="86" y="37"/>
                      <a:pt x="86" y="37"/>
                    </a:cubicBezTo>
                    <a:cubicBezTo>
                      <a:pt x="87" y="37"/>
                      <a:pt x="88" y="37"/>
                      <a:pt x="89" y="37"/>
                    </a:cubicBezTo>
                    <a:cubicBezTo>
                      <a:pt x="111" y="32"/>
                      <a:pt x="111" y="32"/>
                      <a:pt x="111" y="32"/>
                    </a:cubicBezTo>
                    <a:cubicBezTo>
                      <a:pt x="113" y="32"/>
                      <a:pt x="115" y="29"/>
                      <a:pt x="114" y="26"/>
                    </a:cubicBezTo>
                    <a:cubicBezTo>
                      <a:pt x="113" y="24"/>
                      <a:pt x="110" y="22"/>
                      <a:pt x="108" y="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1" name="Freeform 15"/>
              <p:cNvSpPr/>
              <p:nvPr/>
            </p:nvSpPr>
            <p:spPr bwMode="auto">
              <a:xfrm>
                <a:off x="924" y="934"/>
                <a:ext cx="15" cy="16"/>
              </a:xfrm>
              <a:custGeom>
                <a:avLst/>
                <a:gdLst>
                  <a:gd name="T0" fmla="*/ 7 w 18"/>
                  <a:gd name="T1" fmla="*/ 17 h 18"/>
                  <a:gd name="T2" fmla="*/ 17 w 18"/>
                  <a:gd name="T3" fmla="*/ 11 h 18"/>
                  <a:gd name="T4" fmla="*/ 10 w 18"/>
                  <a:gd name="T5" fmla="*/ 1 h 18"/>
                  <a:gd name="T6" fmla="*/ 1 w 18"/>
                  <a:gd name="T7" fmla="*/ 8 h 18"/>
                  <a:gd name="T8" fmla="*/ 7 w 18"/>
                  <a:gd name="T9" fmla="*/ 17 h 18"/>
                </a:gdLst>
                <a:ahLst/>
                <a:cxnLst>
                  <a:cxn ang="0">
                    <a:pos x="T0" y="T1"/>
                  </a:cxn>
                  <a:cxn ang="0">
                    <a:pos x="T2" y="T3"/>
                  </a:cxn>
                  <a:cxn ang="0">
                    <a:pos x="T4" y="T5"/>
                  </a:cxn>
                  <a:cxn ang="0">
                    <a:pos x="T6" y="T7"/>
                  </a:cxn>
                  <a:cxn ang="0">
                    <a:pos x="T8" y="T9"/>
                  </a:cxn>
                </a:cxnLst>
                <a:rect l="0" t="0" r="r" b="b"/>
                <a:pathLst>
                  <a:path w="18" h="18">
                    <a:moveTo>
                      <a:pt x="7" y="17"/>
                    </a:moveTo>
                    <a:cubicBezTo>
                      <a:pt x="12" y="18"/>
                      <a:pt x="16" y="15"/>
                      <a:pt x="17" y="11"/>
                    </a:cubicBezTo>
                    <a:cubicBezTo>
                      <a:pt x="18" y="6"/>
                      <a:pt x="15" y="2"/>
                      <a:pt x="10" y="1"/>
                    </a:cubicBezTo>
                    <a:cubicBezTo>
                      <a:pt x="6" y="0"/>
                      <a:pt x="2" y="3"/>
                      <a:pt x="1" y="8"/>
                    </a:cubicBezTo>
                    <a:cubicBezTo>
                      <a:pt x="0" y="12"/>
                      <a:pt x="3" y="16"/>
                      <a:pt x="7" y="1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2" name="Freeform 16"/>
              <p:cNvSpPr/>
              <p:nvPr/>
            </p:nvSpPr>
            <p:spPr bwMode="auto">
              <a:xfrm>
                <a:off x="557" y="826"/>
                <a:ext cx="101" cy="49"/>
              </a:xfrm>
              <a:custGeom>
                <a:avLst/>
                <a:gdLst>
                  <a:gd name="T0" fmla="*/ 108 w 116"/>
                  <a:gd name="T1" fmla="*/ 24 h 57"/>
                  <a:gd name="T2" fmla="*/ 89 w 116"/>
                  <a:gd name="T3" fmla="*/ 28 h 57"/>
                  <a:gd name="T4" fmla="*/ 88 w 116"/>
                  <a:gd name="T5" fmla="*/ 28 h 57"/>
                  <a:gd name="T6" fmla="*/ 70 w 116"/>
                  <a:gd name="T7" fmla="*/ 30 h 57"/>
                  <a:gd name="T8" fmla="*/ 44 w 116"/>
                  <a:gd name="T9" fmla="*/ 25 h 57"/>
                  <a:gd name="T10" fmla="*/ 42 w 116"/>
                  <a:gd name="T11" fmla="*/ 25 h 57"/>
                  <a:gd name="T12" fmla="*/ 42 w 116"/>
                  <a:gd name="T13" fmla="*/ 25 h 57"/>
                  <a:gd name="T14" fmla="*/ 22 w 116"/>
                  <a:gd name="T15" fmla="*/ 2 h 57"/>
                  <a:gd name="T16" fmla="*/ 16 w 116"/>
                  <a:gd name="T17" fmla="*/ 2 h 57"/>
                  <a:gd name="T18" fmla="*/ 16 w 116"/>
                  <a:gd name="T19" fmla="*/ 8 h 57"/>
                  <a:gd name="T20" fmla="*/ 34 w 116"/>
                  <a:gd name="T21" fmla="*/ 29 h 57"/>
                  <a:gd name="T22" fmla="*/ 34 w 116"/>
                  <a:gd name="T23" fmla="*/ 30 h 57"/>
                  <a:gd name="T24" fmla="*/ 32 w 116"/>
                  <a:gd name="T25" fmla="*/ 37 h 57"/>
                  <a:gd name="T26" fmla="*/ 32 w 116"/>
                  <a:gd name="T27" fmla="*/ 39 h 57"/>
                  <a:gd name="T28" fmla="*/ 4 w 116"/>
                  <a:gd name="T29" fmla="*/ 46 h 57"/>
                  <a:gd name="T30" fmla="*/ 1 w 116"/>
                  <a:gd name="T31" fmla="*/ 51 h 57"/>
                  <a:gd name="T32" fmla="*/ 6 w 116"/>
                  <a:gd name="T33" fmla="*/ 54 h 57"/>
                  <a:gd name="T34" fmla="*/ 38 w 116"/>
                  <a:gd name="T35" fmla="*/ 46 h 57"/>
                  <a:gd name="T36" fmla="*/ 38 w 116"/>
                  <a:gd name="T37" fmla="*/ 46 h 57"/>
                  <a:gd name="T38" fmla="*/ 67 w 116"/>
                  <a:gd name="T39" fmla="*/ 51 h 57"/>
                  <a:gd name="T40" fmla="*/ 68 w 116"/>
                  <a:gd name="T41" fmla="*/ 51 h 57"/>
                  <a:gd name="T42" fmla="*/ 83 w 116"/>
                  <a:gd name="T43" fmla="*/ 56 h 57"/>
                  <a:gd name="T44" fmla="*/ 87 w 116"/>
                  <a:gd name="T45" fmla="*/ 57 h 57"/>
                  <a:gd name="T46" fmla="*/ 112 w 116"/>
                  <a:gd name="T47" fmla="*/ 53 h 57"/>
                  <a:gd name="T48" fmla="*/ 116 w 116"/>
                  <a:gd name="T49" fmla="*/ 47 h 57"/>
                  <a:gd name="T50" fmla="*/ 110 w 116"/>
                  <a:gd name="T51" fmla="*/ 43 h 57"/>
                  <a:gd name="T52" fmla="*/ 87 w 116"/>
                  <a:gd name="T53" fmla="*/ 47 h 57"/>
                  <a:gd name="T54" fmla="*/ 72 w 116"/>
                  <a:gd name="T55" fmla="*/ 42 h 57"/>
                  <a:gd name="T56" fmla="*/ 73 w 116"/>
                  <a:gd name="T57" fmla="*/ 39 h 57"/>
                  <a:gd name="T58" fmla="*/ 87 w 116"/>
                  <a:gd name="T59" fmla="*/ 38 h 57"/>
                  <a:gd name="T60" fmla="*/ 90 w 116"/>
                  <a:gd name="T61" fmla="*/ 38 h 57"/>
                  <a:gd name="T62" fmla="*/ 111 w 116"/>
                  <a:gd name="T63" fmla="*/ 33 h 57"/>
                  <a:gd name="T64" fmla="*/ 114 w 116"/>
                  <a:gd name="T65" fmla="*/ 27 h 57"/>
                  <a:gd name="T66" fmla="*/ 108 w 116"/>
                  <a:gd name="T67"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 h="57">
                    <a:moveTo>
                      <a:pt x="108" y="24"/>
                    </a:moveTo>
                    <a:cubicBezTo>
                      <a:pt x="89" y="28"/>
                      <a:pt x="89" y="28"/>
                      <a:pt x="89" y="28"/>
                    </a:cubicBezTo>
                    <a:cubicBezTo>
                      <a:pt x="89" y="28"/>
                      <a:pt x="88" y="28"/>
                      <a:pt x="88" y="28"/>
                    </a:cubicBezTo>
                    <a:cubicBezTo>
                      <a:pt x="70" y="30"/>
                      <a:pt x="70" y="30"/>
                      <a:pt x="70" y="30"/>
                    </a:cubicBezTo>
                    <a:cubicBezTo>
                      <a:pt x="44" y="25"/>
                      <a:pt x="44" y="25"/>
                      <a:pt x="44" y="25"/>
                    </a:cubicBezTo>
                    <a:cubicBezTo>
                      <a:pt x="44" y="25"/>
                      <a:pt x="43" y="25"/>
                      <a:pt x="42" y="25"/>
                    </a:cubicBezTo>
                    <a:cubicBezTo>
                      <a:pt x="42" y="25"/>
                      <a:pt x="42" y="25"/>
                      <a:pt x="42" y="25"/>
                    </a:cubicBezTo>
                    <a:cubicBezTo>
                      <a:pt x="22" y="2"/>
                      <a:pt x="22" y="2"/>
                      <a:pt x="22" y="2"/>
                    </a:cubicBezTo>
                    <a:cubicBezTo>
                      <a:pt x="21" y="1"/>
                      <a:pt x="18" y="0"/>
                      <a:pt x="16" y="2"/>
                    </a:cubicBezTo>
                    <a:cubicBezTo>
                      <a:pt x="15" y="3"/>
                      <a:pt x="14" y="6"/>
                      <a:pt x="16" y="8"/>
                    </a:cubicBezTo>
                    <a:cubicBezTo>
                      <a:pt x="34" y="29"/>
                      <a:pt x="34" y="29"/>
                      <a:pt x="34" y="29"/>
                    </a:cubicBezTo>
                    <a:cubicBezTo>
                      <a:pt x="34" y="29"/>
                      <a:pt x="34" y="30"/>
                      <a:pt x="34" y="30"/>
                    </a:cubicBezTo>
                    <a:cubicBezTo>
                      <a:pt x="32" y="37"/>
                      <a:pt x="32" y="37"/>
                      <a:pt x="32" y="37"/>
                    </a:cubicBezTo>
                    <a:cubicBezTo>
                      <a:pt x="32" y="38"/>
                      <a:pt x="32" y="38"/>
                      <a:pt x="32" y="39"/>
                    </a:cubicBezTo>
                    <a:cubicBezTo>
                      <a:pt x="4" y="46"/>
                      <a:pt x="4" y="46"/>
                      <a:pt x="4" y="46"/>
                    </a:cubicBezTo>
                    <a:cubicBezTo>
                      <a:pt x="2" y="47"/>
                      <a:pt x="0" y="49"/>
                      <a:pt x="1" y="51"/>
                    </a:cubicBezTo>
                    <a:cubicBezTo>
                      <a:pt x="2" y="54"/>
                      <a:pt x="4" y="55"/>
                      <a:pt x="6" y="54"/>
                    </a:cubicBezTo>
                    <a:cubicBezTo>
                      <a:pt x="38" y="46"/>
                      <a:pt x="38" y="46"/>
                      <a:pt x="38" y="46"/>
                    </a:cubicBezTo>
                    <a:cubicBezTo>
                      <a:pt x="38" y="46"/>
                      <a:pt x="38" y="46"/>
                      <a:pt x="38" y="46"/>
                    </a:cubicBezTo>
                    <a:cubicBezTo>
                      <a:pt x="67" y="51"/>
                      <a:pt x="67" y="51"/>
                      <a:pt x="67" y="51"/>
                    </a:cubicBezTo>
                    <a:cubicBezTo>
                      <a:pt x="67" y="51"/>
                      <a:pt x="68" y="51"/>
                      <a:pt x="68" y="51"/>
                    </a:cubicBezTo>
                    <a:cubicBezTo>
                      <a:pt x="83" y="56"/>
                      <a:pt x="83" y="56"/>
                      <a:pt x="83" y="56"/>
                    </a:cubicBezTo>
                    <a:cubicBezTo>
                      <a:pt x="84" y="57"/>
                      <a:pt x="85" y="57"/>
                      <a:pt x="87" y="57"/>
                    </a:cubicBezTo>
                    <a:cubicBezTo>
                      <a:pt x="112" y="53"/>
                      <a:pt x="112" y="53"/>
                      <a:pt x="112" y="53"/>
                    </a:cubicBezTo>
                    <a:cubicBezTo>
                      <a:pt x="115" y="52"/>
                      <a:pt x="116" y="50"/>
                      <a:pt x="116" y="47"/>
                    </a:cubicBezTo>
                    <a:cubicBezTo>
                      <a:pt x="115" y="45"/>
                      <a:pt x="113" y="43"/>
                      <a:pt x="110" y="43"/>
                    </a:cubicBezTo>
                    <a:cubicBezTo>
                      <a:pt x="87" y="47"/>
                      <a:pt x="87" y="47"/>
                      <a:pt x="87" y="47"/>
                    </a:cubicBezTo>
                    <a:cubicBezTo>
                      <a:pt x="72" y="42"/>
                      <a:pt x="72" y="42"/>
                      <a:pt x="72" y="42"/>
                    </a:cubicBezTo>
                    <a:cubicBezTo>
                      <a:pt x="73" y="39"/>
                      <a:pt x="73" y="39"/>
                      <a:pt x="73" y="39"/>
                    </a:cubicBezTo>
                    <a:cubicBezTo>
                      <a:pt x="87" y="38"/>
                      <a:pt x="87" y="38"/>
                      <a:pt x="87" y="38"/>
                    </a:cubicBezTo>
                    <a:cubicBezTo>
                      <a:pt x="88" y="38"/>
                      <a:pt x="89" y="38"/>
                      <a:pt x="90" y="38"/>
                    </a:cubicBezTo>
                    <a:cubicBezTo>
                      <a:pt x="111" y="33"/>
                      <a:pt x="111" y="33"/>
                      <a:pt x="111" y="33"/>
                    </a:cubicBezTo>
                    <a:cubicBezTo>
                      <a:pt x="114" y="32"/>
                      <a:pt x="115" y="29"/>
                      <a:pt x="114" y="27"/>
                    </a:cubicBezTo>
                    <a:cubicBezTo>
                      <a:pt x="113" y="24"/>
                      <a:pt x="110" y="23"/>
                      <a:pt x="108"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3" name="Freeform 17"/>
              <p:cNvSpPr/>
              <p:nvPr/>
            </p:nvSpPr>
            <p:spPr bwMode="auto">
              <a:xfrm>
                <a:off x="569" y="845"/>
                <a:ext cx="15" cy="16"/>
              </a:xfrm>
              <a:custGeom>
                <a:avLst/>
                <a:gdLst>
                  <a:gd name="T0" fmla="*/ 8 w 18"/>
                  <a:gd name="T1" fmla="*/ 17 h 18"/>
                  <a:gd name="T2" fmla="*/ 17 w 18"/>
                  <a:gd name="T3" fmla="*/ 10 h 18"/>
                  <a:gd name="T4" fmla="*/ 11 w 18"/>
                  <a:gd name="T5" fmla="*/ 1 h 18"/>
                  <a:gd name="T6" fmla="*/ 1 w 18"/>
                  <a:gd name="T7" fmla="*/ 7 h 18"/>
                  <a:gd name="T8" fmla="*/ 8 w 18"/>
                  <a:gd name="T9" fmla="*/ 17 h 18"/>
                </a:gdLst>
                <a:ahLst/>
                <a:cxnLst>
                  <a:cxn ang="0">
                    <a:pos x="T0" y="T1"/>
                  </a:cxn>
                  <a:cxn ang="0">
                    <a:pos x="T2" y="T3"/>
                  </a:cxn>
                  <a:cxn ang="0">
                    <a:pos x="T4" y="T5"/>
                  </a:cxn>
                  <a:cxn ang="0">
                    <a:pos x="T6" y="T7"/>
                  </a:cxn>
                  <a:cxn ang="0">
                    <a:pos x="T8" y="T9"/>
                  </a:cxn>
                </a:cxnLst>
                <a:rect l="0" t="0" r="r" b="b"/>
                <a:pathLst>
                  <a:path w="18" h="18">
                    <a:moveTo>
                      <a:pt x="8" y="17"/>
                    </a:moveTo>
                    <a:cubicBezTo>
                      <a:pt x="12" y="18"/>
                      <a:pt x="16" y="15"/>
                      <a:pt x="17" y="10"/>
                    </a:cubicBezTo>
                    <a:cubicBezTo>
                      <a:pt x="18" y="6"/>
                      <a:pt x="15" y="2"/>
                      <a:pt x="11" y="1"/>
                    </a:cubicBezTo>
                    <a:cubicBezTo>
                      <a:pt x="6" y="0"/>
                      <a:pt x="2" y="3"/>
                      <a:pt x="1" y="7"/>
                    </a:cubicBezTo>
                    <a:cubicBezTo>
                      <a:pt x="0" y="12"/>
                      <a:pt x="3" y="16"/>
                      <a:pt x="8" y="1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4" name="Freeform 18"/>
              <p:cNvSpPr/>
              <p:nvPr/>
            </p:nvSpPr>
            <p:spPr bwMode="auto">
              <a:xfrm>
                <a:off x="230" y="601"/>
                <a:ext cx="116" cy="101"/>
              </a:xfrm>
              <a:custGeom>
                <a:avLst/>
                <a:gdLst>
                  <a:gd name="T0" fmla="*/ 129 w 134"/>
                  <a:gd name="T1" fmla="*/ 82 h 116"/>
                  <a:gd name="T2" fmla="*/ 107 w 134"/>
                  <a:gd name="T3" fmla="*/ 74 h 116"/>
                  <a:gd name="T4" fmla="*/ 106 w 134"/>
                  <a:gd name="T5" fmla="*/ 73 h 116"/>
                  <a:gd name="T6" fmla="*/ 86 w 134"/>
                  <a:gd name="T7" fmla="*/ 63 h 116"/>
                  <a:gd name="T8" fmla="*/ 63 w 134"/>
                  <a:gd name="T9" fmla="*/ 42 h 116"/>
                  <a:gd name="T10" fmla="*/ 61 w 134"/>
                  <a:gd name="T11" fmla="*/ 40 h 116"/>
                  <a:gd name="T12" fmla="*/ 61 w 134"/>
                  <a:gd name="T13" fmla="*/ 40 h 116"/>
                  <a:gd name="T14" fmla="*/ 55 w 134"/>
                  <a:gd name="T15" fmla="*/ 4 h 116"/>
                  <a:gd name="T16" fmla="*/ 49 w 134"/>
                  <a:gd name="T17" fmla="*/ 0 h 116"/>
                  <a:gd name="T18" fmla="*/ 45 w 134"/>
                  <a:gd name="T19" fmla="*/ 6 h 116"/>
                  <a:gd name="T20" fmla="*/ 50 w 134"/>
                  <a:gd name="T21" fmla="*/ 39 h 116"/>
                  <a:gd name="T22" fmla="*/ 49 w 134"/>
                  <a:gd name="T23" fmla="*/ 40 h 116"/>
                  <a:gd name="T24" fmla="*/ 43 w 134"/>
                  <a:gd name="T25" fmla="*/ 47 h 116"/>
                  <a:gd name="T26" fmla="*/ 42 w 134"/>
                  <a:gd name="T27" fmla="*/ 48 h 116"/>
                  <a:gd name="T28" fmla="*/ 8 w 134"/>
                  <a:gd name="T29" fmla="*/ 37 h 116"/>
                  <a:gd name="T30" fmla="*/ 1 w 134"/>
                  <a:gd name="T31" fmla="*/ 41 h 116"/>
                  <a:gd name="T32" fmla="*/ 5 w 134"/>
                  <a:gd name="T33" fmla="*/ 47 h 116"/>
                  <a:gd name="T34" fmla="*/ 42 w 134"/>
                  <a:gd name="T35" fmla="*/ 59 h 116"/>
                  <a:gd name="T36" fmla="*/ 43 w 134"/>
                  <a:gd name="T37" fmla="*/ 59 h 116"/>
                  <a:gd name="T38" fmla="*/ 69 w 134"/>
                  <a:gd name="T39" fmla="*/ 82 h 116"/>
                  <a:gd name="T40" fmla="*/ 70 w 134"/>
                  <a:gd name="T41" fmla="*/ 83 h 116"/>
                  <a:gd name="T42" fmla="*/ 82 w 134"/>
                  <a:gd name="T43" fmla="*/ 99 h 116"/>
                  <a:gd name="T44" fmla="*/ 85 w 134"/>
                  <a:gd name="T45" fmla="*/ 102 h 116"/>
                  <a:gd name="T46" fmla="*/ 114 w 134"/>
                  <a:gd name="T47" fmla="*/ 114 h 116"/>
                  <a:gd name="T48" fmla="*/ 122 w 134"/>
                  <a:gd name="T49" fmla="*/ 111 h 116"/>
                  <a:gd name="T50" fmla="*/ 119 w 134"/>
                  <a:gd name="T51" fmla="*/ 103 h 116"/>
                  <a:gd name="T52" fmla="*/ 92 w 134"/>
                  <a:gd name="T53" fmla="*/ 92 h 116"/>
                  <a:gd name="T54" fmla="*/ 80 w 134"/>
                  <a:gd name="T55" fmla="*/ 77 h 116"/>
                  <a:gd name="T56" fmla="*/ 83 w 134"/>
                  <a:gd name="T57" fmla="*/ 75 h 116"/>
                  <a:gd name="T58" fmla="*/ 98 w 134"/>
                  <a:gd name="T59" fmla="*/ 82 h 116"/>
                  <a:gd name="T60" fmla="*/ 101 w 134"/>
                  <a:gd name="T61" fmla="*/ 84 h 116"/>
                  <a:gd name="T62" fmla="*/ 126 w 134"/>
                  <a:gd name="T63" fmla="*/ 94 h 116"/>
                  <a:gd name="T64" fmla="*/ 133 w 134"/>
                  <a:gd name="T65" fmla="*/ 89 h 116"/>
                  <a:gd name="T66" fmla="*/ 129 w 134"/>
                  <a:gd name="T67"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16">
                    <a:moveTo>
                      <a:pt x="129" y="82"/>
                    </a:moveTo>
                    <a:cubicBezTo>
                      <a:pt x="107" y="74"/>
                      <a:pt x="107" y="74"/>
                      <a:pt x="107" y="74"/>
                    </a:cubicBezTo>
                    <a:cubicBezTo>
                      <a:pt x="107" y="73"/>
                      <a:pt x="106" y="73"/>
                      <a:pt x="106" y="73"/>
                    </a:cubicBezTo>
                    <a:cubicBezTo>
                      <a:pt x="86" y="63"/>
                      <a:pt x="86" y="63"/>
                      <a:pt x="86" y="63"/>
                    </a:cubicBezTo>
                    <a:cubicBezTo>
                      <a:pt x="63" y="42"/>
                      <a:pt x="63" y="42"/>
                      <a:pt x="63" y="42"/>
                    </a:cubicBezTo>
                    <a:cubicBezTo>
                      <a:pt x="62" y="41"/>
                      <a:pt x="61" y="41"/>
                      <a:pt x="61" y="40"/>
                    </a:cubicBezTo>
                    <a:cubicBezTo>
                      <a:pt x="61" y="40"/>
                      <a:pt x="61" y="40"/>
                      <a:pt x="61" y="40"/>
                    </a:cubicBezTo>
                    <a:cubicBezTo>
                      <a:pt x="55" y="4"/>
                      <a:pt x="55" y="4"/>
                      <a:pt x="55" y="4"/>
                    </a:cubicBezTo>
                    <a:cubicBezTo>
                      <a:pt x="55" y="2"/>
                      <a:pt x="52" y="0"/>
                      <a:pt x="49" y="0"/>
                    </a:cubicBezTo>
                    <a:cubicBezTo>
                      <a:pt x="46" y="0"/>
                      <a:pt x="45" y="3"/>
                      <a:pt x="45" y="6"/>
                    </a:cubicBezTo>
                    <a:cubicBezTo>
                      <a:pt x="50" y="39"/>
                      <a:pt x="50" y="39"/>
                      <a:pt x="50" y="39"/>
                    </a:cubicBezTo>
                    <a:cubicBezTo>
                      <a:pt x="50" y="39"/>
                      <a:pt x="49" y="40"/>
                      <a:pt x="49" y="40"/>
                    </a:cubicBezTo>
                    <a:cubicBezTo>
                      <a:pt x="43" y="47"/>
                      <a:pt x="43" y="47"/>
                      <a:pt x="43" y="47"/>
                    </a:cubicBezTo>
                    <a:cubicBezTo>
                      <a:pt x="42" y="47"/>
                      <a:pt x="42" y="48"/>
                      <a:pt x="42" y="48"/>
                    </a:cubicBezTo>
                    <a:cubicBezTo>
                      <a:pt x="8" y="37"/>
                      <a:pt x="8" y="37"/>
                      <a:pt x="8" y="37"/>
                    </a:cubicBezTo>
                    <a:cubicBezTo>
                      <a:pt x="5" y="37"/>
                      <a:pt x="2" y="38"/>
                      <a:pt x="1" y="41"/>
                    </a:cubicBezTo>
                    <a:cubicBezTo>
                      <a:pt x="0" y="43"/>
                      <a:pt x="2" y="46"/>
                      <a:pt x="5" y="47"/>
                    </a:cubicBezTo>
                    <a:cubicBezTo>
                      <a:pt x="42" y="59"/>
                      <a:pt x="42" y="59"/>
                      <a:pt x="42" y="59"/>
                    </a:cubicBezTo>
                    <a:cubicBezTo>
                      <a:pt x="43" y="59"/>
                      <a:pt x="43" y="59"/>
                      <a:pt x="43" y="59"/>
                    </a:cubicBezTo>
                    <a:cubicBezTo>
                      <a:pt x="69" y="82"/>
                      <a:pt x="69" y="82"/>
                      <a:pt x="69" y="82"/>
                    </a:cubicBezTo>
                    <a:cubicBezTo>
                      <a:pt x="70" y="83"/>
                      <a:pt x="70" y="83"/>
                      <a:pt x="70" y="83"/>
                    </a:cubicBezTo>
                    <a:cubicBezTo>
                      <a:pt x="82" y="99"/>
                      <a:pt x="82" y="99"/>
                      <a:pt x="82" y="99"/>
                    </a:cubicBezTo>
                    <a:cubicBezTo>
                      <a:pt x="83" y="101"/>
                      <a:pt x="84" y="102"/>
                      <a:pt x="85" y="102"/>
                    </a:cubicBezTo>
                    <a:cubicBezTo>
                      <a:pt x="114" y="114"/>
                      <a:pt x="114" y="114"/>
                      <a:pt x="114" y="114"/>
                    </a:cubicBezTo>
                    <a:cubicBezTo>
                      <a:pt x="117" y="116"/>
                      <a:pt x="121" y="114"/>
                      <a:pt x="122" y="111"/>
                    </a:cubicBezTo>
                    <a:cubicBezTo>
                      <a:pt x="123" y="108"/>
                      <a:pt x="122" y="105"/>
                      <a:pt x="119" y="103"/>
                    </a:cubicBezTo>
                    <a:cubicBezTo>
                      <a:pt x="92" y="92"/>
                      <a:pt x="92" y="92"/>
                      <a:pt x="92" y="92"/>
                    </a:cubicBezTo>
                    <a:cubicBezTo>
                      <a:pt x="80" y="77"/>
                      <a:pt x="80" y="77"/>
                      <a:pt x="80" y="77"/>
                    </a:cubicBezTo>
                    <a:cubicBezTo>
                      <a:pt x="83" y="75"/>
                      <a:pt x="83" y="75"/>
                      <a:pt x="83" y="75"/>
                    </a:cubicBezTo>
                    <a:cubicBezTo>
                      <a:pt x="98" y="82"/>
                      <a:pt x="98" y="82"/>
                      <a:pt x="98" y="82"/>
                    </a:cubicBezTo>
                    <a:cubicBezTo>
                      <a:pt x="99" y="83"/>
                      <a:pt x="100" y="84"/>
                      <a:pt x="101" y="84"/>
                    </a:cubicBezTo>
                    <a:cubicBezTo>
                      <a:pt x="126" y="94"/>
                      <a:pt x="126" y="94"/>
                      <a:pt x="126" y="94"/>
                    </a:cubicBezTo>
                    <a:cubicBezTo>
                      <a:pt x="129" y="94"/>
                      <a:pt x="133" y="92"/>
                      <a:pt x="133" y="89"/>
                    </a:cubicBezTo>
                    <a:cubicBezTo>
                      <a:pt x="134" y="86"/>
                      <a:pt x="132" y="83"/>
                      <a:pt x="129" y="8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5" name="Freeform 19"/>
              <p:cNvSpPr/>
              <p:nvPr/>
            </p:nvSpPr>
            <p:spPr bwMode="auto">
              <a:xfrm>
                <a:off x="253" y="621"/>
                <a:ext cx="18" cy="18"/>
              </a:xfrm>
              <a:custGeom>
                <a:avLst/>
                <a:gdLst>
                  <a:gd name="T0" fmla="*/ 4 w 21"/>
                  <a:gd name="T1" fmla="*/ 18 h 21"/>
                  <a:gd name="T2" fmla="*/ 18 w 21"/>
                  <a:gd name="T3" fmla="*/ 17 h 21"/>
                  <a:gd name="T4" fmla="*/ 17 w 21"/>
                  <a:gd name="T5" fmla="*/ 3 h 21"/>
                  <a:gd name="T6" fmla="*/ 3 w 21"/>
                  <a:gd name="T7" fmla="*/ 4 h 21"/>
                  <a:gd name="T8" fmla="*/ 4 w 21"/>
                  <a:gd name="T9" fmla="*/ 18 h 21"/>
                </a:gdLst>
                <a:ahLst/>
                <a:cxnLst>
                  <a:cxn ang="0">
                    <a:pos x="T0" y="T1"/>
                  </a:cxn>
                  <a:cxn ang="0">
                    <a:pos x="T2" y="T3"/>
                  </a:cxn>
                  <a:cxn ang="0">
                    <a:pos x="T4" y="T5"/>
                  </a:cxn>
                  <a:cxn ang="0">
                    <a:pos x="T6" y="T7"/>
                  </a:cxn>
                  <a:cxn ang="0">
                    <a:pos x="T8" y="T9"/>
                  </a:cxn>
                </a:cxnLst>
                <a:rect l="0" t="0" r="r" b="b"/>
                <a:pathLst>
                  <a:path w="21" h="21">
                    <a:moveTo>
                      <a:pt x="4" y="18"/>
                    </a:moveTo>
                    <a:cubicBezTo>
                      <a:pt x="8" y="21"/>
                      <a:pt x="14" y="21"/>
                      <a:pt x="18" y="17"/>
                    </a:cubicBezTo>
                    <a:cubicBezTo>
                      <a:pt x="21" y="13"/>
                      <a:pt x="21" y="7"/>
                      <a:pt x="17" y="3"/>
                    </a:cubicBezTo>
                    <a:cubicBezTo>
                      <a:pt x="13" y="0"/>
                      <a:pt x="7" y="0"/>
                      <a:pt x="3" y="4"/>
                    </a:cubicBezTo>
                    <a:cubicBezTo>
                      <a:pt x="0" y="8"/>
                      <a:pt x="0" y="14"/>
                      <a:pt x="4" y="1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6" name="Freeform 20"/>
              <p:cNvSpPr/>
              <p:nvPr/>
            </p:nvSpPr>
            <p:spPr bwMode="auto">
              <a:xfrm>
                <a:off x="405" y="1060"/>
                <a:ext cx="58" cy="108"/>
              </a:xfrm>
              <a:custGeom>
                <a:avLst/>
                <a:gdLst>
                  <a:gd name="T0" fmla="*/ 3 w 66"/>
                  <a:gd name="T1" fmla="*/ 1 h 125"/>
                  <a:gd name="T2" fmla="*/ 10 w 66"/>
                  <a:gd name="T3" fmla="*/ 3 h 125"/>
                  <a:gd name="T4" fmla="*/ 23 w 66"/>
                  <a:gd name="T5" fmla="*/ 28 h 125"/>
                  <a:gd name="T6" fmla="*/ 25 w 66"/>
                  <a:gd name="T7" fmla="*/ 27 h 125"/>
                  <a:gd name="T8" fmla="*/ 34 w 66"/>
                  <a:gd name="T9" fmla="*/ 27 h 125"/>
                  <a:gd name="T10" fmla="*/ 35 w 66"/>
                  <a:gd name="T11" fmla="*/ 28 h 125"/>
                  <a:gd name="T12" fmla="*/ 43 w 66"/>
                  <a:gd name="T13" fmla="*/ 27 h 125"/>
                  <a:gd name="T14" fmla="*/ 42 w 66"/>
                  <a:gd name="T15" fmla="*/ 22 h 125"/>
                  <a:gd name="T16" fmla="*/ 49 w 66"/>
                  <a:gd name="T17" fmla="*/ 19 h 125"/>
                  <a:gd name="T18" fmla="*/ 63 w 66"/>
                  <a:gd name="T19" fmla="*/ 26 h 125"/>
                  <a:gd name="T20" fmla="*/ 65 w 66"/>
                  <a:gd name="T21" fmla="*/ 33 h 125"/>
                  <a:gd name="T22" fmla="*/ 61 w 66"/>
                  <a:gd name="T23" fmla="*/ 36 h 125"/>
                  <a:gd name="T24" fmla="*/ 61 w 66"/>
                  <a:gd name="T25" fmla="*/ 36 h 125"/>
                  <a:gd name="T26" fmla="*/ 42 w 66"/>
                  <a:gd name="T27" fmla="*/ 37 h 125"/>
                  <a:gd name="T28" fmla="*/ 40 w 66"/>
                  <a:gd name="T29" fmla="*/ 59 h 125"/>
                  <a:gd name="T30" fmla="*/ 40 w 66"/>
                  <a:gd name="T31" fmla="*/ 60 h 125"/>
                  <a:gd name="T32" fmla="*/ 42 w 66"/>
                  <a:gd name="T33" fmla="*/ 91 h 125"/>
                  <a:gd name="T34" fmla="*/ 42 w 66"/>
                  <a:gd name="T35" fmla="*/ 92 h 125"/>
                  <a:gd name="T36" fmla="*/ 43 w 66"/>
                  <a:gd name="T37" fmla="*/ 117 h 125"/>
                  <a:gd name="T38" fmla="*/ 38 w 66"/>
                  <a:gd name="T39" fmla="*/ 124 h 125"/>
                  <a:gd name="T40" fmla="*/ 32 w 66"/>
                  <a:gd name="T41" fmla="*/ 119 h 125"/>
                  <a:gd name="T42" fmla="*/ 30 w 66"/>
                  <a:gd name="T43" fmla="*/ 94 h 125"/>
                  <a:gd name="T44" fmla="*/ 30 w 66"/>
                  <a:gd name="T45" fmla="*/ 91 h 125"/>
                  <a:gd name="T46" fmla="*/ 30 w 66"/>
                  <a:gd name="T47" fmla="*/ 74 h 125"/>
                  <a:gd name="T48" fmla="*/ 26 w 66"/>
                  <a:gd name="T49" fmla="*/ 74 h 125"/>
                  <a:gd name="T50" fmla="*/ 25 w 66"/>
                  <a:gd name="T51" fmla="*/ 91 h 125"/>
                  <a:gd name="T52" fmla="*/ 25 w 66"/>
                  <a:gd name="T53" fmla="*/ 94 h 125"/>
                  <a:gd name="T54" fmla="*/ 24 w 66"/>
                  <a:gd name="T55" fmla="*/ 119 h 125"/>
                  <a:gd name="T56" fmla="*/ 17 w 66"/>
                  <a:gd name="T57" fmla="*/ 124 h 125"/>
                  <a:gd name="T58" fmla="*/ 12 w 66"/>
                  <a:gd name="T59" fmla="*/ 117 h 125"/>
                  <a:gd name="T60" fmla="*/ 13 w 66"/>
                  <a:gd name="T61" fmla="*/ 92 h 125"/>
                  <a:gd name="T62" fmla="*/ 13 w 66"/>
                  <a:gd name="T63" fmla="*/ 91 h 125"/>
                  <a:gd name="T64" fmla="*/ 14 w 66"/>
                  <a:gd name="T65" fmla="*/ 70 h 125"/>
                  <a:gd name="T66" fmla="*/ 14 w 66"/>
                  <a:gd name="T67" fmla="*/ 69 h 125"/>
                  <a:gd name="T68" fmla="*/ 15 w 66"/>
                  <a:gd name="T69" fmla="*/ 62 h 125"/>
                  <a:gd name="T70" fmla="*/ 15 w 66"/>
                  <a:gd name="T71" fmla="*/ 60 h 125"/>
                  <a:gd name="T72" fmla="*/ 15 w 66"/>
                  <a:gd name="T73" fmla="*/ 59 h 125"/>
                  <a:gd name="T74" fmla="*/ 16 w 66"/>
                  <a:gd name="T75" fmla="*/ 38 h 125"/>
                  <a:gd name="T76" fmla="*/ 16 w 66"/>
                  <a:gd name="T77" fmla="*/ 37 h 125"/>
                  <a:gd name="T78" fmla="*/ 16 w 66"/>
                  <a:gd name="T79" fmla="*/ 36 h 125"/>
                  <a:gd name="T80" fmla="*/ 1 w 66"/>
                  <a:gd name="T81" fmla="*/ 8 h 125"/>
                  <a:gd name="T82" fmla="*/ 3 w 66"/>
                  <a:gd name="T83" fmla="*/ 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25">
                    <a:moveTo>
                      <a:pt x="3" y="1"/>
                    </a:moveTo>
                    <a:cubicBezTo>
                      <a:pt x="6" y="0"/>
                      <a:pt x="8" y="1"/>
                      <a:pt x="10" y="3"/>
                    </a:cubicBezTo>
                    <a:cubicBezTo>
                      <a:pt x="23" y="28"/>
                      <a:pt x="23" y="28"/>
                      <a:pt x="23" y="28"/>
                    </a:cubicBezTo>
                    <a:cubicBezTo>
                      <a:pt x="23" y="27"/>
                      <a:pt x="24" y="27"/>
                      <a:pt x="25" y="27"/>
                    </a:cubicBezTo>
                    <a:cubicBezTo>
                      <a:pt x="34" y="27"/>
                      <a:pt x="34" y="27"/>
                      <a:pt x="34" y="27"/>
                    </a:cubicBezTo>
                    <a:cubicBezTo>
                      <a:pt x="34" y="27"/>
                      <a:pt x="35" y="28"/>
                      <a:pt x="35" y="28"/>
                    </a:cubicBezTo>
                    <a:cubicBezTo>
                      <a:pt x="43" y="27"/>
                      <a:pt x="43" y="27"/>
                      <a:pt x="43" y="27"/>
                    </a:cubicBezTo>
                    <a:cubicBezTo>
                      <a:pt x="42" y="26"/>
                      <a:pt x="41" y="23"/>
                      <a:pt x="42" y="22"/>
                    </a:cubicBezTo>
                    <a:cubicBezTo>
                      <a:pt x="43" y="19"/>
                      <a:pt x="46" y="18"/>
                      <a:pt x="49" y="19"/>
                    </a:cubicBezTo>
                    <a:cubicBezTo>
                      <a:pt x="63" y="26"/>
                      <a:pt x="63" y="26"/>
                      <a:pt x="63" y="26"/>
                    </a:cubicBezTo>
                    <a:cubicBezTo>
                      <a:pt x="65" y="27"/>
                      <a:pt x="66" y="30"/>
                      <a:pt x="65" y="33"/>
                    </a:cubicBezTo>
                    <a:cubicBezTo>
                      <a:pt x="65" y="34"/>
                      <a:pt x="63" y="35"/>
                      <a:pt x="61" y="36"/>
                    </a:cubicBezTo>
                    <a:cubicBezTo>
                      <a:pt x="61" y="36"/>
                      <a:pt x="61" y="36"/>
                      <a:pt x="61" y="36"/>
                    </a:cubicBezTo>
                    <a:cubicBezTo>
                      <a:pt x="42" y="37"/>
                      <a:pt x="42" y="37"/>
                      <a:pt x="42" y="37"/>
                    </a:cubicBezTo>
                    <a:cubicBezTo>
                      <a:pt x="40" y="59"/>
                      <a:pt x="40" y="59"/>
                      <a:pt x="40" y="59"/>
                    </a:cubicBezTo>
                    <a:cubicBezTo>
                      <a:pt x="40" y="59"/>
                      <a:pt x="40" y="59"/>
                      <a:pt x="40" y="60"/>
                    </a:cubicBezTo>
                    <a:cubicBezTo>
                      <a:pt x="42" y="91"/>
                      <a:pt x="42" y="91"/>
                      <a:pt x="42" y="91"/>
                    </a:cubicBezTo>
                    <a:cubicBezTo>
                      <a:pt x="42" y="91"/>
                      <a:pt x="42" y="92"/>
                      <a:pt x="42" y="92"/>
                    </a:cubicBezTo>
                    <a:cubicBezTo>
                      <a:pt x="43" y="117"/>
                      <a:pt x="43" y="117"/>
                      <a:pt x="43" y="117"/>
                    </a:cubicBezTo>
                    <a:cubicBezTo>
                      <a:pt x="44" y="121"/>
                      <a:pt x="42" y="124"/>
                      <a:pt x="38" y="124"/>
                    </a:cubicBezTo>
                    <a:cubicBezTo>
                      <a:pt x="35" y="125"/>
                      <a:pt x="32" y="122"/>
                      <a:pt x="32" y="119"/>
                    </a:cubicBezTo>
                    <a:cubicBezTo>
                      <a:pt x="30" y="94"/>
                      <a:pt x="30" y="94"/>
                      <a:pt x="30" y="94"/>
                    </a:cubicBezTo>
                    <a:cubicBezTo>
                      <a:pt x="30" y="93"/>
                      <a:pt x="30" y="92"/>
                      <a:pt x="30" y="91"/>
                    </a:cubicBezTo>
                    <a:cubicBezTo>
                      <a:pt x="30" y="74"/>
                      <a:pt x="30" y="74"/>
                      <a:pt x="30" y="74"/>
                    </a:cubicBezTo>
                    <a:cubicBezTo>
                      <a:pt x="26" y="74"/>
                      <a:pt x="26" y="74"/>
                      <a:pt x="26" y="74"/>
                    </a:cubicBezTo>
                    <a:cubicBezTo>
                      <a:pt x="25" y="91"/>
                      <a:pt x="25" y="91"/>
                      <a:pt x="25" y="91"/>
                    </a:cubicBezTo>
                    <a:cubicBezTo>
                      <a:pt x="25" y="92"/>
                      <a:pt x="25" y="93"/>
                      <a:pt x="25" y="94"/>
                    </a:cubicBezTo>
                    <a:cubicBezTo>
                      <a:pt x="24" y="119"/>
                      <a:pt x="24" y="119"/>
                      <a:pt x="24" y="119"/>
                    </a:cubicBezTo>
                    <a:cubicBezTo>
                      <a:pt x="23" y="122"/>
                      <a:pt x="20" y="125"/>
                      <a:pt x="17" y="124"/>
                    </a:cubicBezTo>
                    <a:cubicBezTo>
                      <a:pt x="14" y="124"/>
                      <a:pt x="12" y="121"/>
                      <a:pt x="12" y="117"/>
                    </a:cubicBezTo>
                    <a:cubicBezTo>
                      <a:pt x="13" y="92"/>
                      <a:pt x="13" y="92"/>
                      <a:pt x="13" y="92"/>
                    </a:cubicBezTo>
                    <a:cubicBezTo>
                      <a:pt x="13" y="92"/>
                      <a:pt x="13" y="91"/>
                      <a:pt x="13" y="91"/>
                    </a:cubicBezTo>
                    <a:cubicBezTo>
                      <a:pt x="14" y="70"/>
                      <a:pt x="14" y="70"/>
                      <a:pt x="14" y="70"/>
                    </a:cubicBezTo>
                    <a:cubicBezTo>
                      <a:pt x="14" y="70"/>
                      <a:pt x="14" y="69"/>
                      <a:pt x="14" y="69"/>
                    </a:cubicBezTo>
                    <a:cubicBezTo>
                      <a:pt x="15" y="62"/>
                      <a:pt x="15" y="62"/>
                      <a:pt x="15" y="62"/>
                    </a:cubicBezTo>
                    <a:cubicBezTo>
                      <a:pt x="15" y="60"/>
                      <a:pt x="15" y="60"/>
                      <a:pt x="15" y="60"/>
                    </a:cubicBezTo>
                    <a:cubicBezTo>
                      <a:pt x="15" y="60"/>
                      <a:pt x="15" y="59"/>
                      <a:pt x="15" y="59"/>
                    </a:cubicBezTo>
                    <a:cubicBezTo>
                      <a:pt x="16" y="38"/>
                      <a:pt x="16" y="38"/>
                      <a:pt x="16" y="38"/>
                    </a:cubicBezTo>
                    <a:cubicBezTo>
                      <a:pt x="16" y="37"/>
                      <a:pt x="16" y="37"/>
                      <a:pt x="16" y="37"/>
                    </a:cubicBezTo>
                    <a:cubicBezTo>
                      <a:pt x="16" y="36"/>
                      <a:pt x="16" y="36"/>
                      <a:pt x="16" y="36"/>
                    </a:cubicBezTo>
                    <a:cubicBezTo>
                      <a:pt x="1" y="8"/>
                      <a:pt x="1" y="8"/>
                      <a:pt x="1" y="8"/>
                    </a:cubicBezTo>
                    <a:cubicBezTo>
                      <a:pt x="0" y="6"/>
                      <a:pt x="1" y="3"/>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7" name="Freeform 21"/>
              <p:cNvSpPr/>
              <p:nvPr/>
            </p:nvSpPr>
            <p:spPr bwMode="auto">
              <a:xfrm>
                <a:off x="422" y="1063"/>
                <a:ext cx="19" cy="19"/>
              </a:xfrm>
              <a:custGeom>
                <a:avLst/>
                <a:gdLst>
                  <a:gd name="T0" fmla="*/ 11 w 22"/>
                  <a:gd name="T1" fmla="*/ 22 h 22"/>
                  <a:gd name="T2" fmla="*/ 1 w 22"/>
                  <a:gd name="T3" fmla="*/ 10 h 22"/>
                  <a:gd name="T4" fmla="*/ 12 w 22"/>
                  <a:gd name="T5" fmla="*/ 0 h 22"/>
                  <a:gd name="T6" fmla="*/ 22 w 22"/>
                  <a:gd name="T7" fmla="*/ 11 h 22"/>
                  <a:gd name="T8" fmla="*/ 11 w 22"/>
                  <a:gd name="T9" fmla="*/ 22 h 22"/>
                </a:gdLst>
                <a:ahLst/>
                <a:cxnLst>
                  <a:cxn ang="0">
                    <a:pos x="T0" y="T1"/>
                  </a:cxn>
                  <a:cxn ang="0">
                    <a:pos x="T2" y="T3"/>
                  </a:cxn>
                  <a:cxn ang="0">
                    <a:pos x="T4" y="T5"/>
                  </a:cxn>
                  <a:cxn ang="0">
                    <a:pos x="T6" y="T7"/>
                  </a:cxn>
                  <a:cxn ang="0">
                    <a:pos x="T8" y="T9"/>
                  </a:cxn>
                </a:cxnLst>
                <a:rect l="0" t="0" r="r" b="b"/>
                <a:pathLst>
                  <a:path w="22" h="22">
                    <a:moveTo>
                      <a:pt x="11" y="22"/>
                    </a:moveTo>
                    <a:cubicBezTo>
                      <a:pt x="5" y="21"/>
                      <a:pt x="0" y="16"/>
                      <a:pt x="1" y="10"/>
                    </a:cubicBezTo>
                    <a:cubicBezTo>
                      <a:pt x="1" y="4"/>
                      <a:pt x="6" y="0"/>
                      <a:pt x="12" y="0"/>
                    </a:cubicBezTo>
                    <a:cubicBezTo>
                      <a:pt x="18" y="0"/>
                      <a:pt x="22" y="5"/>
                      <a:pt x="22" y="11"/>
                    </a:cubicBezTo>
                    <a:cubicBezTo>
                      <a:pt x="22" y="17"/>
                      <a:pt x="17" y="22"/>
                      <a:pt x="11"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8" name="Freeform 22"/>
              <p:cNvSpPr/>
              <p:nvPr/>
            </p:nvSpPr>
            <p:spPr bwMode="auto">
              <a:xfrm>
                <a:off x="402" y="1046"/>
                <a:ext cx="9" cy="14"/>
              </a:xfrm>
              <a:custGeom>
                <a:avLst/>
                <a:gdLst>
                  <a:gd name="T0" fmla="*/ 3 w 11"/>
                  <a:gd name="T1" fmla="*/ 1 h 16"/>
                  <a:gd name="T2" fmla="*/ 8 w 11"/>
                  <a:gd name="T3" fmla="*/ 0 h 16"/>
                  <a:gd name="T4" fmla="*/ 10 w 11"/>
                  <a:gd name="T5" fmla="*/ 3 h 16"/>
                  <a:gd name="T6" fmla="*/ 11 w 11"/>
                  <a:gd name="T7" fmla="*/ 13 h 16"/>
                  <a:gd name="T8" fmla="*/ 9 w 11"/>
                  <a:gd name="T9" fmla="*/ 16 h 16"/>
                  <a:gd name="T10" fmla="*/ 4 w 11"/>
                  <a:gd name="T11" fmla="*/ 16 h 16"/>
                  <a:gd name="T12" fmla="*/ 1 w 11"/>
                  <a:gd name="T13" fmla="*/ 14 h 16"/>
                  <a:gd name="T14" fmla="*/ 1 w 11"/>
                  <a:gd name="T15" fmla="*/ 4 h 16"/>
                  <a:gd name="T16" fmla="*/ 3 w 11"/>
                  <a:gd name="T1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6">
                    <a:moveTo>
                      <a:pt x="3" y="1"/>
                    </a:moveTo>
                    <a:cubicBezTo>
                      <a:pt x="8" y="0"/>
                      <a:pt x="8" y="0"/>
                      <a:pt x="8" y="0"/>
                    </a:cubicBezTo>
                    <a:cubicBezTo>
                      <a:pt x="9" y="0"/>
                      <a:pt x="10" y="1"/>
                      <a:pt x="10" y="3"/>
                    </a:cubicBezTo>
                    <a:cubicBezTo>
                      <a:pt x="11" y="13"/>
                      <a:pt x="11" y="13"/>
                      <a:pt x="11" y="13"/>
                    </a:cubicBezTo>
                    <a:cubicBezTo>
                      <a:pt x="11" y="14"/>
                      <a:pt x="10" y="15"/>
                      <a:pt x="9" y="16"/>
                    </a:cubicBezTo>
                    <a:cubicBezTo>
                      <a:pt x="4" y="16"/>
                      <a:pt x="4" y="16"/>
                      <a:pt x="4" y="16"/>
                    </a:cubicBezTo>
                    <a:cubicBezTo>
                      <a:pt x="3" y="16"/>
                      <a:pt x="1" y="15"/>
                      <a:pt x="1" y="14"/>
                    </a:cubicBezTo>
                    <a:cubicBezTo>
                      <a:pt x="1" y="4"/>
                      <a:pt x="1" y="4"/>
                      <a:pt x="1" y="4"/>
                    </a:cubicBezTo>
                    <a:cubicBezTo>
                      <a:pt x="0" y="2"/>
                      <a:pt x="1" y="1"/>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9" name="Freeform 23"/>
              <p:cNvSpPr/>
              <p:nvPr/>
            </p:nvSpPr>
            <p:spPr bwMode="auto">
              <a:xfrm>
                <a:off x="391" y="661"/>
                <a:ext cx="80" cy="168"/>
              </a:xfrm>
              <a:custGeom>
                <a:avLst/>
                <a:gdLst>
                  <a:gd name="T0" fmla="*/ 92 w 92"/>
                  <a:gd name="T1" fmla="*/ 24 h 194"/>
                  <a:gd name="T2" fmla="*/ 92 w 92"/>
                  <a:gd name="T3" fmla="*/ 23 h 194"/>
                  <a:gd name="T4" fmla="*/ 91 w 92"/>
                  <a:gd name="T5" fmla="*/ 23 h 194"/>
                  <a:gd name="T6" fmla="*/ 56 w 92"/>
                  <a:gd name="T7" fmla="*/ 3 h 194"/>
                  <a:gd name="T8" fmla="*/ 54 w 92"/>
                  <a:gd name="T9" fmla="*/ 3 h 194"/>
                  <a:gd name="T10" fmla="*/ 41 w 92"/>
                  <a:gd name="T11" fmla="*/ 3 h 194"/>
                  <a:gd name="T12" fmla="*/ 0 w 92"/>
                  <a:gd name="T13" fmla="*/ 26 h 194"/>
                  <a:gd name="T14" fmla="*/ 0 w 92"/>
                  <a:gd name="T15" fmla="*/ 85 h 194"/>
                  <a:gd name="T16" fmla="*/ 9 w 92"/>
                  <a:gd name="T17" fmla="*/ 94 h 194"/>
                  <a:gd name="T18" fmla="*/ 19 w 92"/>
                  <a:gd name="T19" fmla="*/ 85 h 194"/>
                  <a:gd name="T20" fmla="*/ 19 w 92"/>
                  <a:gd name="T21" fmla="*/ 39 h 194"/>
                  <a:gd name="T22" fmla="*/ 22 w 92"/>
                  <a:gd name="T23" fmla="*/ 39 h 194"/>
                  <a:gd name="T24" fmla="*/ 22 w 92"/>
                  <a:gd name="T25" fmla="*/ 67 h 194"/>
                  <a:gd name="T26" fmla="*/ 22 w 92"/>
                  <a:gd name="T27" fmla="*/ 91 h 194"/>
                  <a:gd name="T28" fmla="*/ 22 w 92"/>
                  <a:gd name="T29" fmla="*/ 183 h 194"/>
                  <a:gd name="T30" fmla="*/ 33 w 92"/>
                  <a:gd name="T31" fmla="*/ 194 h 194"/>
                  <a:gd name="T32" fmla="*/ 44 w 92"/>
                  <a:gd name="T33" fmla="*/ 183 h 194"/>
                  <a:gd name="T34" fmla="*/ 44 w 92"/>
                  <a:gd name="T35" fmla="*/ 99 h 194"/>
                  <a:gd name="T36" fmla="*/ 48 w 92"/>
                  <a:gd name="T37" fmla="*/ 99 h 194"/>
                  <a:gd name="T38" fmla="*/ 48 w 92"/>
                  <a:gd name="T39" fmla="*/ 183 h 194"/>
                  <a:gd name="T40" fmla="*/ 59 w 92"/>
                  <a:gd name="T41" fmla="*/ 194 h 194"/>
                  <a:gd name="T42" fmla="*/ 70 w 92"/>
                  <a:gd name="T43" fmla="*/ 183 h 194"/>
                  <a:gd name="T44" fmla="*/ 70 w 92"/>
                  <a:gd name="T45" fmla="*/ 91 h 194"/>
                  <a:gd name="T46" fmla="*/ 70 w 92"/>
                  <a:gd name="T47" fmla="*/ 67 h 194"/>
                  <a:gd name="T48" fmla="*/ 70 w 92"/>
                  <a:gd name="T49" fmla="*/ 39 h 194"/>
                  <a:gd name="T50" fmla="*/ 73 w 92"/>
                  <a:gd name="T51" fmla="*/ 39 h 194"/>
                  <a:gd name="T52" fmla="*/ 73 w 92"/>
                  <a:gd name="T53" fmla="*/ 84 h 194"/>
                  <a:gd name="T54" fmla="*/ 82 w 92"/>
                  <a:gd name="T55" fmla="*/ 94 h 194"/>
                  <a:gd name="T56" fmla="*/ 92 w 92"/>
                  <a:gd name="T57" fmla="*/ 84 h 194"/>
                  <a:gd name="T58" fmla="*/ 92 w 92"/>
                  <a:gd name="T59" fmla="*/ 25 h 194"/>
                  <a:gd name="T60" fmla="*/ 92 w 92"/>
                  <a:gd name="T61" fmla="*/ 2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194">
                    <a:moveTo>
                      <a:pt x="92" y="24"/>
                    </a:moveTo>
                    <a:cubicBezTo>
                      <a:pt x="92" y="24"/>
                      <a:pt x="92" y="24"/>
                      <a:pt x="92" y="23"/>
                    </a:cubicBezTo>
                    <a:cubicBezTo>
                      <a:pt x="91" y="23"/>
                      <a:pt x="91" y="23"/>
                      <a:pt x="91" y="23"/>
                    </a:cubicBezTo>
                    <a:cubicBezTo>
                      <a:pt x="89" y="7"/>
                      <a:pt x="67" y="4"/>
                      <a:pt x="56" y="3"/>
                    </a:cubicBezTo>
                    <a:cubicBezTo>
                      <a:pt x="56" y="3"/>
                      <a:pt x="55" y="3"/>
                      <a:pt x="54" y="3"/>
                    </a:cubicBezTo>
                    <a:cubicBezTo>
                      <a:pt x="41" y="3"/>
                      <a:pt x="41" y="3"/>
                      <a:pt x="41" y="3"/>
                    </a:cubicBezTo>
                    <a:cubicBezTo>
                      <a:pt x="41" y="3"/>
                      <a:pt x="0" y="0"/>
                      <a:pt x="0" y="26"/>
                    </a:cubicBezTo>
                    <a:cubicBezTo>
                      <a:pt x="0" y="85"/>
                      <a:pt x="0" y="85"/>
                      <a:pt x="0" y="85"/>
                    </a:cubicBezTo>
                    <a:cubicBezTo>
                      <a:pt x="0" y="90"/>
                      <a:pt x="4" y="94"/>
                      <a:pt x="9" y="94"/>
                    </a:cubicBezTo>
                    <a:cubicBezTo>
                      <a:pt x="15" y="94"/>
                      <a:pt x="19" y="90"/>
                      <a:pt x="19" y="85"/>
                    </a:cubicBezTo>
                    <a:cubicBezTo>
                      <a:pt x="19" y="39"/>
                      <a:pt x="19" y="39"/>
                      <a:pt x="19" y="39"/>
                    </a:cubicBezTo>
                    <a:cubicBezTo>
                      <a:pt x="22" y="39"/>
                      <a:pt x="22" y="39"/>
                      <a:pt x="22" y="39"/>
                    </a:cubicBezTo>
                    <a:cubicBezTo>
                      <a:pt x="22" y="67"/>
                      <a:pt x="22" y="67"/>
                      <a:pt x="22" y="67"/>
                    </a:cubicBezTo>
                    <a:cubicBezTo>
                      <a:pt x="22" y="91"/>
                      <a:pt x="22" y="91"/>
                      <a:pt x="22" y="91"/>
                    </a:cubicBezTo>
                    <a:cubicBezTo>
                      <a:pt x="22" y="183"/>
                      <a:pt x="22" y="183"/>
                      <a:pt x="22" y="183"/>
                    </a:cubicBezTo>
                    <a:cubicBezTo>
                      <a:pt x="22" y="189"/>
                      <a:pt x="27" y="194"/>
                      <a:pt x="33" y="194"/>
                    </a:cubicBezTo>
                    <a:cubicBezTo>
                      <a:pt x="39" y="194"/>
                      <a:pt x="44" y="189"/>
                      <a:pt x="44" y="183"/>
                    </a:cubicBezTo>
                    <a:cubicBezTo>
                      <a:pt x="44" y="99"/>
                      <a:pt x="44" y="99"/>
                      <a:pt x="44" y="99"/>
                    </a:cubicBezTo>
                    <a:cubicBezTo>
                      <a:pt x="48" y="99"/>
                      <a:pt x="48" y="99"/>
                      <a:pt x="48" y="99"/>
                    </a:cubicBezTo>
                    <a:cubicBezTo>
                      <a:pt x="48" y="183"/>
                      <a:pt x="48" y="183"/>
                      <a:pt x="48" y="183"/>
                    </a:cubicBezTo>
                    <a:cubicBezTo>
                      <a:pt x="48" y="189"/>
                      <a:pt x="53" y="194"/>
                      <a:pt x="59" y="194"/>
                    </a:cubicBezTo>
                    <a:cubicBezTo>
                      <a:pt x="65" y="194"/>
                      <a:pt x="70" y="189"/>
                      <a:pt x="70" y="183"/>
                    </a:cubicBezTo>
                    <a:cubicBezTo>
                      <a:pt x="70" y="91"/>
                      <a:pt x="70" y="91"/>
                      <a:pt x="70" y="91"/>
                    </a:cubicBezTo>
                    <a:cubicBezTo>
                      <a:pt x="70" y="67"/>
                      <a:pt x="70" y="67"/>
                      <a:pt x="70" y="67"/>
                    </a:cubicBezTo>
                    <a:cubicBezTo>
                      <a:pt x="70" y="39"/>
                      <a:pt x="70" y="39"/>
                      <a:pt x="70" y="39"/>
                    </a:cubicBezTo>
                    <a:cubicBezTo>
                      <a:pt x="73" y="39"/>
                      <a:pt x="73" y="39"/>
                      <a:pt x="73" y="39"/>
                    </a:cubicBezTo>
                    <a:cubicBezTo>
                      <a:pt x="73" y="84"/>
                      <a:pt x="73" y="84"/>
                      <a:pt x="73" y="84"/>
                    </a:cubicBezTo>
                    <a:cubicBezTo>
                      <a:pt x="73" y="89"/>
                      <a:pt x="77" y="94"/>
                      <a:pt x="82" y="94"/>
                    </a:cubicBezTo>
                    <a:cubicBezTo>
                      <a:pt x="87" y="94"/>
                      <a:pt x="92" y="89"/>
                      <a:pt x="92" y="84"/>
                    </a:cubicBezTo>
                    <a:cubicBezTo>
                      <a:pt x="92" y="25"/>
                      <a:pt x="92" y="25"/>
                      <a:pt x="92" y="25"/>
                    </a:cubicBezTo>
                    <a:cubicBezTo>
                      <a:pt x="92" y="25"/>
                      <a:pt x="92" y="24"/>
                      <a:pt x="92"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0" name="Oval 24"/>
              <p:cNvSpPr>
                <a:spLocks noChangeArrowheads="1"/>
              </p:cNvSpPr>
              <p:nvPr/>
            </p:nvSpPr>
            <p:spPr bwMode="auto">
              <a:xfrm>
                <a:off x="414" y="624"/>
                <a:ext cx="36" cy="3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1" name="Freeform 25"/>
              <p:cNvSpPr>
                <a:spLocks noEditPoints="1"/>
              </p:cNvSpPr>
              <p:nvPr/>
            </p:nvSpPr>
            <p:spPr bwMode="auto">
              <a:xfrm>
                <a:off x="854" y="2076"/>
                <a:ext cx="39" cy="39"/>
              </a:xfrm>
              <a:custGeom>
                <a:avLst/>
                <a:gdLst>
                  <a:gd name="T0" fmla="*/ 23 w 45"/>
                  <a:gd name="T1" fmla="*/ 0 h 45"/>
                  <a:gd name="T2" fmla="*/ 0 w 45"/>
                  <a:gd name="T3" fmla="*/ 23 h 45"/>
                  <a:gd name="T4" fmla="*/ 23 w 45"/>
                  <a:gd name="T5" fmla="*/ 45 h 45"/>
                  <a:gd name="T6" fmla="*/ 45 w 45"/>
                  <a:gd name="T7" fmla="*/ 23 h 45"/>
                  <a:gd name="T8" fmla="*/ 23 w 45"/>
                  <a:gd name="T9" fmla="*/ 0 h 45"/>
                  <a:gd name="T10" fmla="*/ 9 w 45"/>
                  <a:gd name="T11" fmla="*/ 39 h 45"/>
                  <a:gd name="T12" fmla="*/ 3 w 45"/>
                  <a:gd name="T13" fmla="*/ 29 h 45"/>
                  <a:gd name="T14" fmla="*/ 3 w 45"/>
                  <a:gd name="T15" fmla="*/ 28 h 45"/>
                  <a:gd name="T16" fmla="*/ 4 w 45"/>
                  <a:gd name="T17" fmla="*/ 28 h 45"/>
                  <a:gd name="T18" fmla="*/ 8 w 45"/>
                  <a:gd name="T19" fmla="*/ 32 h 45"/>
                  <a:gd name="T20" fmla="*/ 9 w 45"/>
                  <a:gd name="T21" fmla="*/ 33 h 45"/>
                  <a:gd name="T22" fmla="*/ 10 w 45"/>
                  <a:gd name="T23" fmla="*/ 38 h 45"/>
                  <a:gd name="T24" fmla="*/ 9 w 45"/>
                  <a:gd name="T25" fmla="*/ 39 h 45"/>
                  <a:gd name="T26" fmla="*/ 12 w 45"/>
                  <a:gd name="T27" fmla="*/ 10 h 45"/>
                  <a:gd name="T28" fmla="*/ 9 w 45"/>
                  <a:gd name="T29" fmla="*/ 15 h 45"/>
                  <a:gd name="T30" fmla="*/ 5 w 45"/>
                  <a:gd name="T31" fmla="*/ 17 h 45"/>
                  <a:gd name="T32" fmla="*/ 4 w 45"/>
                  <a:gd name="T33" fmla="*/ 18 h 45"/>
                  <a:gd name="T34" fmla="*/ 3 w 45"/>
                  <a:gd name="T35" fmla="*/ 15 h 45"/>
                  <a:gd name="T36" fmla="*/ 10 w 45"/>
                  <a:gd name="T37" fmla="*/ 6 h 45"/>
                  <a:gd name="T38" fmla="*/ 12 w 45"/>
                  <a:gd name="T39" fmla="*/ 8 h 45"/>
                  <a:gd name="T40" fmla="*/ 12 w 45"/>
                  <a:gd name="T41" fmla="*/ 10 h 45"/>
                  <a:gd name="T42" fmla="*/ 13 w 45"/>
                  <a:gd name="T43" fmla="*/ 28 h 45"/>
                  <a:gd name="T44" fmla="*/ 13 w 45"/>
                  <a:gd name="T45" fmla="*/ 21 h 45"/>
                  <a:gd name="T46" fmla="*/ 15 w 45"/>
                  <a:gd name="T47" fmla="*/ 20 h 45"/>
                  <a:gd name="T48" fmla="*/ 21 w 45"/>
                  <a:gd name="T49" fmla="*/ 18 h 45"/>
                  <a:gd name="T50" fmla="*/ 23 w 45"/>
                  <a:gd name="T51" fmla="*/ 19 h 45"/>
                  <a:gd name="T52" fmla="*/ 27 w 45"/>
                  <a:gd name="T53" fmla="*/ 25 h 45"/>
                  <a:gd name="T54" fmla="*/ 26 w 45"/>
                  <a:gd name="T55" fmla="*/ 27 h 45"/>
                  <a:gd name="T56" fmla="*/ 22 w 45"/>
                  <a:gd name="T57" fmla="*/ 32 h 45"/>
                  <a:gd name="T58" fmla="*/ 20 w 45"/>
                  <a:gd name="T59" fmla="*/ 32 h 45"/>
                  <a:gd name="T60" fmla="*/ 14 w 45"/>
                  <a:gd name="T61" fmla="*/ 30 h 45"/>
                  <a:gd name="T62" fmla="*/ 13 w 45"/>
                  <a:gd name="T63" fmla="*/ 28 h 45"/>
                  <a:gd name="T64" fmla="*/ 33 w 45"/>
                  <a:gd name="T65" fmla="*/ 42 h 45"/>
                  <a:gd name="T66" fmla="*/ 23 w 45"/>
                  <a:gd name="T67" fmla="*/ 44 h 45"/>
                  <a:gd name="T68" fmla="*/ 19 w 45"/>
                  <a:gd name="T69" fmla="*/ 43 h 45"/>
                  <a:gd name="T70" fmla="*/ 19 w 45"/>
                  <a:gd name="T71" fmla="*/ 42 h 45"/>
                  <a:gd name="T72" fmla="*/ 23 w 45"/>
                  <a:gd name="T73" fmla="*/ 40 h 45"/>
                  <a:gd name="T74" fmla="*/ 25 w 45"/>
                  <a:gd name="T75" fmla="*/ 39 h 45"/>
                  <a:gd name="T76" fmla="*/ 31 w 45"/>
                  <a:gd name="T77" fmla="*/ 39 h 45"/>
                  <a:gd name="T78" fmla="*/ 33 w 45"/>
                  <a:gd name="T79" fmla="*/ 40 h 45"/>
                  <a:gd name="T80" fmla="*/ 33 w 45"/>
                  <a:gd name="T81" fmla="*/ 42 h 45"/>
                  <a:gd name="T82" fmla="*/ 33 w 45"/>
                  <a:gd name="T83" fmla="*/ 10 h 45"/>
                  <a:gd name="T84" fmla="*/ 27 w 45"/>
                  <a:gd name="T85" fmla="*/ 11 h 45"/>
                  <a:gd name="T86" fmla="*/ 26 w 45"/>
                  <a:gd name="T87" fmla="*/ 10 h 45"/>
                  <a:gd name="T88" fmla="*/ 22 w 45"/>
                  <a:gd name="T89" fmla="*/ 6 h 45"/>
                  <a:gd name="T90" fmla="*/ 22 w 45"/>
                  <a:gd name="T91" fmla="*/ 5 h 45"/>
                  <a:gd name="T92" fmla="*/ 26 w 45"/>
                  <a:gd name="T93" fmla="*/ 2 h 45"/>
                  <a:gd name="T94" fmla="*/ 34 w 45"/>
                  <a:gd name="T95" fmla="*/ 5 h 45"/>
                  <a:gd name="T96" fmla="*/ 34 w 45"/>
                  <a:gd name="T97" fmla="*/ 9 h 45"/>
                  <a:gd name="T98" fmla="*/ 33 w 45"/>
                  <a:gd name="T99" fmla="*/ 10 h 45"/>
                  <a:gd name="T100" fmla="*/ 42 w 45"/>
                  <a:gd name="T101" fmla="*/ 29 h 45"/>
                  <a:gd name="T102" fmla="*/ 39 w 45"/>
                  <a:gd name="T103" fmla="*/ 32 h 45"/>
                  <a:gd name="T104" fmla="*/ 38 w 45"/>
                  <a:gd name="T105" fmla="*/ 32 h 45"/>
                  <a:gd name="T106" fmla="*/ 36 w 45"/>
                  <a:gd name="T107" fmla="*/ 27 h 45"/>
                  <a:gd name="T108" fmla="*/ 36 w 45"/>
                  <a:gd name="T109" fmla="*/ 25 h 45"/>
                  <a:gd name="T110" fmla="*/ 38 w 45"/>
                  <a:gd name="T111" fmla="*/ 20 h 45"/>
                  <a:gd name="T112" fmla="*/ 40 w 45"/>
                  <a:gd name="T113" fmla="*/ 19 h 45"/>
                  <a:gd name="T114" fmla="*/ 43 w 45"/>
                  <a:gd name="T115" fmla="*/ 21 h 45"/>
                  <a:gd name="T116" fmla="*/ 43 w 45"/>
                  <a:gd name="T117" fmla="*/ 27 h 45"/>
                  <a:gd name="T118" fmla="*/ 42 w 45"/>
                  <a:gd name="T119" fmla="*/ 2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 h="45">
                    <a:moveTo>
                      <a:pt x="23" y="0"/>
                    </a:moveTo>
                    <a:cubicBezTo>
                      <a:pt x="10" y="0"/>
                      <a:pt x="0" y="10"/>
                      <a:pt x="0" y="23"/>
                    </a:cubicBezTo>
                    <a:cubicBezTo>
                      <a:pt x="0" y="35"/>
                      <a:pt x="10" y="45"/>
                      <a:pt x="23" y="45"/>
                    </a:cubicBezTo>
                    <a:cubicBezTo>
                      <a:pt x="35" y="45"/>
                      <a:pt x="45" y="35"/>
                      <a:pt x="45" y="23"/>
                    </a:cubicBezTo>
                    <a:cubicBezTo>
                      <a:pt x="45" y="10"/>
                      <a:pt x="35" y="0"/>
                      <a:pt x="23" y="0"/>
                    </a:cubicBezTo>
                    <a:close/>
                    <a:moveTo>
                      <a:pt x="9" y="39"/>
                    </a:moveTo>
                    <a:cubicBezTo>
                      <a:pt x="6" y="36"/>
                      <a:pt x="4" y="33"/>
                      <a:pt x="3" y="29"/>
                    </a:cubicBezTo>
                    <a:cubicBezTo>
                      <a:pt x="3" y="28"/>
                      <a:pt x="3" y="28"/>
                      <a:pt x="3" y="28"/>
                    </a:cubicBezTo>
                    <a:cubicBezTo>
                      <a:pt x="3" y="28"/>
                      <a:pt x="4" y="28"/>
                      <a:pt x="4" y="28"/>
                    </a:cubicBezTo>
                    <a:cubicBezTo>
                      <a:pt x="4" y="28"/>
                      <a:pt x="8" y="32"/>
                      <a:pt x="8" y="32"/>
                    </a:cubicBezTo>
                    <a:cubicBezTo>
                      <a:pt x="8" y="32"/>
                      <a:pt x="8" y="33"/>
                      <a:pt x="9" y="33"/>
                    </a:cubicBezTo>
                    <a:cubicBezTo>
                      <a:pt x="9" y="34"/>
                      <a:pt x="10" y="38"/>
                      <a:pt x="10" y="38"/>
                    </a:cubicBezTo>
                    <a:cubicBezTo>
                      <a:pt x="10" y="38"/>
                      <a:pt x="10" y="38"/>
                      <a:pt x="9" y="39"/>
                    </a:cubicBezTo>
                    <a:close/>
                    <a:moveTo>
                      <a:pt x="12" y="10"/>
                    </a:moveTo>
                    <a:cubicBezTo>
                      <a:pt x="11" y="10"/>
                      <a:pt x="10" y="14"/>
                      <a:pt x="9" y="15"/>
                    </a:cubicBezTo>
                    <a:cubicBezTo>
                      <a:pt x="9" y="15"/>
                      <a:pt x="6" y="16"/>
                      <a:pt x="5" y="17"/>
                    </a:cubicBezTo>
                    <a:cubicBezTo>
                      <a:pt x="4" y="18"/>
                      <a:pt x="4" y="18"/>
                      <a:pt x="4" y="18"/>
                    </a:cubicBezTo>
                    <a:cubicBezTo>
                      <a:pt x="3" y="15"/>
                      <a:pt x="3" y="15"/>
                      <a:pt x="3" y="15"/>
                    </a:cubicBezTo>
                    <a:cubicBezTo>
                      <a:pt x="5" y="12"/>
                      <a:pt x="7" y="9"/>
                      <a:pt x="10" y="6"/>
                    </a:cubicBezTo>
                    <a:cubicBezTo>
                      <a:pt x="11" y="7"/>
                      <a:pt x="12" y="7"/>
                      <a:pt x="12" y="8"/>
                    </a:cubicBezTo>
                    <a:cubicBezTo>
                      <a:pt x="13" y="9"/>
                      <a:pt x="12" y="9"/>
                      <a:pt x="12" y="10"/>
                    </a:cubicBezTo>
                    <a:close/>
                    <a:moveTo>
                      <a:pt x="13" y="28"/>
                    </a:moveTo>
                    <a:cubicBezTo>
                      <a:pt x="13" y="21"/>
                      <a:pt x="13" y="21"/>
                      <a:pt x="13" y="21"/>
                    </a:cubicBezTo>
                    <a:cubicBezTo>
                      <a:pt x="13" y="21"/>
                      <a:pt x="14" y="20"/>
                      <a:pt x="15" y="20"/>
                    </a:cubicBezTo>
                    <a:cubicBezTo>
                      <a:pt x="21" y="18"/>
                      <a:pt x="21" y="18"/>
                      <a:pt x="21" y="18"/>
                    </a:cubicBezTo>
                    <a:cubicBezTo>
                      <a:pt x="22" y="18"/>
                      <a:pt x="23" y="18"/>
                      <a:pt x="23" y="19"/>
                    </a:cubicBezTo>
                    <a:cubicBezTo>
                      <a:pt x="27" y="25"/>
                      <a:pt x="27" y="25"/>
                      <a:pt x="27" y="25"/>
                    </a:cubicBezTo>
                    <a:cubicBezTo>
                      <a:pt x="27" y="25"/>
                      <a:pt x="27" y="26"/>
                      <a:pt x="26" y="27"/>
                    </a:cubicBezTo>
                    <a:cubicBezTo>
                      <a:pt x="22" y="32"/>
                      <a:pt x="22" y="32"/>
                      <a:pt x="22" y="32"/>
                    </a:cubicBezTo>
                    <a:cubicBezTo>
                      <a:pt x="22" y="32"/>
                      <a:pt x="21" y="33"/>
                      <a:pt x="20" y="32"/>
                    </a:cubicBezTo>
                    <a:cubicBezTo>
                      <a:pt x="14" y="30"/>
                      <a:pt x="14" y="30"/>
                      <a:pt x="14" y="30"/>
                    </a:cubicBezTo>
                    <a:cubicBezTo>
                      <a:pt x="13" y="30"/>
                      <a:pt x="12" y="29"/>
                      <a:pt x="13" y="28"/>
                    </a:cubicBezTo>
                    <a:close/>
                    <a:moveTo>
                      <a:pt x="33" y="42"/>
                    </a:moveTo>
                    <a:cubicBezTo>
                      <a:pt x="30" y="43"/>
                      <a:pt x="26" y="44"/>
                      <a:pt x="23" y="44"/>
                    </a:cubicBezTo>
                    <a:cubicBezTo>
                      <a:pt x="22" y="44"/>
                      <a:pt x="20" y="44"/>
                      <a:pt x="19" y="43"/>
                    </a:cubicBezTo>
                    <a:cubicBezTo>
                      <a:pt x="19" y="43"/>
                      <a:pt x="19" y="43"/>
                      <a:pt x="19" y="42"/>
                    </a:cubicBezTo>
                    <a:cubicBezTo>
                      <a:pt x="23" y="40"/>
                      <a:pt x="23" y="40"/>
                      <a:pt x="23" y="40"/>
                    </a:cubicBezTo>
                    <a:cubicBezTo>
                      <a:pt x="23" y="39"/>
                      <a:pt x="24" y="39"/>
                      <a:pt x="25" y="39"/>
                    </a:cubicBezTo>
                    <a:cubicBezTo>
                      <a:pt x="31" y="39"/>
                      <a:pt x="31" y="39"/>
                      <a:pt x="31" y="39"/>
                    </a:cubicBezTo>
                    <a:cubicBezTo>
                      <a:pt x="32" y="39"/>
                      <a:pt x="33" y="40"/>
                      <a:pt x="33" y="40"/>
                    </a:cubicBezTo>
                    <a:lnTo>
                      <a:pt x="33" y="42"/>
                    </a:lnTo>
                    <a:close/>
                    <a:moveTo>
                      <a:pt x="33" y="10"/>
                    </a:moveTo>
                    <a:cubicBezTo>
                      <a:pt x="33" y="10"/>
                      <a:pt x="28" y="11"/>
                      <a:pt x="27" y="11"/>
                    </a:cubicBezTo>
                    <a:cubicBezTo>
                      <a:pt x="26" y="11"/>
                      <a:pt x="26" y="10"/>
                      <a:pt x="26" y="10"/>
                    </a:cubicBezTo>
                    <a:cubicBezTo>
                      <a:pt x="26" y="10"/>
                      <a:pt x="23" y="7"/>
                      <a:pt x="22" y="6"/>
                    </a:cubicBezTo>
                    <a:cubicBezTo>
                      <a:pt x="22" y="6"/>
                      <a:pt x="22" y="5"/>
                      <a:pt x="22" y="5"/>
                    </a:cubicBezTo>
                    <a:cubicBezTo>
                      <a:pt x="26" y="2"/>
                      <a:pt x="26" y="2"/>
                      <a:pt x="26" y="2"/>
                    </a:cubicBezTo>
                    <a:cubicBezTo>
                      <a:pt x="29" y="2"/>
                      <a:pt x="32" y="3"/>
                      <a:pt x="34" y="5"/>
                    </a:cubicBezTo>
                    <a:cubicBezTo>
                      <a:pt x="34" y="6"/>
                      <a:pt x="34" y="9"/>
                      <a:pt x="34" y="9"/>
                    </a:cubicBezTo>
                    <a:cubicBezTo>
                      <a:pt x="34" y="10"/>
                      <a:pt x="33" y="10"/>
                      <a:pt x="33" y="10"/>
                    </a:cubicBezTo>
                    <a:close/>
                    <a:moveTo>
                      <a:pt x="42" y="29"/>
                    </a:moveTo>
                    <a:cubicBezTo>
                      <a:pt x="42" y="29"/>
                      <a:pt x="39" y="31"/>
                      <a:pt x="39" y="32"/>
                    </a:cubicBezTo>
                    <a:cubicBezTo>
                      <a:pt x="38" y="32"/>
                      <a:pt x="38" y="32"/>
                      <a:pt x="38" y="32"/>
                    </a:cubicBezTo>
                    <a:cubicBezTo>
                      <a:pt x="38" y="32"/>
                      <a:pt x="36" y="28"/>
                      <a:pt x="36" y="27"/>
                    </a:cubicBezTo>
                    <a:cubicBezTo>
                      <a:pt x="36" y="26"/>
                      <a:pt x="36" y="25"/>
                      <a:pt x="36" y="25"/>
                    </a:cubicBezTo>
                    <a:cubicBezTo>
                      <a:pt x="36" y="25"/>
                      <a:pt x="38" y="20"/>
                      <a:pt x="38" y="20"/>
                    </a:cubicBezTo>
                    <a:cubicBezTo>
                      <a:pt x="39" y="19"/>
                      <a:pt x="39" y="19"/>
                      <a:pt x="40" y="19"/>
                    </a:cubicBezTo>
                    <a:cubicBezTo>
                      <a:pt x="41" y="19"/>
                      <a:pt x="43" y="21"/>
                      <a:pt x="43" y="21"/>
                    </a:cubicBezTo>
                    <a:cubicBezTo>
                      <a:pt x="43" y="21"/>
                      <a:pt x="43" y="27"/>
                      <a:pt x="43" y="27"/>
                    </a:cubicBezTo>
                    <a:cubicBezTo>
                      <a:pt x="43" y="28"/>
                      <a:pt x="42" y="29"/>
                      <a:pt x="42"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2" name="Freeform 26"/>
              <p:cNvSpPr>
                <a:spLocks noEditPoints="1"/>
              </p:cNvSpPr>
              <p:nvPr/>
            </p:nvSpPr>
            <p:spPr bwMode="auto">
              <a:xfrm>
                <a:off x="1065" y="1971"/>
                <a:ext cx="39" cy="40"/>
              </a:xfrm>
              <a:custGeom>
                <a:avLst/>
                <a:gdLst>
                  <a:gd name="T0" fmla="*/ 23 w 45"/>
                  <a:gd name="T1" fmla="*/ 0 h 46"/>
                  <a:gd name="T2" fmla="*/ 0 w 45"/>
                  <a:gd name="T3" fmla="*/ 23 h 46"/>
                  <a:gd name="T4" fmla="*/ 23 w 45"/>
                  <a:gd name="T5" fmla="*/ 46 h 46"/>
                  <a:gd name="T6" fmla="*/ 45 w 45"/>
                  <a:gd name="T7" fmla="*/ 23 h 46"/>
                  <a:gd name="T8" fmla="*/ 23 w 45"/>
                  <a:gd name="T9" fmla="*/ 0 h 46"/>
                  <a:gd name="T10" fmla="*/ 9 w 45"/>
                  <a:gd name="T11" fmla="*/ 39 h 46"/>
                  <a:gd name="T12" fmla="*/ 3 w 45"/>
                  <a:gd name="T13" fmla="*/ 29 h 46"/>
                  <a:gd name="T14" fmla="*/ 3 w 45"/>
                  <a:gd name="T15" fmla="*/ 28 h 46"/>
                  <a:gd name="T16" fmla="*/ 4 w 45"/>
                  <a:gd name="T17" fmla="*/ 28 h 46"/>
                  <a:gd name="T18" fmla="*/ 8 w 45"/>
                  <a:gd name="T19" fmla="*/ 32 h 46"/>
                  <a:gd name="T20" fmla="*/ 9 w 45"/>
                  <a:gd name="T21" fmla="*/ 33 h 46"/>
                  <a:gd name="T22" fmla="*/ 10 w 45"/>
                  <a:gd name="T23" fmla="*/ 38 h 46"/>
                  <a:gd name="T24" fmla="*/ 9 w 45"/>
                  <a:gd name="T25" fmla="*/ 39 h 46"/>
                  <a:gd name="T26" fmla="*/ 12 w 45"/>
                  <a:gd name="T27" fmla="*/ 10 h 46"/>
                  <a:gd name="T28" fmla="*/ 9 w 45"/>
                  <a:gd name="T29" fmla="*/ 15 h 46"/>
                  <a:gd name="T30" fmla="*/ 5 w 45"/>
                  <a:gd name="T31" fmla="*/ 17 h 46"/>
                  <a:gd name="T32" fmla="*/ 4 w 45"/>
                  <a:gd name="T33" fmla="*/ 18 h 46"/>
                  <a:gd name="T34" fmla="*/ 3 w 45"/>
                  <a:gd name="T35" fmla="*/ 15 h 46"/>
                  <a:gd name="T36" fmla="*/ 10 w 45"/>
                  <a:gd name="T37" fmla="*/ 7 h 46"/>
                  <a:gd name="T38" fmla="*/ 12 w 45"/>
                  <a:gd name="T39" fmla="*/ 8 h 46"/>
                  <a:gd name="T40" fmla="*/ 12 w 45"/>
                  <a:gd name="T41" fmla="*/ 10 h 46"/>
                  <a:gd name="T42" fmla="*/ 13 w 45"/>
                  <a:gd name="T43" fmla="*/ 28 h 46"/>
                  <a:gd name="T44" fmla="*/ 13 w 45"/>
                  <a:gd name="T45" fmla="*/ 22 h 46"/>
                  <a:gd name="T46" fmla="*/ 15 w 45"/>
                  <a:gd name="T47" fmla="*/ 20 h 46"/>
                  <a:gd name="T48" fmla="*/ 21 w 45"/>
                  <a:gd name="T49" fmla="*/ 18 h 46"/>
                  <a:gd name="T50" fmla="*/ 23 w 45"/>
                  <a:gd name="T51" fmla="*/ 19 h 46"/>
                  <a:gd name="T52" fmla="*/ 26 w 45"/>
                  <a:gd name="T53" fmla="*/ 25 h 46"/>
                  <a:gd name="T54" fmla="*/ 26 w 45"/>
                  <a:gd name="T55" fmla="*/ 27 h 46"/>
                  <a:gd name="T56" fmla="*/ 22 w 45"/>
                  <a:gd name="T57" fmla="*/ 32 h 46"/>
                  <a:gd name="T58" fmla="*/ 20 w 45"/>
                  <a:gd name="T59" fmla="*/ 33 h 46"/>
                  <a:gd name="T60" fmla="*/ 14 w 45"/>
                  <a:gd name="T61" fmla="*/ 30 h 46"/>
                  <a:gd name="T62" fmla="*/ 13 w 45"/>
                  <a:gd name="T63" fmla="*/ 28 h 46"/>
                  <a:gd name="T64" fmla="*/ 33 w 45"/>
                  <a:gd name="T65" fmla="*/ 42 h 46"/>
                  <a:gd name="T66" fmla="*/ 23 w 45"/>
                  <a:gd name="T67" fmla="*/ 44 h 46"/>
                  <a:gd name="T68" fmla="*/ 19 w 45"/>
                  <a:gd name="T69" fmla="*/ 44 h 46"/>
                  <a:gd name="T70" fmla="*/ 19 w 45"/>
                  <a:gd name="T71" fmla="*/ 42 h 46"/>
                  <a:gd name="T72" fmla="*/ 23 w 45"/>
                  <a:gd name="T73" fmla="*/ 40 h 46"/>
                  <a:gd name="T74" fmla="*/ 25 w 45"/>
                  <a:gd name="T75" fmla="*/ 39 h 46"/>
                  <a:gd name="T76" fmla="*/ 31 w 45"/>
                  <a:gd name="T77" fmla="*/ 39 h 46"/>
                  <a:gd name="T78" fmla="*/ 33 w 45"/>
                  <a:gd name="T79" fmla="*/ 41 h 46"/>
                  <a:gd name="T80" fmla="*/ 33 w 45"/>
                  <a:gd name="T81" fmla="*/ 42 h 46"/>
                  <a:gd name="T82" fmla="*/ 33 w 45"/>
                  <a:gd name="T83" fmla="*/ 11 h 46"/>
                  <a:gd name="T84" fmla="*/ 27 w 45"/>
                  <a:gd name="T85" fmla="*/ 11 h 46"/>
                  <a:gd name="T86" fmla="*/ 26 w 45"/>
                  <a:gd name="T87" fmla="*/ 10 h 46"/>
                  <a:gd name="T88" fmla="*/ 22 w 45"/>
                  <a:gd name="T89" fmla="*/ 6 h 46"/>
                  <a:gd name="T90" fmla="*/ 22 w 45"/>
                  <a:gd name="T91" fmla="*/ 5 h 46"/>
                  <a:gd name="T92" fmla="*/ 26 w 45"/>
                  <a:gd name="T93" fmla="*/ 2 h 46"/>
                  <a:gd name="T94" fmla="*/ 34 w 45"/>
                  <a:gd name="T95" fmla="*/ 5 h 46"/>
                  <a:gd name="T96" fmla="*/ 34 w 45"/>
                  <a:gd name="T97" fmla="*/ 10 h 46"/>
                  <a:gd name="T98" fmla="*/ 33 w 45"/>
                  <a:gd name="T99" fmla="*/ 11 h 46"/>
                  <a:gd name="T100" fmla="*/ 42 w 45"/>
                  <a:gd name="T101" fmla="*/ 30 h 46"/>
                  <a:gd name="T102" fmla="*/ 39 w 45"/>
                  <a:gd name="T103" fmla="*/ 32 h 46"/>
                  <a:gd name="T104" fmla="*/ 38 w 45"/>
                  <a:gd name="T105" fmla="*/ 32 h 46"/>
                  <a:gd name="T106" fmla="*/ 36 w 45"/>
                  <a:gd name="T107" fmla="*/ 27 h 46"/>
                  <a:gd name="T108" fmla="*/ 36 w 45"/>
                  <a:gd name="T109" fmla="*/ 25 h 46"/>
                  <a:gd name="T110" fmla="*/ 38 w 45"/>
                  <a:gd name="T111" fmla="*/ 20 h 46"/>
                  <a:gd name="T112" fmla="*/ 40 w 45"/>
                  <a:gd name="T113" fmla="*/ 19 h 46"/>
                  <a:gd name="T114" fmla="*/ 43 w 45"/>
                  <a:gd name="T115" fmla="*/ 21 h 46"/>
                  <a:gd name="T116" fmla="*/ 43 w 45"/>
                  <a:gd name="T117" fmla="*/ 28 h 46"/>
                  <a:gd name="T118" fmla="*/ 42 w 45"/>
                  <a:gd name="T119" fmla="*/ 3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 h="46">
                    <a:moveTo>
                      <a:pt x="23" y="0"/>
                    </a:moveTo>
                    <a:cubicBezTo>
                      <a:pt x="10" y="0"/>
                      <a:pt x="0" y="11"/>
                      <a:pt x="0" y="23"/>
                    </a:cubicBezTo>
                    <a:cubicBezTo>
                      <a:pt x="0" y="35"/>
                      <a:pt x="10" y="46"/>
                      <a:pt x="23" y="46"/>
                    </a:cubicBezTo>
                    <a:cubicBezTo>
                      <a:pt x="35" y="46"/>
                      <a:pt x="45" y="35"/>
                      <a:pt x="45" y="23"/>
                    </a:cubicBezTo>
                    <a:cubicBezTo>
                      <a:pt x="45" y="11"/>
                      <a:pt x="35" y="0"/>
                      <a:pt x="23" y="0"/>
                    </a:cubicBezTo>
                    <a:close/>
                    <a:moveTo>
                      <a:pt x="9" y="39"/>
                    </a:moveTo>
                    <a:cubicBezTo>
                      <a:pt x="6" y="37"/>
                      <a:pt x="4" y="33"/>
                      <a:pt x="3" y="29"/>
                    </a:cubicBezTo>
                    <a:cubicBezTo>
                      <a:pt x="3" y="28"/>
                      <a:pt x="3" y="28"/>
                      <a:pt x="3" y="28"/>
                    </a:cubicBezTo>
                    <a:cubicBezTo>
                      <a:pt x="3" y="28"/>
                      <a:pt x="4" y="28"/>
                      <a:pt x="4" y="28"/>
                    </a:cubicBezTo>
                    <a:cubicBezTo>
                      <a:pt x="4" y="29"/>
                      <a:pt x="8" y="32"/>
                      <a:pt x="8" y="32"/>
                    </a:cubicBezTo>
                    <a:cubicBezTo>
                      <a:pt x="8" y="32"/>
                      <a:pt x="8" y="33"/>
                      <a:pt x="9" y="33"/>
                    </a:cubicBezTo>
                    <a:cubicBezTo>
                      <a:pt x="9" y="34"/>
                      <a:pt x="10" y="38"/>
                      <a:pt x="10" y="38"/>
                    </a:cubicBezTo>
                    <a:cubicBezTo>
                      <a:pt x="10" y="38"/>
                      <a:pt x="10" y="39"/>
                      <a:pt x="9" y="39"/>
                    </a:cubicBezTo>
                    <a:close/>
                    <a:moveTo>
                      <a:pt x="12" y="10"/>
                    </a:moveTo>
                    <a:cubicBezTo>
                      <a:pt x="11" y="11"/>
                      <a:pt x="10" y="15"/>
                      <a:pt x="9" y="15"/>
                    </a:cubicBezTo>
                    <a:cubicBezTo>
                      <a:pt x="9" y="15"/>
                      <a:pt x="6" y="17"/>
                      <a:pt x="5" y="17"/>
                    </a:cubicBezTo>
                    <a:cubicBezTo>
                      <a:pt x="4" y="18"/>
                      <a:pt x="4" y="18"/>
                      <a:pt x="4" y="18"/>
                    </a:cubicBezTo>
                    <a:cubicBezTo>
                      <a:pt x="3" y="15"/>
                      <a:pt x="3" y="15"/>
                      <a:pt x="3" y="15"/>
                    </a:cubicBezTo>
                    <a:cubicBezTo>
                      <a:pt x="5" y="12"/>
                      <a:pt x="7" y="9"/>
                      <a:pt x="10" y="7"/>
                    </a:cubicBezTo>
                    <a:cubicBezTo>
                      <a:pt x="11" y="7"/>
                      <a:pt x="12" y="7"/>
                      <a:pt x="12" y="8"/>
                    </a:cubicBezTo>
                    <a:cubicBezTo>
                      <a:pt x="13" y="9"/>
                      <a:pt x="12" y="10"/>
                      <a:pt x="12" y="10"/>
                    </a:cubicBezTo>
                    <a:close/>
                    <a:moveTo>
                      <a:pt x="13" y="28"/>
                    </a:moveTo>
                    <a:cubicBezTo>
                      <a:pt x="13" y="22"/>
                      <a:pt x="13" y="22"/>
                      <a:pt x="13" y="22"/>
                    </a:cubicBezTo>
                    <a:cubicBezTo>
                      <a:pt x="13" y="21"/>
                      <a:pt x="14" y="20"/>
                      <a:pt x="15" y="20"/>
                    </a:cubicBezTo>
                    <a:cubicBezTo>
                      <a:pt x="21" y="18"/>
                      <a:pt x="21" y="18"/>
                      <a:pt x="21" y="18"/>
                    </a:cubicBezTo>
                    <a:cubicBezTo>
                      <a:pt x="22" y="18"/>
                      <a:pt x="23" y="19"/>
                      <a:pt x="23" y="19"/>
                    </a:cubicBezTo>
                    <a:cubicBezTo>
                      <a:pt x="26" y="25"/>
                      <a:pt x="26" y="25"/>
                      <a:pt x="26" y="25"/>
                    </a:cubicBezTo>
                    <a:cubicBezTo>
                      <a:pt x="27" y="25"/>
                      <a:pt x="27" y="26"/>
                      <a:pt x="26" y="27"/>
                    </a:cubicBezTo>
                    <a:cubicBezTo>
                      <a:pt x="22" y="32"/>
                      <a:pt x="22" y="32"/>
                      <a:pt x="22" y="32"/>
                    </a:cubicBezTo>
                    <a:cubicBezTo>
                      <a:pt x="21" y="33"/>
                      <a:pt x="20" y="33"/>
                      <a:pt x="20" y="33"/>
                    </a:cubicBezTo>
                    <a:cubicBezTo>
                      <a:pt x="14" y="30"/>
                      <a:pt x="14" y="30"/>
                      <a:pt x="14" y="30"/>
                    </a:cubicBezTo>
                    <a:cubicBezTo>
                      <a:pt x="13" y="30"/>
                      <a:pt x="12" y="29"/>
                      <a:pt x="13" y="28"/>
                    </a:cubicBezTo>
                    <a:close/>
                    <a:moveTo>
                      <a:pt x="33" y="42"/>
                    </a:moveTo>
                    <a:cubicBezTo>
                      <a:pt x="30" y="43"/>
                      <a:pt x="26" y="44"/>
                      <a:pt x="23" y="44"/>
                    </a:cubicBezTo>
                    <a:cubicBezTo>
                      <a:pt x="22" y="44"/>
                      <a:pt x="20" y="44"/>
                      <a:pt x="19" y="44"/>
                    </a:cubicBezTo>
                    <a:cubicBezTo>
                      <a:pt x="19" y="43"/>
                      <a:pt x="19" y="43"/>
                      <a:pt x="19" y="42"/>
                    </a:cubicBezTo>
                    <a:cubicBezTo>
                      <a:pt x="23" y="40"/>
                      <a:pt x="23" y="40"/>
                      <a:pt x="23" y="40"/>
                    </a:cubicBezTo>
                    <a:cubicBezTo>
                      <a:pt x="23" y="40"/>
                      <a:pt x="24" y="39"/>
                      <a:pt x="25" y="39"/>
                    </a:cubicBezTo>
                    <a:cubicBezTo>
                      <a:pt x="31" y="39"/>
                      <a:pt x="31" y="39"/>
                      <a:pt x="31" y="39"/>
                    </a:cubicBezTo>
                    <a:cubicBezTo>
                      <a:pt x="32" y="39"/>
                      <a:pt x="32" y="40"/>
                      <a:pt x="33" y="41"/>
                    </a:cubicBezTo>
                    <a:lnTo>
                      <a:pt x="33" y="42"/>
                    </a:lnTo>
                    <a:close/>
                    <a:moveTo>
                      <a:pt x="33" y="11"/>
                    </a:moveTo>
                    <a:cubicBezTo>
                      <a:pt x="33" y="11"/>
                      <a:pt x="27" y="11"/>
                      <a:pt x="27" y="11"/>
                    </a:cubicBezTo>
                    <a:cubicBezTo>
                      <a:pt x="26" y="11"/>
                      <a:pt x="26" y="10"/>
                      <a:pt x="26" y="10"/>
                    </a:cubicBezTo>
                    <a:cubicBezTo>
                      <a:pt x="26" y="10"/>
                      <a:pt x="23" y="7"/>
                      <a:pt x="22" y="6"/>
                    </a:cubicBezTo>
                    <a:cubicBezTo>
                      <a:pt x="22" y="6"/>
                      <a:pt x="22" y="5"/>
                      <a:pt x="22" y="5"/>
                    </a:cubicBezTo>
                    <a:cubicBezTo>
                      <a:pt x="26" y="2"/>
                      <a:pt x="26" y="2"/>
                      <a:pt x="26" y="2"/>
                    </a:cubicBezTo>
                    <a:cubicBezTo>
                      <a:pt x="29" y="3"/>
                      <a:pt x="32" y="4"/>
                      <a:pt x="34" y="5"/>
                    </a:cubicBezTo>
                    <a:cubicBezTo>
                      <a:pt x="34" y="7"/>
                      <a:pt x="34" y="9"/>
                      <a:pt x="34" y="10"/>
                    </a:cubicBezTo>
                    <a:cubicBezTo>
                      <a:pt x="34" y="10"/>
                      <a:pt x="33" y="11"/>
                      <a:pt x="33" y="11"/>
                    </a:cubicBezTo>
                    <a:close/>
                    <a:moveTo>
                      <a:pt x="42" y="30"/>
                    </a:moveTo>
                    <a:cubicBezTo>
                      <a:pt x="42" y="30"/>
                      <a:pt x="39" y="32"/>
                      <a:pt x="39" y="32"/>
                    </a:cubicBezTo>
                    <a:cubicBezTo>
                      <a:pt x="38" y="32"/>
                      <a:pt x="38" y="32"/>
                      <a:pt x="38" y="32"/>
                    </a:cubicBezTo>
                    <a:cubicBezTo>
                      <a:pt x="38" y="32"/>
                      <a:pt x="36" y="28"/>
                      <a:pt x="36" y="27"/>
                    </a:cubicBezTo>
                    <a:cubicBezTo>
                      <a:pt x="36" y="26"/>
                      <a:pt x="36" y="25"/>
                      <a:pt x="36" y="25"/>
                    </a:cubicBezTo>
                    <a:cubicBezTo>
                      <a:pt x="36" y="25"/>
                      <a:pt x="38" y="20"/>
                      <a:pt x="38" y="20"/>
                    </a:cubicBezTo>
                    <a:cubicBezTo>
                      <a:pt x="39" y="20"/>
                      <a:pt x="39" y="19"/>
                      <a:pt x="40" y="19"/>
                    </a:cubicBezTo>
                    <a:cubicBezTo>
                      <a:pt x="41" y="19"/>
                      <a:pt x="43" y="21"/>
                      <a:pt x="43" y="21"/>
                    </a:cubicBezTo>
                    <a:cubicBezTo>
                      <a:pt x="43" y="21"/>
                      <a:pt x="43" y="27"/>
                      <a:pt x="43" y="28"/>
                    </a:cubicBezTo>
                    <a:cubicBezTo>
                      <a:pt x="43" y="28"/>
                      <a:pt x="42" y="30"/>
                      <a:pt x="42" y="3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3" name="Freeform 27"/>
              <p:cNvSpPr>
                <a:spLocks noEditPoints="1"/>
              </p:cNvSpPr>
              <p:nvPr/>
            </p:nvSpPr>
            <p:spPr bwMode="auto">
              <a:xfrm>
                <a:off x="1351" y="2004"/>
                <a:ext cx="39" cy="39"/>
              </a:xfrm>
              <a:custGeom>
                <a:avLst/>
                <a:gdLst>
                  <a:gd name="T0" fmla="*/ 22 w 45"/>
                  <a:gd name="T1" fmla="*/ 0 h 45"/>
                  <a:gd name="T2" fmla="*/ 0 w 45"/>
                  <a:gd name="T3" fmla="*/ 23 h 45"/>
                  <a:gd name="T4" fmla="*/ 22 w 45"/>
                  <a:gd name="T5" fmla="*/ 45 h 45"/>
                  <a:gd name="T6" fmla="*/ 45 w 45"/>
                  <a:gd name="T7" fmla="*/ 23 h 45"/>
                  <a:gd name="T8" fmla="*/ 22 w 45"/>
                  <a:gd name="T9" fmla="*/ 0 h 45"/>
                  <a:gd name="T10" fmla="*/ 8 w 45"/>
                  <a:gd name="T11" fmla="*/ 39 h 45"/>
                  <a:gd name="T12" fmla="*/ 2 w 45"/>
                  <a:gd name="T13" fmla="*/ 29 h 45"/>
                  <a:gd name="T14" fmla="*/ 2 w 45"/>
                  <a:gd name="T15" fmla="*/ 28 h 45"/>
                  <a:gd name="T16" fmla="*/ 3 w 45"/>
                  <a:gd name="T17" fmla="*/ 28 h 45"/>
                  <a:gd name="T18" fmla="*/ 7 w 45"/>
                  <a:gd name="T19" fmla="*/ 32 h 45"/>
                  <a:gd name="T20" fmla="*/ 8 w 45"/>
                  <a:gd name="T21" fmla="*/ 33 h 45"/>
                  <a:gd name="T22" fmla="*/ 9 w 45"/>
                  <a:gd name="T23" fmla="*/ 38 h 45"/>
                  <a:gd name="T24" fmla="*/ 8 w 45"/>
                  <a:gd name="T25" fmla="*/ 39 h 45"/>
                  <a:gd name="T26" fmla="*/ 11 w 45"/>
                  <a:gd name="T27" fmla="*/ 10 h 45"/>
                  <a:gd name="T28" fmla="*/ 8 w 45"/>
                  <a:gd name="T29" fmla="*/ 15 h 45"/>
                  <a:gd name="T30" fmla="*/ 4 w 45"/>
                  <a:gd name="T31" fmla="*/ 17 h 45"/>
                  <a:gd name="T32" fmla="*/ 3 w 45"/>
                  <a:gd name="T33" fmla="*/ 17 h 45"/>
                  <a:gd name="T34" fmla="*/ 3 w 45"/>
                  <a:gd name="T35" fmla="*/ 15 h 45"/>
                  <a:gd name="T36" fmla="*/ 9 w 45"/>
                  <a:gd name="T37" fmla="*/ 6 h 45"/>
                  <a:gd name="T38" fmla="*/ 12 w 45"/>
                  <a:gd name="T39" fmla="*/ 8 h 45"/>
                  <a:gd name="T40" fmla="*/ 11 w 45"/>
                  <a:gd name="T41" fmla="*/ 10 h 45"/>
                  <a:gd name="T42" fmla="*/ 12 w 45"/>
                  <a:gd name="T43" fmla="*/ 28 h 45"/>
                  <a:gd name="T44" fmla="*/ 12 w 45"/>
                  <a:gd name="T45" fmla="*/ 21 h 45"/>
                  <a:gd name="T46" fmla="*/ 14 w 45"/>
                  <a:gd name="T47" fmla="*/ 19 h 45"/>
                  <a:gd name="T48" fmla="*/ 20 w 45"/>
                  <a:gd name="T49" fmla="*/ 18 h 45"/>
                  <a:gd name="T50" fmla="*/ 22 w 45"/>
                  <a:gd name="T51" fmla="*/ 19 h 45"/>
                  <a:gd name="T52" fmla="*/ 26 w 45"/>
                  <a:gd name="T53" fmla="*/ 24 h 45"/>
                  <a:gd name="T54" fmla="*/ 25 w 45"/>
                  <a:gd name="T55" fmla="*/ 27 h 45"/>
                  <a:gd name="T56" fmla="*/ 21 w 45"/>
                  <a:gd name="T57" fmla="*/ 32 h 45"/>
                  <a:gd name="T58" fmla="*/ 19 w 45"/>
                  <a:gd name="T59" fmla="*/ 32 h 45"/>
                  <a:gd name="T60" fmla="*/ 13 w 45"/>
                  <a:gd name="T61" fmla="*/ 30 h 45"/>
                  <a:gd name="T62" fmla="*/ 12 w 45"/>
                  <a:gd name="T63" fmla="*/ 28 h 45"/>
                  <a:gd name="T64" fmla="*/ 32 w 45"/>
                  <a:gd name="T65" fmla="*/ 41 h 45"/>
                  <a:gd name="T66" fmla="*/ 22 w 45"/>
                  <a:gd name="T67" fmla="*/ 44 h 45"/>
                  <a:gd name="T68" fmla="*/ 18 w 45"/>
                  <a:gd name="T69" fmla="*/ 43 h 45"/>
                  <a:gd name="T70" fmla="*/ 19 w 45"/>
                  <a:gd name="T71" fmla="*/ 42 h 45"/>
                  <a:gd name="T72" fmla="*/ 22 w 45"/>
                  <a:gd name="T73" fmla="*/ 40 h 45"/>
                  <a:gd name="T74" fmla="*/ 24 w 45"/>
                  <a:gd name="T75" fmla="*/ 39 h 45"/>
                  <a:gd name="T76" fmla="*/ 30 w 45"/>
                  <a:gd name="T77" fmla="*/ 39 h 45"/>
                  <a:gd name="T78" fmla="*/ 32 w 45"/>
                  <a:gd name="T79" fmla="*/ 40 h 45"/>
                  <a:gd name="T80" fmla="*/ 32 w 45"/>
                  <a:gd name="T81" fmla="*/ 41 h 45"/>
                  <a:gd name="T82" fmla="*/ 32 w 45"/>
                  <a:gd name="T83" fmla="*/ 10 h 45"/>
                  <a:gd name="T84" fmla="*/ 26 w 45"/>
                  <a:gd name="T85" fmla="*/ 11 h 45"/>
                  <a:gd name="T86" fmla="*/ 25 w 45"/>
                  <a:gd name="T87" fmla="*/ 10 h 45"/>
                  <a:gd name="T88" fmla="*/ 21 w 45"/>
                  <a:gd name="T89" fmla="*/ 6 h 45"/>
                  <a:gd name="T90" fmla="*/ 21 w 45"/>
                  <a:gd name="T91" fmla="*/ 5 h 45"/>
                  <a:gd name="T92" fmla="*/ 26 w 45"/>
                  <a:gd name="T93" fmla="*/ 2 h 45"/>
                  <a:gd name="T94" fmla="*/ 33 w 45"/>
                  <a:gd name="T95" fmla="*/ 5 h 45"/>
                  <a:gd name="T96" fmla="*/ 33 w 45"/>
                  <a:gd name="T97" fmla="*/ 9 h 45"/>
                  <a:gd name="T98" fmla="*/ 32 w 45"/>
                  <a:gd name="T99" fmla="*/ 10 h 45"/>
                  <a:gd name="T100" fmla="*/ 41 w 45"/>
                  <a:gd name="T101" fmla="*/ 29 h 45"/>
                  <a:gd name="T102" fmla="*/ 38 w 45"/>
                  <a:gd name="T103" fmla="*/ 31 h 45"/>
                  <a:gd name="T104" fmla="*/ 37 w 45"/>
                  <a:gd name="T105" fmla="*/ 32 h 45"/>
                  <a:gd name="T106" fmla="*/ 35 w 45"/>
                  <a:gd name="T107" fmla="*/ 27 h 45"/>
                  <a:gd name="T108" fmla="*/ 35 w 45"/>
                  <a:gd name="T109" fmla="*/ 25 h 45"/>
                  <a:gd name="T110" fmla="*/ 38 w 45"/>
                  <a:gd name="T111" fmla="*/ 19 h 45"/>
                  <a:gd name="T112" fmla="*/ 39 w 45"/>
                  <a:gd name="T113" fmla="*/ 19 h 45"/>
                  <a:gd name="T114" fmla="*/ 42 w 45"/>
                  <a:gd name="T115" fmla="*/ 21 h 45"/>
                  <a:gd name="T116" fmla="*/ 42 w 45"/>
                  <a:gd name="T117" fmla="*/ 27 h 45"/>
                  <a:gd name="T118" fmla="*/ 41 w 45"/>
                  <a:gd name="T119" fmla="*/ 2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 h="45">
                    <a:moveTo>
                      <a:pt x="22" y="0"/>
                    </a:moveTo>
                    <a:cubicBezTo>
                      <a:pt x="10" y="0"/>
                      <a:pt x="0" y="10"/>
                      <a:pt x="0" y="23"/>
                    </a:cubicBezTo>
                    <a:cubicBezTo>
                      <a:pt x="0" y="35"/>
                      <a:pt x="10" y="45"/>
                      <a:pt x="22" y="45"/>
                    </a:cubicBezTo>
                    <a:cubicBezTo>
                      <a:pt x="35" y="45"/>
                      <a:pt x="45" y="35"/>
                      <a:pt x="45" y="23"/>
                    </a:cubicBezTo>
                    <a:cubicBezTo>
                      <a:pt x="45" y="10"/>
                      <a:pt x="35" y="0"/>
                      <a:pt x="22" y="0"/>
                    </a:cubicBezTo>
                    <a:close/>
                    <a:moveTo>
                      <a:pt x="8" y="39"/>
                    </a:moveTo>
                    <a:cubicBezTo>
                      <a:pt x="5" y="36"/>
                      <a:pt x="3" y="33"/>
                      <a:pt x="2" y="29"/>
                    </a:cubicBezTo>
                    <a:cubicBezTo>
                      <a:pt x="2" y="28"/>
                      <a:pt x="2" y="28"/>
                      <a:pt x="2" y="28"/>
                    </a:cubicBezTo>
                    <a:cubicBezTo>
                      <a:pt x="2" y="28"/>
                      <a:pt x="3" y="28"/>
                      <a:pt x="3" y="28"/>
                    </a:cubicBezTo>
                    <a:cubicBezTo>
                      <a:pt x="3" y="28"/>
                      <a:pt x="7" y="32"/>
                      <a:pt x="7" y="32"/>
                    </a:cubicBezTo>
                    <a:cubicBezTo>
                      <a:pt x="7" y="32"/>
                      <a:pt x="8" y="32"/>
                      <a:pt x="8" y="33"/>
                    </a:cubicBezTo>
                    <a:cubicBezTo>
                      <a:pt x="8" y="34"/>
                      <a:pt x="9" y="38"/>
                      <a:pt x="9" y="38"/>
                    </a:cubicBezTo>
                    <a:cubicBezTo>
                      <a:pt x="9" y="38"/>
                      <a:pt x="9" y="38"/>
                      <a:pt x="8" y="39"/>
                    </a:cubicBezTo>
                    <a:close/>
                    <a:moveTo>
                      <a:pt x="11" y="10"/>
                    </a:moveTo>
                    <a:cubicBezTo>
                      <a:pt x="11" y="10"/>
                      <a:pt x="9" y="14"/>
                      <a:pt x="8" y="15"/>
                    </a:cubicBezTo>
                    <a:cubicBezTo>
                      <a:pt x="8" y="15"/>
                      <a:pt x="5" y="16"/>
                      <a:pt x="4" y="17"/>
                    </a:cubicBezTo>
                    <a:cubicBezTo>
                      <a:pt x="3" y="18"/>
                      <a:pt x="3" y="17"/>
                      <a:pt x="3" y="17"/>
                    </a:cubicBezTo>
                    <a:cubicBezTo>
                      <a:pt x="3" y="15"/>
                      <a:pt x="3" y="15"/>
                      <a:pt x="3" y="15"/>
                    </a:cubicBezTo>
                    <a:cubicBezTo>
                      <a:pt x="4" y="11"/>
                      <a:pt x="6" y="8"/>
                      <a:pt x="9" y="6"/>
                    </a:cubicBezTo>
                    <a:cubicBezTo>
                      <a:pt x="10" y="6"/>
                      <a:pt x="11" y="7"/>
                      <a:pt x="12" y="8"/>
                    </a:cubicBezTo>
                    <a:cubicBezTo>
                      <a:pt x="12" y="9"/>
                      <a:pt x="11" y="9"/>
                      <a:pt x="11" y="10"/>
                    </a:cubicBezTo>
                    <a:close/>
                    <a:moveTo>
                      <a:pt x="12" y="28"/>
                    </a:moveTo>
                    <a:cubicBezTo>
                      <a:pt x="12" y="21"/>
                      <a:pt x="12" y="21"/>
                      <a:pt x="12" y="21"/>
                    </a:cubicBezTo>
                    <a:cubicBezTo>
                      <a:pt x="12" y="20"/>
                      <a:pt x="13" y="20"/>
                      <a:pt x="14" y="19"/>
                    </a:cubicBezTo>
                    <a:cubicBezTo>
                      <a:pt x="20" y="18"/>
                      <a:pt x="20" y="18"/>
                      <a:pt x="20" y="18"/>
                    </a:cubicBezTo>
                    <a:cubicBezTo>
                      <a:pt x="21" y="18"/>
                      <a:pt x="22" y="18"/>
                      <a:pt x="22" y="19"/>
                    </a:cubicBezTo>
                    <a:cubicBezTo>
                      <a:pt x="26" y="24"/>
                      <a:pt x="26" y="24"/>
                      <a:pt x="26" y="24"/>
                    </a:cubicBezTo>
                    <a:cubicBezTo>
                      <a:pt x="26" y="25"/>
                      <a:pt x="26" y="26"/>
                      <a:pt x="25" y="27"/>
                    </a:cubicBezTo>
                    <a:cubicBezTo>
                      <a:pt x="21" y="32"/>
                      <a:pt x="21" y="32"/>
                      <a:pt x="21" y="32"/>
                    </a:cubicBezTo>
                    <a:cubicBezTo>
                      <a:pt x="21" y="32"/>
                      <a:pt x="20" y="33"/>
                      <a:pt x="19" y="32"/>
                    </a:cubicBezTo>
                    <a:cubicBezTo>
                      <a:pt x="13" y="30"/>
                      <a:pt x="13" y="30"/>
                      <a:pt x="13" y="30"/>
                    </a:cubicBezTo>
                    <a:cubicBezTo>
                      <a:pt x="12" y="29"/>
                      <a:pt x="12" y="29"/>
                      <a:pt x="12" y="28"/>
                    </a:cubicBezTo>
                    <a:close/>
                    <a:moveTo>
                      <a:pt x="32" y="41"/>
                    </a:moveTo>
                    <a:cubicBezTo>
                      <a:pt x="29" y="43"/>
                      <a:pt x="26" y="44"/>
                      <a:pt x="22" y="44"/>
                    </a:cubicBezTo>
                    <a:cubicBezTo>
                      <a:pt x="21" y="44"/>
                      <a:pt x="20" y="44"/>
                      <a:pt x="18" y="43"/>
                    </a:cubicBezTo>
                    <a:cubicBezTo>
                      <a:pt x="18" y="43"/>
                      <a:pt x="18" y="42"/>
                      <a:pt x="19" y="42"/>
                    </a:cubicBezTo>
                    <a:cubicBezTo>
                      <a:pt x="22" y="40"/>
                      <a:pt x="22" y="40"/>
                      <a:pt x="22" y="40"/>
                    </a:cubicBezTo>
                    <a:cubicBezTo>
                      <a:pt x="22" y="39"/>
                      <a:pt x="23" y="39"/>
                      <a:pt x="24" y="39"/>
                    </a:cubicBezTo>
                    <a:cubicBezTo>
                      <a:pt x="30" y="39"/>
                      <a:pt x="30" y="39"/>
                      <a:pt x="30" y="39"/>
                    </a:cubicBezTo>
                    <a:cubicBezTo>
                      <a:pt x="31" y="39"/>
                      <a:pt x="32" y="40"/>
                      <a:pt x="32" y="40"/>
                    </a:cubicBezTo>
                    <a:lnTo>
                      <a:pt x="32" y="41"/>
                    </a:lnTo>
                    <a:close/>
                    <a:moveTo>
                      <a:pt x="32" y="10"/>
                    </a:moveTo>
                    <a:cubicBezTo>
                      <a:pt x="32" y="10"/>
                      <a:pt x="27" y="10"/>
                      <a:pt x="26" y="11"/>
                    </a:cubicBezTo>
                    <a:cubicBezTo>
                      <a:pt x="26" y="11"/>
                      <a:pt x="25" y="10"/>
                      <a:pt x="25" y="10"/>
                    </a:cubicBezTo>
                    <a:cubicBezTo>
                      <a:pt x="25" y="10"/>
                      <a:pt x="22" y="7"/>
                      <a:pt x="21" y="6"/>
                    </a:cubicBezTo>
                    <a:cubicBezTo>
                      <a:pt x="21" y="5"/>
                      <a:pt x="21" y="5"/>
                      <a:pt x="21" y="5"/>
                    </a:cubicBezTo>
                    <a:cubicBezTo>
                      <a:pt x="26" y="2"/>
                      <a:pt x="26" y="2"/>
                      <a:pt x="26" y="2"/>
                    </a:cubicBezTo>
                    <a:cubicBezTo>
                      <a:pt x="28" y="2"/>
                      <a:pt x="31" y="3"/>
                      <a:pt x="33" y="5"/>
                    </a:cubicBezTo>
                    <a:cubicBezTo>
                      <a:pt x="33" y="6"/>
                      <a:pt x="33" y="9"/>
                      <a:pt x="33" y="9"/>
                    </a:cubicBezTo>
                    <a:cubicBezTo>
                      <a:pt x="33" y="10"/>
                      <a:pt x="32" y="10"/>
                      <a:pt x="32" y="10"/>
                    </a:cubicBezTo>
                    <a:close/>
                    <a:moveTo>
                      <a:pt x="41" y="29"/>
                    </a:moveTo>
                    <a:cubicBezTo>
                      <a:pt x="41" y="29"/>
                      <a:pt x="38" y="31"/>
                      <a:pt x="38" y="31"/>
                    </a:cubicBezTo>
                    <a:cubicBezTo>
                      <a:pt x="38" y="31"/>
                      <a:pt x="37" y="32"/>
                      <a:pt x="37" y="32"/>
                    </a:cubicBezTo>
                    <a:cubicBezTo>
                      <a:pt x="37" y="32"/>
                      <a:pt x="36" y="28"/>
                      <a:pt x="35" y="27"/>
                    </a:cubicBezTo>
                    <a:cubicBezTo>
                      <a:pt x="35" y="26"/>
                      <a:pt x="35" y="25"/>
                      <a:pt x="35" y="25"/>
                    </a:cubicBezTo>
                    <a:cubicBezTo>
                      <a:pt x="35" y="25"/>
                      <a:pt x="37" y="20"/>
                      <a:pt x="38" y="19"/>
                    </a:cubicBezTo>
                    <a:cubicBezTo>
                      <a:pt x="38" y="19"/>
                      <a:pt x="38" y="19"/>
                      <a:pt x="39" y="19"/>
                    </a:cubicBezTo>
                    <a:cubicBezTo>
                      <a:pt x="40" y="19"/>
                      <a:pt x="42" y="21"/>
                      <a:pt x="42" y="21"/>
                    </a:cubicBezTo>
                    <a:cubicBezTo>
                      <a:pt x="42" y="21"/>
                      <a:pt x="42" y="27"/>
                      <a:pt x="42" y="27"/>
                    </a:cubicBezTo>
                    <a:cubicBezTo>
                      <a:pt x="42" y="28"/>
                      <a:pt x="41" y="29"/>
                      <a:pt x="41"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4" name="Freeform 28"/>
              <p:cNvSpPr>
                <a:spLocks noEditPoints="1"/>
              </p:cNvSpPr>
              <p:nvPr/>
            </p:nvSpPr>
            <p:spPr bwMode="auto">
              <a:xfrm>
                <a:off x="753" y="1189"/>
                <a:ext cx="31" cy="65"/>
              </a:xfrm>
              <a:custGeom>
                <a:avLst/>
                <a:gdLst>
                  <a:gd name="T0" fmla="*/ 22 w 36"/>
                  <a:gd name="T1" fmla="*/ 55 h 75"/>
                  <a:gd name="T2" fmla="*/ 36 w 36"/>
                  <a:gd name="T3" fmla="*/ 27 h 75"/>
                  <a:gd name="T4" fmla="*/ 18 w 36"/>
                  <a:gd name="T5" fmla="*/ 0 h 75"/>
                  <a:gd name="T6" fmla="*/ 16 w 36"/>
                  <a:gd name="T7" fmla="*/ 0 h 75"/>
                  <a:gd name="T8" fmla="*/ 30 w 36"/>
                  <a:gd name="T9" fmla="*/ 27 h 75"/>
                  <a:gd name="T10" fmla="*/ 18 w 36"/>
                  <a:gd name="T11" fmla="*/ 54 h 75"/>
                  <a:gd name="T12" fmla="*/ 18 w 36"/>
                  <a:gd name="T13" fmla="*/ 54 h 75"/>
                  <a:gd name="T14" fmla="*/ 5 w 36"/>
                  <a:gd name="T15" fmla="*/ 29 h 75"/>
                  <a:gd name="T16" fmla="*/ 20 w 36"/>
                  <a:gd name="T17" fmla="*/ 3 h 75"/>
                  <a:gd name="T18" fmla="*/ 14 w 36"/>
                  <a:gd name="T19" fmla="*/ 1 h 75"/>
                  <a:gd name="T20" fmla="*/ 0 w 36"/>
                  <a:gd name="T21" fmla="*/ 27 h 75"/>
                  <a:gd name="T22" fmla="*/ 14 w 36"/>
                  <a:gd name="T23" fmla="*/ 55 h 75"/>
                  <a:gd name="T24" fmla="*/ 8 w 36"/>
                  <a:gd name="T25" fmla="*/ 65 h 75"/>
                  <a:gd name="T26" fmla="*/ 18 w 36"/>
                  <a:gd name="T27" fmla="*/ 75 h 75"/>
                  <a:gd name="T28" fmla="*/ 29 w 36"/>
                  <a:gd name="T29" fmla="*/ 65 h 75"/>
                  <a:gd name="T30" fmla="*/ 22 w 36"/>
                  <a:gd name="T31" fmla="*/ 55 h 75"/>
                  <a:gd name="T32" fmla="*/ 18 w 36"/>
                  <a:gd name="T33" fmla="*/ 70 h 75"/>
                  <a:gd name="T34" fmla="*/ 13 w 36"/>
                  <a:gd name="T35" fmla="*/ 65 h 75"/>
                  <a:gd name="T36" fmla="*/ 18 w 36"/>
                  <a:gd name="T37" fmla="*/ 59 h 75"/>
                  <a:gd name="T38" fmla="*/ 23 w 36"/>
                  <a:gd name="T39" fmla="*/ 65 h 75"/>
                  <a:gd name="T40" fmla="*/ 18 w 36"/>
                  <a:gd name="T41" fmla="*/ 7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75">
                    <a:moveTo>
                      <a:pt x="22" y="55"/>
                    </a:moveTo>
                    <a:cubicBezTo>
                      <a:pt x="28" y="49"/>
                      <a:pt x="36" y="39"/>
                      <a:pt x="36" y="27"/>
                    </a:cubicBezTo>
                    <a:cubicBezTo>
                      <a:pt x="36" y="11"/>
                      <a:pt x="29" y="0"/>
                      <a:pt x="18" y="0"/>
                    </a:cubicBezTo>
                    <a:cubicBezTo>
                      <a:pt x="17" y="0"/>
                      <a:pt x="16" y="0"/>
                      <a:pt x="16" y="0"/>
                    </a:cubicBezTo>
                    <a:cubicBezTo>
                      <a:pt x="25" y="2"/>
                      <a:pt x="30" y="13"/>
                      <a:pt x="30" y="27"/>
                    </a:cubicBezTo>
                    <a:cubicBezTo>
                      <a:pt x="30" y="38"/>
                      <a:pt x="23" y="48"/>
                      <a:pt x="18" y="54"/>
                    </a:cubicBezTo>
                    <a:cubicBezTo>
                      <a:pt x="18" y="54"/>
                      <a:pt x="18" y="54"/>
                      <a:pt x="18" y="54"/>
                    </a:cubicBezTo>
                    <a:cubicBezTo>
                      <a:pt x="12" y="48"/>
                      <a:pt x="5" y="39"/>
                      <a:pt x="5" y="29"/>
                    </a:cubicBezTo>
                    <a:cubicBezTo>
                      <a:pt x="5" y="16"/>
                      <a:pt x="11" y="6"/>
                      <a:pt x="20" y="3"/>
                    </a:cubicBezTo>
                    <a:cubicBezTo>
                      <a:pt x="19" y="2"/>
                      <a:pt x="17" y="1"/>
                      <a:pt x="14" y="1"/>
                    </a:cubicBezTo>
                    <a:cubicBezTo>
                      <a:pt x="5" y="3"/>
                      <a:pt x="0" y="13"/>
                      <a:pt x="0" y="27"/>
                    </a:cubicBezTo>
                    <a:cubicBezTo>
                      <a:pt x="0" y="39"/>
                      <a:pt x="8" y="49"/>
                      <a:pt x="14" y="55"/>
                    </a:cubicBezTo>
                    <a:cubicBezTo>
                      <a:pt x="10" y="57"/>
                      <a:pt x="8" y="60"/>
                      <a:pt x="8" y="65"/>
                    </a:cubicBezTo>
                    <a:cubicBezTo>
                      <a:pt x="8" y="70"/>
                      <a:pt x="12" y="75"/>
                      <a:pt x="18" y="75"/>
                    </a:cubicBezTo>
                    <a:cubicBezTo>
                      <a:pt x="24" y="75"/>
                      <a:pt x="29" y="70"/>
                      <a:pt x="29" y="65"/>
                    </a:cubicBezTo>
                    <a:cubicBezTo>
                      <a:pt x="29" y="60"/>
                      <a:pt x="26" y="57"/>
                      <a:pt x="22" y="55"/>
                    </a:cubicBezTo>
                    <a:close/>
                    <a:moveTo>
                      <a:pt x="18" y="70"/>
                    </a:moveTo>
                    <a:cubicBezTo>
                      <a:pt x="15" y="70"/>
                      <a:pt x="13" y="67"/>
                      <a:pt x="13" y="65"/>
                    </a:cubicBezTo>
                    <a:cubicBezTo>
                      <a:pt x="13" y="62"/>
                      <a:pt x="15" y="59"/>
                      <a:pt x="18" y="59"/>
                    </a:cubicBezTo>
                    <a:cubicBezTo>
                      <a:pt x="21" y="59"/>
                      <a:pt x="23" y="62"/>
                      <a:pt x="23" y="65"/>
                    </a:cubicBezTo>
                    <a:cubicBezTo>
                      <a:pt x="23" y="67"/>
                      <a:pt x="21" y="70"/>
                      <a:pt x="18" y="7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5" name="Freeform 29"/>
              <p:cNvSpPr>
                <a:spLocks noEditPoints="1"/>
              </p:cNvSpPr>
              <p:nvPr/>
            </p:nvSpPr>
            <p:spPr bwMode="auto">
              <a:xfrm>
                <a:off x="774" y="1654"/>
                <a:ext cx="38" cy="75"/>
              </a:xfrm>
              <a:custGeom>
                <a:avLst/>
                <a:gdLst>
                  <a:gd name="T0" fmla="*/ 26 w 43"/>
                  <a:gd name="T1" fmla="*/ 63 h 87"/>
                  <a:gd name="T2" fmla="*/ 43 w 43"/>
                  <a:gd name="T3" fmla="*/ 31 h 87"/>
                  <a:gd name="T4" fmla="*/ 21 w 43"/>
                  <a:gd name="T5" fmla="*/ 0 h 87"/>
                  <a:gd name="T6" fmla="*/ 19 w 43"/>
                  <a:gd name="T7" fmla="*/ 1 h 87"/>
                  <a:gd name="T8" fmla="*/ 36 w 43"/>
                  <a:gd name="T9" fmla="*/ 32 h 87"/>
                  <a:gd name="T10" fmla="*/ 21 w 43"/>
                  <a:gd name="T11" fmla="*/ 62 h 87"/>
                  <a:gd name="T12" fmla="*/ 21 w 43"/>
                  <a:gd name="T13" fmla="*/ 62 h 87"/>
                  <a:gd name="T14" fmla="*/ 7 w 43"/>
                  <a:gd name="T15" fmla="*/ 34 h 87"/>
                  <a:gd name="T16" fmla="*/ 23 w 43"/>
                  <a:gd name="T17" fmla="*/ 3 h 87"/>
                  <a:gd name="T18" fmla="*/ 17 w 43"/>
                  <a:gd name="T19" fmla="*/ 1 h 87"/>
                  <a:gd name="T20" fmla="*/ 0 w 43"/>
                  <a:gd name="T21" fmla="*/ 32 h 87"/>
                  <a:gd name="T22" fmla="*/ 17 w 43"/>
                  <a:gd name="T23" fmla="*/ 63 h 87"/>
                  <a:gd name="T24" fmla="*/ 9 w 43"/>
                  <a:gd name="T25" fmla="*/ 75 h 87"/>
                  <a:gd name="T26" fmla="*/ 21 w 43"/>
                  <a:gd name="T27" fmla="*/ 87 h 87"/>
                  <a:gd name="T28" fmla="*/ 34 w 43"/>
                  <a:gd name="T29" fmla="*/ 75 h 87"/>
                  <a:gd name="T30" fmla="*/ 26 w 43"/>
                  <a:gd name="T31" fmla="*/ 63 h 87"/>
                  <a:gd name="T32" fmla="*/ 21 w 43"/>
                  <a:gd name="T33" fmla="*/ 81 h 87"/>
                  <a:gd name="T34" fmla="*/ 15 w 43"/>
                  <a:gd name="T35" fmla="*/ 75 h 87"/>
                  <a:gd name="T36" fmla="*/ 21 w 43"/>
                  <a:gd name="T37" fmla="*/ 68 h 87"/>
                  <a:gd name="T38" fmla="*/ 28 w 43"/>
                  <a:gd name="T39" fmla="*/ 75 h 87"/>
                  <a:gd name="T40" fmla="*/ 21 w 43"/>
                  <a:gd name="T41" fmla="*/ 8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87">
                    <a:moveTo>
                      <a:pt x="26" y="63"/>
                    </a:moveTo>
                    <a:cubicBezTo>
                      <a:pt x="33" y="57"/>
                      <a:pt x="43" y="45"/>
                      <a:pt x="43" y="31"/>
                    </a:cubicBezTo>
                    <a:cubicBezTo>
                      <a:pt x="43" y="13"/>
                      <a:pt x="34" y="0"/>
                      <a:pt x="21" y="0"/>
                    </a:cubicBezTo>
                    <a:cubicBezTo>
                      <a:pt x="20" y="0"/>
                      <a:pt x="19" y="0"/>
                      <a:pt x="19" y="1"/>
                    </a:cubicBezTo>
                    <a:cubicBezTo>
                      <a:pt x="30" y="2"/>
                      <a:pt x="36" y="15"/>
                      <a:pt x="36" y="32"/>
                    </a:cubicBezTo>
                    <a:cubicBezTo>
                      <a:pt x="36" y="44"/>
                      <a:pt x="27" y="56"/>
                      <a:pt x="21" y="62"/>
                    </a:cubicBezTo>
                    <a:cubicBezTo>
                      <a:pt x="21" y="62"/>
                      <a:pt x="21" y="62"/>
                      <a:pt x="21" y="62"/>
                    </a:cubicBezTo>
                    <a:cubicBezTo>
                      <a:pt x="15" y="56"/>
                      <a:pt x="7" y="45"/>
                      <a:pt x="7" y="34"/>
                    </a:cubicBezTo>
                    <a:cubicBezTo>
                      <a:pt x="7" y="18"/>
                      <a:pt x="14" y="7"/>
                      <a:pt x="23" y="3"/>
                    </a:cubicBezTo>
                    <a:cubicBezTo>
                      <a:pt x="22" y="3"/>
                      <a:pt x="20" y="2"/>
                      <a:pt x="17" y="1"/>
                    </a:cubicBezTo>
                    <a:cubicBezTo>
                      <a:pt x="7" y="4"/>
                      <a:pt x="0" y="16"/>
                      <a:pt x="0" y="32"/>
                    </a:cubicBezTo>
                    <a:cubicBezTo>
                      <a:pt x="0" y="45"/>
                      <a:pt x="10" y="57"/>
                      <a:pt x="17" y="63"/>
                    </a:cubicBezTo>
                    <a:cubicBezTo>
                      <a:pt x="12" y="65"/>
                      <a:pt x="9" y="70"/>
                      <a:pt x="9" y="75"/>
                    </a:cubicBezTo>
                    <a:cubicBezTo>
                      <a:pt x="9" y="81"/>
                      <a:pt x="15" y="87"/>
                      <a:pt x="21" y="87"/>
                    </a:cubicBezTo>
                    <a:cubicBezTo>
                      <a:pt x="28" y="87"/>
                      <a:pt x="34" y="81"/>
                      <a:pt x="34" y="75"/>
                    </a:cubicBezTo>
                    <a:cubicBezTo>
                      <a:pt x="34" y="70"/>
                      <a:pt x="31" y="65"/>
                      <a:pt x="26" y="63"/>
                    </a:cubicBezTo>
                    <a:close/>
                    <a:moveTo>
                      <a:pt x="21" y="81"/>
                    </a:moveTo>
                    <a:cubicBezTo>
                      <a:pt x="18" y="81"/>
                      <a:pt x="15" y="78"/>
                      <a:pt x="15" y="75"/>
                    </a:cubicBezTo>
                    <a:cubicBezTo>
                      <a:pt x="15" y="71"/>
                      <a:pt x="18" y="68"/>
                      <a:pt x="21" y="68"/>
                    </a:cubicBezTo>
                    <a:cubicBezTo>
                      <a:pt x="25" y="68"/>
                      <a:pt x="28" y="71"/>
                      <a:pt x="28" y="75"/>
                    </a:cubicBezTo>
                    <a:cubicBezTo>
                      <a:pt x="28" y="78"/>
                      <a:pt x="25" y="81"/>
                      <a:pt x="21" y="8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6" name="Freeform 30"/>
              <p:cNvSpPr/>
              <p:nvPr/>
            </p:nvSpPr>
            <p:spPr bwMode="auto">
              <a:xfrm>
                <a:off x="778" y="1287"/>
                <a:ext cx="78" cy="14"/>
              </a:xfrm>
              <a:custGeom>
                <a:avLst/>
                <a:gdLst>
                  <a:gd name="T0" fmla="*/ 0 w 90"/>
                  <a:gd name="T1" fmla="*/ 8 h 16"/>
                  <a:gd name="T2" fmla="*/ 7 w 90"/>
                  <a:gd name="T3" fmla="*/ 16 h 16"/>
                  <a:gd name="T4" fmla="*/ 83 w 90"/>
                  <a:gd name="T5" fmla="*/ 16 h 16"/>
                  <a:gd name="T6" fmla="*/ 90 w 90"/>
                  <a:gd name="T7" fmla="*/ 8 h 16"/>
                  <a:gd name="T8" fmla="*/ 90 w 90"/>
                  <a:gd name="T9" fmla="*/ 8 h 16"/>
                  <a:gd name="T10" fmla="*/ 83 w 90"/>
                  <a:gd name="T11" fmla="*/ 0 h 16"/>
                  <a:gd name="T12" fmla="*/ 7 w 90"/>
                  <a:gd name="T13" fmla="*/ 0 h 16"/>
                  <a:gd name="T14" fmla="*/ 0 w 9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 h="16">
                    <a:moveTo>
                      <a:pt x="0" y="8"/>
                    </a:moveTo>
                    <a:cubicBezTo>
                      <a:pt x="0" y="12"/>
                      <a:pt x="3" y="16"/>
                      <a:pt x="7" y="16"/>
                    </a:cubicBezTo>
                    <a:cubicBezTo>
                      <a:pt x="83" y="16"/>
                      <a:pt x="83" y="16"/>
                      <a:pt x="83" y="16"/>
                    </a:cubicBezTo>
                    <a:cubicBezTo>
                      <a:pt x="87" y="16"/>
                      <a:pt x="90" y="12"/>
                      <a:pt x="90" y="8"/>
                    </a:cubicBezTo>
                    <a:cubicBezTo>
                      <a:pt x="90" y="8"/>
                      <a:pt x="90" y="8"/>
                      <a:pt x="90" y="8"/>
                    </a:cubicBezTo>
                    <a:cubicBezTo>
                      <a:pt x="90" y="4"/>
                      <a:pt x="87" y="0"/>
                      <a:pt x="83" y="0"/>
                    </a:cubicBezTo>
                    <a:cubicBezTo>
                      <a:pt x="7" y="0"/>
                      <a:pt x="7" y="0"/>
                      <a:pt x="7" y="0"/>
                    </a:cubicBezTo>
                    <a:cubicBezTo>
                      <a:pt x="3" y="0"/>
                      <a:pt x="0" y="4"/>
                      <a:pt x="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7" name="Freeform 31"/>
              <p:cNvSpPr/>
              <p:nvPr/>
            </p:nvSpPr>
            <p:spPr bwMode="auto">
              <a:xfrm>
                <a:off x="799" y="1238"/>
                <a:ext cx="36" cy="17"/>
              </a:xfrm>
              <a:custGeom>
                <a:avLst/>
                <a:gdLst>
                  <a:gd name="T0" fmla="*/ 0 w 42"/>
                  <a:gd name="T1" fmla="*/ 19 h 19"/>
                  <a:gd name="T2" fmla="*/ 6 w 42"/>
                  <a:gd name="T3" fmla="*/ 0 h 19"/>
                  <a:gd name="T4" fmla="*/ 36 w 42"/>
                  <a:gd name="T5" fmla="*/ 0 h 19"/>
                  <a:gd name="T6" fmla="*/ 42 w 42"/>
                  <a:gd name="T7" fmla="*/ 19 h 19"/>
                  <a:gd name="T8" fmla="*/ 0 w 42"/>
                  <a:gd name="T9" fmla="*/ 19 h 19"/>
                </a:gdLst>
                <a:ahLst/>
                <a:cxnLst>
                  <a:cxn ang="0">
                    <a:pos x="T0" y="T1"/>
                  </a:cxn>
                  <a:cxn ang="0">
                    <a:pos x="T2" y="T3"/>
                  </a:cxn>
                  <a:cxn ang="0">
                    <a:pos x="T4" y="T5"/>
                  </a:cxn>
                  <a:cxn ang="0">
                    <a:pos x="T6" y="T7"/>
                  </a:cxn>
                  <a:cxn ang="0">
                    <a:pos x="T8" y="T9"/>
                  </a:cxn>
                </a:cxnLst>
                <a:rect l="0" t="0" r="r" b="b"/>
                <a:pathLst>
                  <a:path w="42" h="19">
                    <a:moveTo>
                      <a:pt x="0" y="19"/>
                    </a:moveTo>
                    <a:cubicBezTo>
                      <a:pt x="2" y="13"/>
                      <a:pt x="4" y="6"/>
                      <a:pt x="6" y="0"/>
                    </a:cubicBezTo>
                    <a:cubicBezTo>
                      <a:pt x="36" y="0"/>
                      <a:pt x="36" y="0"/>
                      <a:pt x="36" y="0"/>
                    </a:cubicBezTo>
                    <a:cubicBezTo>
                      <a:pt x="38" y="6"/>
                      <a:pt x="40" y="13"/>
                      <a:pt x="42" y="19"/>
                    </a:cubicBez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8" name="Freeform 32"/>
              <p:cNvSpPr/>
              <p:nvPr/>
            </p:nvSpPr>
            <p:spPr bwMode="auto">
              <a:xfrm>
                <a:off x="791" y="1264"/>
                <a:ext cx="52" cy="16"/>
              </a:xfrm>
              <a:custGeom>
                <a:avLst/>
                <a:gdLst>
                  <a:gd name="T0" fmla="*/ 47 w 52"/>
                  <a:gd name="T1" fmla="*/ 0 h 16"/>
                  <a:gd name="T2" fmla="*/ 52 w 52"/>
                  <a:gd name="T3" fmla="*/ 16 h 16"/>
                  <a:gd name="T4" fmla="*/ 0 w 52"/>
                  <a:gd name="T5" fmla="*/ 16 h 16"/>
                  <a:gd name="T6" fmla="*/ 5 w 52"/>
                  <a:gd name="T7" fmla="*/ 0 h 16"/>
                  <a:gd name="T8" fmla="*/ 47 w 52"/>
                  <a:gd name="T9" fmla="*/ 0 h 16"/>
                </a:gdLst>
                <a:ahLst/>
                <a:cxnLst>
                  <a:cxn ang="0">
                    <a:pos x="T0" y="T1"/>
                  </a:cxn>
                  <a:cxn ang="0">
                    <a:pos x="T2" y="T3"/>
                  </a:cxn>
                  <a:cxn ang="0">
                    <a:pos x="T4" y="T5"/>
                  </a:cxn>
                  <a:cxn ang="0">
                    <a:pos x="T6" y="T7"/>
                  </a:cxn>
                  <a:cxn ang="0">
                    <a:pos x="T8" y="T9"/>
                  </a:cxn>
                </a:cxnLst>
                <a:rect l="0" t="0" r="r" b="b"/>
                <a:pathLst>
                  <a:path w="52" h="16">
                    <a:moveTo>
                      <a:pt x="47" y="0"/>
                    </a:moveTo>
                    <a:lnTo>
                      <a:pt x="52" y="16"/>
                    </a:lnTo>
                    <a:lnTo>
                      <a:pt x="0" y="16"/>
                    </a:lnTo>
                    <a:lnTo>
                      <a:pt x="5" y="0"/>
                    </a:lnTo>
                    <a:lnTo>
                      <a:pt x="47"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9" name="Freeform 33"/>
              <p:cNvSpPr/>
              <p:nvPr/>
            </p:nvSpPr>
            <p:spPr bwMode="auto">
              <a:xfrm>
                <a:off x="807" y="1207"/>
                <a:ext cx="20" cy="23"/>
              </a:xfrm>
              <a:custGeom>
                <a:avLst/>
                <a:gdLst>
                  <a:gd name="T0" fmla="*/ 0 w 22"/>
                  <a:gd name="T1" fmla="*/ 26 h 26"/>
                  <a:gd name="T2" fmla="*/ 5 w 22"/>
                  <a:gd name="T3" fmla="*/ 10 h 26"/>
                  <a:gd name="T4" fmla="*/ 17 w 22"/>
                  <a:gd name="T5" fmla="*/ 10 h 26"/>
                  <a:gd name="T6" fmla="*/ 22 w 22"/>
                  <a:gd name="T7" fmla="*/ 26 h 26"/>
                  <a:gd name="T8" fmla="*/ 0 w 22"/>
                  <a:gd name="T9" fmla="*/ 26 h 26"/>
                </a:gdLst>
                <a:ahLst/>
                <a:cxnLst>
                  <a:cxn ang="0">
                    <a:pos x="T0" y="T1"/>
                  </a:cxn>
                  <a:cxn ang="0">
                    <a:pos x="T2" y="T3"/>
                  </a:cxn>
                  <a:cxn ang="0">
                    <a:pos x="T4" y="T5"/>
                  </a:cxn>
                  <a:cxn ang="0">
                    <a:pos x="T6" y="T7"/>
                  </a:cxn>
                  <a:cxn ang="0">
                    <a:pos x="T8" y="T9"/>
                  </a:cxn>
                </a:cxnLst>
                <a:rect l="0" t="0" r="r" b="b"/>
                <a:pathLst>
                  <a:path w="22" h="26">
                    <a:moveTo>
                      <a:pt x="0" y="26"/>
                    </a:moveTo>
                    <a:cubicBezTo>
                      <a:pt x="5" y="10"/>
                      <a:pt x="5" y="10"/>
                      <a:pt x="5" y="10"/>
                    </a:cubicBezTo>
                    <a:cubicBezTo>
                      <a:pt x="8" y="0"/>
                      <a:pt x="14" y="0"/>
                      <a:pt x="17" y="10"/>
                    </a:cubicBezTo>
                    <a:cubicBezTo>
                      <a:pt x="22" y="26"/>
                      <a:pt x="22" y="26"/>
                      <a:pt x="22" y="26"/>
                    </a:cubicBezTo>
                    <a:lnTo>
                      <a:pt x="0" y="2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0" name="Freeform 34"/>
              <p:cNvSpPr/>
              <p:nvPr/>
            </p:nvSpPr>
            <p:spPr bwMode="auto">
              <a:xfrm>
                <a:off x="1073" y="1159"/>
                <a:ext cx="36" cy="6"/>
              </a:xfrm>
              <a:custGeom>
                <a:avLst/>
                <a:gdLst>
                  <a:gd name="T0" fmla="*/ 0 w 41"/>
                  <a:gd name="T1" fmla="*/ 4 h 7"/>
                  <a:gd name="T2" fmla="*/ 3 w 41"/>
                  <a:gd name="T3" fmla="*/ 7 h 7"/>
                  <a:gd name="T4" fmla="*/ 38 w 41"/>
                  <a:gd name="T5" fmla="*/ 7 h 7"/>
                  <a:gd name="T6" fmla="*/ 41 w 41"/>
                  <a:gd name="T7" fmla="*/ 4 h 7"/>
                  <a:gd name="T8" fmla="*/ 41 w 41"/>
                  <a:gd name="T9" fmla="*/ 4 h 7"/>
                  <a:gd name="T10" fmla="*/ 38 w 41"/>
                  <a:gd name="T11" fmla="*/ 0 h 7"/>
                  <a:gd name="T12" fmla="*/ 3 w 41"/>
                  <a:gd name="T13" fmla="*/ 0 h 7"/>
                  <a:gd name="T14" fmla="*/ 0 w 41"/>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7">
                    <a:moveTo>
                      <a:pt x="0" y="4"/>
                    </a:moveTo>
                    <a:cubicBezTo>
                      <a:pt x="0" y="6"/>
                      <a:pt x="1" y="7"/>
                      <a:pt x="3" y="7"/>
                    </a:cubicBezTo>
                    <a:cubicBezTo>
                      <a:pt x="38" y="7"/>
                      <a:pt x="38" y="7"/>
                      <a:pt x="38" y="7"/>
                    </a:cubicBezTo>
                    <a:cubicBezTo>
                      <a:pt x="39" y="7"/>
                      <a:pt x="41" y="6"/>
                      <a:pt x="41" y="4"/>
                    </a:cubicBezTo>
                    <a:cubicBezTo>
                      <a:pt x="41" y="4"/>
                      <a:pt x="41" y="4"/>
                      <a:pt x="41" y="4"/>
                    </a:cubicBezTo>
                    <a:cubicBezTo>
                      <a:pt x="41" y="2"/>
                      <a:pt x="39" y="0"/>
                      <a:pt x="38" y="0"/>
                    </a:cubicBezTo>
                    <a:cubicBezTo>
                      <a:pt x="3" y="0"/>
                      <a:pt x="3" y="0"/>
                      <a:pt x="3" y="0"/>
                    </a:cubicBezTo>
                    <a:cubicBezTo>
                      <a:pt x="1" y="0"/>
                      <a:pt x="0" y="2"/>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1" name="Freeform 35"/>
              <p:cNvSpPr/>
              <p:nvPr/>
            </p:nvSpPr>
            <p:spPr bwMode="auto">
              <a:xfrm>
                <a:off x="1083" y="1137"/>
                <a:ext cx="16" cy="8"/>
              </a:xfrm>
              <a:custGeom>
                <a:avLst/>
                <a:gdLst>
                  <a:gd name="T0" fmla="*/ 0 w 19"/>
                  <a:gd name="T1" fmla="*/ 9 h 9"/>
                  <a:gd name="T2" fmla="*/ 2 w 19"/>
                  <a:gd name="T3" fmla="*/ 0 h 9"/>
                  <a:gd name="T4" fmla="*/ 16 w 19"/>
                  <a:gd name="T5" fmla="*/ 0 h 9"/>
                  <a:gd name="T6" fmla="*/ 19 w 19"/>
                  <a:gd name="T7" fmla="*/ 9 h 9"/>
                  <a:gd name="T8" fmla="*/ 0 w 19"/>
                  <a:gd name="T9" fmla="*/ 9 h 9"/>
                </a:gdLst>
                <a:ahLst/>
                <a:cxnLst>
                  <a:cxn ang="0">
                    <a:pos x="T0" y="T1"/>
                  </a:cxn>
                  <a:cxn ang="0">
                    <a:pos x="T2" y="T3"/>
                  </a:cxn>
                  <a:cxn ang="0">
                    <a:pos x="T4" y="T5"/>
                  </a:cxn>
                  <a:cxn ang="0">
                    <a:pos x="T6" y="T7"/>
                  </a:cxn>
                  <a:cxn ang="0">
                    <a:pos x="T8" y="T9"/>
                  </a:cxn>
                </a:cxnLst>
                <a:rect l="0" t="0" r="r" b="b"/>
                <a:pathLst>
                  <a:path w="19" h="9">
                    <a:moveTo>
                      <a:pt x="0" y="9"/>
                    </a:moveTo>
                    <a:cubicBezTo>
                      <a:pt x="0" y="6"/>
                      <a:pt x="1" y="3"/>
                      <a:pt x="2" y="0"/>
                    </a:cubicBezTo>
                    <a:cubicBezTo>
                      <a:pt x="16" y="0"/>
                      <a:pt x="16" y="0"/>
                      <a:pt x="16" y="0"/>
                    </a:cubicBezTo>
                    <a:cubicBezTo>
                      <a:pt x="17" y="3"/>
                      <a:pt x="18" y="6"/>
                      <a:pt x="19" y="9"/>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2" name="Freeform 36"/>
              <p:cNvSpPr/>
              <p:nvPr/>
            </p:nvSpPr>
            <p:spPr bwMode="auto">
              <a:xfrm>
                <a:off x="1078" y="1149"/>
                <a:ext cx="25" cy="7"/>
              </a:xfrm>
              <a:custGeom>
                <a:avLst/>
                <a:gdLst>
                  <a:gd name="T0" fmla="*/ 22 w 25"/>
                  <a:gd name="T1" fmla="*/ 0 h 7"/>
                  <a:gd name="T2" fmla="*/ 25 w 25"/>
                  <a:gd name="T3" fmla="*/ 7 h 7"/>
                  <a:gd name="T4" fmla="*/ 0 w 25"/>
                  <a:gd name="T5" fmla="*/ 7 h 7"/>
                  <a:gd name="T6" fmla="*/ 3 w 25"/>
                  <a:gd name="T7" fmla="*/ 0 h 7"/>
                  <a:gd name="T8" fmla="*/ 22 w 25"/>
                  <a:gd name="T9" fmla="*/ 0 h 7"/>
                </a:gdLst>
                <a:ahLst/>
                <a:cxnLst>
                  <a:cxn ang="0">
                    <a:pos x="T0" y="T1"/>
                  </a:cxn>
                  <a:cxn ang="0">
                    <a:pos x="T2" y="T3"/>
                  </a:cxn>
                  <a:cxn ang="0">
                    <a:pos x="T4" y="T5"/>
                  </a:cxn>
                  <a:cxn ang="0">
                    <a:pos x="T6" y="T7"/>
                  </a:cxn>
                  <a:cxn ang="0">
                    <a:pos x="T8" y="T9"/>
                  </a:cxn>
                </a:cxnLst>
                <a:rect l="0" t="0" r="r" b="b"/>
                <a:pathLst>
                  <a:path w="25" h="7">
                    <a:moveTo>
                      <a:pt x="22" y="0"/>
                    </a:moveTo>
                    <a:lnTo>
                      <a:pt x="25" y="7"/>
                    </a:lnTo>
                    <a:lnTo>
                      <a:pt x="0" y="7"/>
                    </a:lnTo>
                    <a:lnTo>
                      <a:pt x="3" y="0"/>
                    </a:lnTo>
                    <a:lnTo>
                      <a:pt x="2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3" name="Freeform 37"/>
              <p:cNvSpPr/>
              <p:nvPr/>
            </p:nvSpPr>
            <p:spPr bwMode="auto">
              <a:xfrm>
                <a:off x="1086" y="1123"/>
                <a:ext cx="9" cy="10"/>
              </a:xfrm>
              <a:custGeom>
                <a:avLst/>
                <a:gdLst>
                  <a:gd name="T0" fmla="*/ 0 w 10"/>
                  <a:gd name="T1" fmla="*/ 12 h 12"/>
                  <a:gd name="T2" fmla="*/ 2 w 10"/>
                  <a:gd name="T3" fmla="*/ 4 h 12"/>
                  <a:gd name="T4" fmla="*/ 8 w 10"/>
                  <a:gd name="T5" fmla="*/ 4 h 12"/>
                  <a:gd name="T6" fmla="*/ 10 w 10"/>
                  <a:gd name="T7" fmla="*/ 12 h 12"/>
                  <a:gd name="T8" fmla="*/ 0 w 10"/>
                  <a:gd name="T9" fmla="*/ 12 h 12"/>
                </a:gdLst>
                <a:ahLst/>
                <a:cxnLst>
                  <a:cxn ang="0">
                    <a:pos x="T0" y="T1"/>
                  </a:cxn>
                  <a:cxn ang="0">
                    <a:pos x="T2" y="T3"/>
                  </a:cxn>
                  <a:cxn ang="0">
                    <a:pos x="T4" y="T5"/>
                  </a:cxn>
                  <a:cxn ang="0">
                    <a:pos x="T6" y="T7"/>
                  </a:cxn>
                  <a:cxn ang="0">
                    <a:pos x="T8" y="T9"/>
                  </a:cxn>
                </a:cxnLst>
                <a:rect l="0" t="0" r="r" b="b"/>
                <a:pathLst>
                  <a:path w="10" h="12">
                    <a:moveTo>
                      <a:pt x="0" y="12"/>
                    </a:moveTo>
                    <a:cubicBezTo>
                      <a:pt x="2" y="4"/>
                      <a:pt x="2" y="4"/>
                      <a:pt x="2" y="4"/>
                    </a:cubicBezTo>
                    <a:cubicBezTo>
                      <a:pt x="4" y="0"/>
                      <a:pt x="6" y="0"/>
                      <a:pt x="8" y="4"/>
                    </a:cubicBezTo>
                    <a:cubicBezTo>
                      <a:pt x="10" y="12"/>
                      <a:pt x="10" y="12"/>
                      <a:pt x="10" y="12"/>
                    </a:cubicBez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4" name="Freeform 38"/>
              <p:cNvSpPr/>
              <p:nvPr/>
            </p:nvSpPr>
            <p:spPr bwMode="auto">
              <a:xfrm>
                <a:off x="1142" y="1018"/>
                <a:ext cx="49" cy="9"/>
              </a:xfrm>
              <a:custGeom>
                <a:avLst/>
                <a:gdLst>
                  <a:gd name="T0" fmla="*/ 0 w 57"/>
                  <a:gd name="T1" fmla="*/ 5 h 10"/>
                  <a:gd name="T2" fmla="*/ 4 w 57"/>
                  <a:gd name="T3" fmla="*/ 10 h 10"/>
                  <a:gd name="T4" fmla="*/ 52 w 57"/>
                  <a:gd name="T5" fmla="*/ 10 h 10"/>
                  <a:gd name="T6" fmla="*/ 57 w 57"/>
                  <a:gd name="T7" fmla="*/ 5 h 10"/>
                  <a:gd name="T8" fmla="*/ 57 w 57"/>
                  <a:gd name="T9" fmla="*/ 5 h 10"/>
                  <a:gd name="T10" fmla="*/ 52 w 57"/>
                  <a:gd name="T11" fmla="*/ 0 h 10"/>
                  <a:gd name="T12" fmla="*/ 4 w 57"/>
                  <a:gd name="T13" fmla="*/ 0 h 10"/>
                  <a:gd name="T14" fmla="*/ 0 w 57"/>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0">
                    <a:moveTo>
                      <a:pt x="0" y="5"/>
                    </a:moveTo>
                    <a:cubicBezTo>
                      <a:pt x="0" y="8"/>
                      <a:pt x="1" y="10"/>
                      <a:pt x="4" y="10"/>
                    </a:cubicBezTo>
                    <a:cubicBezTo>
                      <a:pt x="52" y="10"/>
                      <a:pt x="52" y="10"/>
                      <a:pt x="52" y="10"/>
                    </a:cubicBezTo>
                    <a:cubicBezTo>
                      <a:pt x="55" y="10"/>
                      <a:pt x="57" y="8"/>
                      <a:pt x="57" y="5"/>
                    </a:cubicBezTo>
                    <a:cubicBezTo>
                      <a:pt x="57" y="5"/>
                      <a:pt x="57" y="5"/>
                      <a:pt x="57" y="5"/>
                    </a:cubicBezTo>
                    <a:cubicBezTo>
                      <a:pt x="57" y="3"/>
                      <a:pt x="55" y="0"/>
                      <a:pt x="52" y="0"/>
                    </a:cubicBezTo>
                    <a:cubicBezTo>
                      <a:pt x="4" y="0"/>
                      <a:pt x="4" y="0"/>
                      <a:pt x="4" y="0"/>
                    </a:cubicBezTo>
                    <a:cubicBezTo>
                      <a:pt x="1" y="0"/>
                      <a:pt x="0" y="3"/>
                      <a:pt x="0"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5" name="Freeform 39"/>
              <p:cNvSpPr/>
              <p:nvPr/>
            </p:nvSpPr>
            <p:spPr bwMode="auto">
              <a:xfrm>
                <a:off x="1155" y="987"/>
                <a:ext cx="22" cy="10"/>
              </a:xfrm>
              <a:custGeom>
                <a:avLst/>
                <a:gdLst>
                  <a:gd name="T0" fmla="*/ 0 w 26"/>
                  <a:gd name="T1" fmla="*/ 12 h 12"/>
                  <a:gd name="T2" fmla="*/ 4 w 26"/>
                  <a:gd name="T3" fmla="*/ 0 h 12"/>
                  <a:gd name="T4" fmla="*/ 22 w 26"/>
                  <a:gd name="T5" fmla="*/ 0 h 12"/>
                  <a:gd name="T6" fmla="*/ 26 w 26"/>
                  <a:gd name="T7" fmla="*/ 12 h 12"/>
                  <a:gd name="T8" fmla="*/ 0 w 26"/>
                  <a:gd name="T9" fmla="*/ 12 h 12"/>
                </a:gdLst>
                <a:ahLst/>
                <a:cxnLst>
                  <a:cxn ang="0">
                    <a:pos x="T0" y="T1"/>
                  </a:cxn>
                  <a:cxn ang="0">
                    <a:pos x="T2" y="T3"/>
                  </a:cxn>
                  <a:cxn ang="0">
                    <a:pos x="T4" y="T5"/>
                  </a:cxn>
                  <a:cxn ang="0">
                    <a:pos x="T6" y="T7"/>
                  </a:cxn>
                  <a:cxn ang="0">
                    <a:pos x="T8" y="T9"/>
                  </a:cxn>
                </a:cxnLst>
                <a:rect l="0" t="0" r="r" b="b"/>
                <a:pathLst>
                  <a:path w="26" h="12">
                    <a:moveTo>
                      <a:pt x="0" y="12"/>
                    </a:moveTo>
                    <a:cubicBezTo>
                      <a:pt x="1" y="9"/>
                      <a:pt x="2" y="4"/>
                      <a:pt x="4" y="0"/>
                    </a:cubicBezTo>
                    <a:cubicBezTo>
                      <a:pt x="22" y="0"/>
                      <a:pt x="22" y="0"/>
                      <a:pt x="22" y="0"/>
                    </a:cubicBezTo>
                    <a:cubicBezTo>
                      <a:pt x="24" y="4"/>
                      <a:pt x="25" y="9"/>
                      <a:pt x="26" y="12"/>
                    </a:cubicBez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6" name="Freeform 40"/>
              <p:cNvSpPr/>
              <p:nvPr/>
            </p:nvSpPr>
            <p:spPr bwMode="auto">
              <a:xfrm>
                <a:off x="1150" y="1003"/>
                <a:ext cx="34" cy="10"/>
              </a:xfrm>
              <a:custGeom>
                <a:avLst/>
                <a:gdLst>
                  <a:gd name="T0" fmla="*/ 30 w 34"/>
                  <a:gd name="T1" fmla="*/ 0 h 10"/>
                  <a:gd name="T2" fmla="*/ 34 w 34"/>
                  <a:gd name="T3" fmla="*/ 10 h 10"/>
                  <a:gd name="T4" fmla="*/ 0 w 34"/>
                  <a:gd name="T5" fmla="*/ 10 h 10"/>
                  <a:gd name="T6" fmla="*/ 3 w 34"/>
                  <a:gd name="T7" fmla="*/ 0 h 10"/>
                  <a:gd name="T8" fmla="*/ 30 w 34"/>
                  <a:gd name="T9" fmla="*/ 0 h 10"/>
                </a:gdLst>
                <a:ahLst/>
                <a:cxnLst>
                  <a:cxn ang="0">
                    <a:pos x="T0" y="T1"/>
                  </a:cxn>
                  <a:cxn ang="0">
                    <a:pos x="T2" y="T3"/>
                  </a:cxn>
                  <a:cxn ang="0">
                    <a:pos x="T4" y="T5"/>
                  </a:cxn>
                  <a:cxn ang="0">
                    <a:pos x="T6" y="T7"/>
                  </a:cxn>
                  <a:cxn ang="0">
                    <a:pos x="T8" y="T9"/>
                  </a:cxn>
                </a:cxnLst>
                <a:rect l="0" t="0" r="r" b="b"/>
                <a:pathLst>
                  <a:path w="34" h="10">
                    <a:moveTo>
                      <a:pt x="30" y="0"/>
                    </a:moveTo>
                    <a:lnTo>
                      <a:pt x="34" y="10"/>
                    </a:lnTo>
                    <a:lnTo>
                      <a:pt x="0" y="10"/>
                    </a:lnTo>
                    <a:lnTo>
                      <a:pt x="3" y="0"/>
                    </a:ln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7" name="Freeform 41"/>
              <p:cNvSpPr/>
              <p:nvPr/>
            </p:nvSpPr>
            <p:spPr bwMode="auto">
              <a:xfrm>
                <a:off x="1160" y="967"/>
                <a:ext cx="12" cy="14"/>
              </a:xfrm>
              <a:custGeom>
                <a:avLst/>
                <a:gdLst>
                  <a:gd name="T0" fmla="*/ 0 w 14"/>
                  <a:gd name="T1" fmla="*/ 17 h 17"/>
                  <a:gd name="T2" fmla="*/ 3 w 14"/>
                  <a:gd name="T3" fmla="*/ 7 h 17"/>
                  <a:gd name="T4" fmla="*/ 11 w 14"/>
                  <a:gd name="T5" fmla="*/ 7 h 17"/>
                  <a:gd name="T6" fmla="*/ 14 w 14"/>
                  <a:gd name="T7" fmla="*/ 17 h 17"/>
                  <a:gd name="T8" fmla="*/ 0 w 14"/>
                  <a:gd name="T9" fmla="*/ 17 h 17"/>
                </a:gdLst>
                <a:ahLst/>
                <a:cxnLst>
                  <a:cxn ang="0">
                    <a:pos x="T0" y="T1"/>
                  </a:cxn>
                  <a:cxn ang="0">
                    <a:pos x="T2" y="T3"/>
                  </a:cxn>
                  <a:cxn ang="0">
                    <a:pos x="T4" y="T5"/>
                  </a:cxn>
                  <a:cxn ang="0">
                    <a:pos x="T6" y="T7"/>
                  </a:cxn>
                  <a:cxn ang="0">
                    <a:pos x="T8" y="T9"/>
                  </a:cxn>
                </a:cxnLst>
                <a:rect l="0" t="0" r="r" b="b"/>
                <a:pathLst>
                  <a:path w="14" h="17">
                    <a:moveTo>
                      <a:pt x="0" y="17"/>
                    </a:moveTo>
                    <a:cubicBezTo>
                      <a:pt x="3" y="7"/>
                      <a:pt x="3" y="7"/>
                      <a:pt x="3" y="7"/>
                    </a:cubicBezTo>
                    <a:cubicBezTo>
                      <a:pt x="5" y="0"/>
                      <a:pt x="9" y="0"/>
                      <a:pt x="11" y="7"/>
                    </a:cubicBezTo>
                    <a:cubicBezTo>
                      <a:pt x="14" y="17"/>
                      <a:pt x="14" y="17"/>
                      <a:pt x="14"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8" name="Freeform 42"/>
              <p:cNvSpPr/>
              <p:nvPr/>
            </p:nvSpPr>
            <p:spPr bwMode="auto">
              <a:xfrm>
                <a:off x="1022" y="1677"/>
                <a:ext cx="26" cy="42"/>
              </a:xfrm>
              <a:custGeom>
                <a:avLst/>
                <a:gdLst>
                  <a:gd name="T0" fmla="*/ 17 w 30"/>
                  <a:gd name="T1" fmla="*/ 32 h 48"/>
                  <a:gd name="T2" fmla="*/ 21 w 30"/>
                  <a:gd name="T3" fmla="*/ 16 h 48"/>
                  <a:gd name="T4" fmla="*/ 14 w 30"/>
                  <a:gd name="T5" fmla="*/ 10 h 48"/>
                  <a:gd name="T6" fmla="*/ 4 w 30"/>
                  <a:gd name="T7" fmla="*/ 10 h 48"/>
                  <a:gd name="T8" fmla="*/ 4 w 30"/>
                  <a:gd name="T9" fmla="*/ 0 h 48"/>
                  <a:gd name="T10" fmla="*/ 14 w 30"/>
                  <a:gd name="T11" fmla="*/ 0 h 48"/>
                  <a:gd name="T12" fmla="*/ 30 w 30"/>
                  <a:gd name="T13" fmla="*/ 16 h 48"/>
                  <a:gd name="T14" fmla="*/ 26 w 30"/>
                  <a:gd name="T15" fmla="*/ 32 h 48"/>
                  <a:gd name="T16" fmla="*/ 10 w 30"/>
                  <a:gd name="T17" fmla="*/ 48 h 48"/>
                  <a:gd name="T18" fmla="*/ 0 w 30"/>
                  <a:gd name="T19" fmla="*/ 48 h 48"/>
                  <a:gd name="T20" fmla="*/ 0 w 30"/>
                  <a:gd name="T21" fmla="*/ 39 h 48"/>
                  <a:gd name="T22" fmla="*/ 10 w 30"/>
                  <a:gd name="T23" fmla="*/ 39 h 48"/>
                  <a:gd name="T24" fmla="*/ 17 w 30"/>
                  <a:gd name="T25"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8">
                    <a:moveTo>
                      <a:pt x="17" y="32"/>
                    </a:moveTo>
                    <a:cubicBezTo>
                      <a:pt x="21" y="16"/>
                      <a:pt x="21" y="16"/>
                      <a:pt x="21" y="16"/>
                    </a:cubicBezTo>
                    <a:cubicBezTo>
                      <a:pt x="21" y="12"/>
                      <a:pt x="18" y="10"/>
                      <a:pt x="14" y="10"/>
                    </a:cubicBezTo>
                    <a:cubicBezTo>
                      <a:pt x="4" y="10"/>
                      <a:pt x="4" y="10"/>
                      <a:pt x="4" y="10"/>
                    </a:cubicBezTo>
                    <a:cubicBezTo>
                      <a:pt x="4" y="0"/>
                      <a:pt x="4" y="0"/>
                      <a:pt x="4" y="0"/>
                    </a:cubicBezTo>
                    <a:cubicBezTo>
                      <a:pt x="14" y="0"/>
                      <a:pt x="14" y="0"/>
                      <a:pt x="14" y="0"/>
                    </a:cubicBezTo>
                    <a:cubicBezTo>
                      <a:pt x="23" y="0"/>
                      <a:pt x="30" y="7"/>
                      <a:pt x="30" y="16"/>
                    </a:cubicBezTo>
                    <a:cubicBezTo>
                      <a:pt x="26" y="32"/>
                      <a:pt x="26" y="32"/>
                      <a:pt x="26" y="32"/>
                    </a:cubicBezTo>
                    <a:cubicBezTo>
                      <a:pt x="26" y="41"/>
                      <a:pt x="19" y="48"/>
                      <a:pt x="10" y="48"/>
                    </a:cubicBezTo>
                    <a:cubicBezTo>
                      <a:pt x="0" y="48"/>
                      <a:pt x="0" y="48"/>
                      <a:pt x="0" y="48"/>
                    </a:cubicBezTo>
                    <a:cubicBezTo>
                      <a:pt x="0" y="39"/>
                      <a:pt x="0" y="39"/>
                      <a:pt x="0" y="39"/>
                    </a:cubicBezTo>
                    <a:cubicBezTo>
                      <a:pt x="10" y="39"/>
                      <a:pt x="10" y="39"/>
                      <a:pt x="10" y="39"/>
                    </a:cubicBezTo>
                    <a:cubicBezTo>
                      <a:pt x="14" y="39"/>
                      <a:pt x="17" y="36"/>
                      <a:pt x="17"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9" name="Freeform 43"/>
              <p:cNvSpPr/>
              <p:nvPr/>
            </p:nvSpPr>
            <p:spPr bwMode="auto">
              <a:xfrm>
                <a:off x="933" y="1677"/>
                <a:ext cx="26" cy="42"/>
              </a:xfrm>
              <a:custGeom>
                <a:avLst/>
                <a:gdLst>
                  <a:gd name="T0" fmla="*/ 16 w 30"/>
                  <a:gd name="T1" fmla="*/ 0 h 48"/>
                  <a:gd name="T2" fmla="*/ 26 w 30"/>
                  <a:gd name="T3" fmla="*/ 0 h 48"/>
                  <a:gd name="T4" fmla="*/ 26 w 30"/>
                  <a:gd name="T5" fmla="*/ 10 h 48"/>
                  <a:gd name="T6" fmla="*/ 16 w 30"/>
                  <a:gd name="T7" fmla="*/ 10 h 48"/>
                  <a:gd name="T8" fmla="*/ 9 w 30"/>
                  <a:gd name="T9" fmla="*/ 16 h 48"/>
                  <a:gd name="T10" fmla="*/ 13 w 30"/>
                  <a:gd name="T11" fmla="*/ 31 h 48"/>
                  <a:gd name="T12" fmla="*/ 13 w 30"/>
                  <a:gd name="T13" fmla="*/ 32 h 48"/>
                  <a:gd name="T14" fmla="*/ 20 w 30"/>
                  <a:gd name="T15" fmla="*/ 39 h 48"/>
                  <a:gd name="T16" fmla="*/ 30 w 30"/>
                  <a:gd name="T17" fmla="*/ 39 h 48"/>
                  <a:gd name="T18" fmla="*/ 30 w 30"/>
                  <a:gd name="T19" fmla="*/ 48 h 48"/>
                  <a:gd name="T20" fmla="*/ 20 w 30"/>
                  <a:gd name="T21" fmla="*/ 48 h 48"/>
                  <a:gd name="T22" fmla="*/ 4 w 30"/>
                  <a:gd name="T23" fmla="*/ 32 h 48"/>
                  <a:gd name="T24" fmla="*/ 0 w 30"/>
                  <a:gd name="T25" fmla="*/ 17 h 48"/>
                  <a:gd name="T26" fmla="*/ 0 w 30"/>
                  <a:gd name="T27" fmla="*/ 16 h 48"/>
                  <a:gd name="T28" fmla="*/ 16 w 30"/>
                  <a:gd name="T2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48">
                    <a:moveTo>
                      <a:pt x="16" y="0"/>
                    </a:moveTo>
                    <a:cubicBezTo>
                      <a:pt x="26" y="0"/>
                      <a:pt x="26" y="0"/>
                      <a:pt x="26" y="0"/>
                    </a:cubicBezTo>
                    <a:cubicBezTo>
                      <a:pt x="26" y="10"/>
                      <a:pt x="26" y="10"/>
                      <a:pt x="26" y="10"/>
                    </a:cubicBezTo>
                    <a:cubicBezTo>
                      <a:pt x="16" y="10"/>
                      <a:pt x="16" y="10"/>
                      <a:pt x="16" y="10"/>
                    </a:cubicBezTo>
                    <a:cubicBezTo>
                      <a:pt x="13" y="10"/>
                      <a:pt x="10" y="12"/>
                      <a:pt x="9" y="16"/>
                    </a:cubicBezTo>
                    <a:cubicBezTo>
                      <a:pt x="13" y="31"/>
                      <a:pt x="13" y="31"/>
                      <a:pt x="13" y="31"/>
                    </a:cubicBezTo>
                    <a:cubicBezTo>
                      <a:pt x="13" y="32"/>
                      <a:pt x="13" y="32"/>
                      <a:pt x="13" y="32"/>
                    </a:cubicBezTo>
                    <a:cubicBezTo>
                      <a:pt x="13" y="36"/>
                      <a:pt x="16" y="39"/>
                      <a:pt x="20" y="39"/>
                    </a:cubicBezTo>
                    <a:cubicBezTo>
                      <a:pt x="30" y="39"/>
                      <a:pt x="30" y="39"/>
                      <a:pt x="30" y="39"/>
                    </a:cubicBezTo>
                    <a:cubicBezTo>
                      <a:pt x="30" y="48"/>
                      <a:pt x="30" y="48"/>
                      <a:pt x="30" y="48"/>
                    </a:cubicBezTo>
                    <a:cubicBezTo>
                      <a:pt x="20" y="48"/>
                      <a:pt x="20" y="48"/>
                      <a:pt x="20" y="48"/>
                    </a:cubicBezTo>
                    <a:cubicBezTo>
                      <a:pt x="11" y="48"/>
                      <a:pt x="4" y="41"/>
                      <a:pt x="4" y="32"/>
                    </a:cubicBezTo>
                    <a:cubicBezTo>
                      <a:pt x="0" y="17"/>
                      <a:pt x="0" y="17"/>
                      <a:pt x="0" y="17"/>
                    </a:cubicBezTo>
                    <a:cubicBezTo>
                      <a:pt x="0" y="16"/>
                      <a:pt x="0" y="16"/>
                      <a:pt x="0" y="16"/>
                    </a:cubicBezTo>
                    <a:cubicBezTo>
                      <a:pt x="0" y="7"/>
                      <a:pt x="7" y="0"/>
                      <a:pt x="1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0" name="Freeform 44"/>
              <p:cNvSpPr/>
              <p:nvPr/>
            </p:nvSpPr>
            <p:spPr bwMode="auto">
              <a:xfrm>
                <a:off x="962" y="1673"/>
                <a:ext cx="57" cy="70"/>
              </a:xfrm>
              <a:custGeom>
                <a:avLst/>
                <a:gdLst>
                  <a:gd name="T0" fmla="*/ 63 w 65"/>
                  <a:gd name="T1" fmla="*/ 60 h 81"/>
                  <a:gd name="T2" fmla="*/ 42 w 65"/>
                  <a:gd name="T3" fmla="*/ 81 h 81"/>
                  <a:gd name="T4" fmla="*/ 23 w 65"/>
                  <a:gd name="T5" fmla="*/ 81 h 81"/>
                  <a:gd name="T6" fmla="*/ 2 w 65"/>
                  <a:gd name="T7" fmla="*/ 60 h 81"/>
                  <a:gd name="T8" fmla="*/ 0 w 65"/>
                  <a:gd name="T9" fmla="*/ 0 h 81"/>
                  <a:gd name="T10" fmla="*/ 65 w 65"/>
                  <a:gd name="T11" fmla="*/ 0 h 81"/>
                  <a:gd name="T12" fmla="*/ 63 w 65"/>
                  <a:gd name="T13" fmla="*/ 60 h 81"/>
                </a:gdLst>
                <a:ahLst/>
                <a:cxnLst>
                  <a:cxn ang="0">
                    <a:pos x="T0" y="T1"/>
                  </a:cxn>
                  <a:cxn ang="0">
                    <a:pos x="T2" y="T3"/>
                  </a:cxn>
                  <a:cxn ang="0">
                    <a:pos x="T4" y="T5"/>
                  </a:cxn>
                  <a:cxn ang="0">
                    <a:pos x="T6" y="T7"/>
                  </a:cxn>
                  <a:cxn ang="0">
                    <a:pos x="T8" y="T9"/>
                  </a:cxn>
                  <a:cxn ang="0">
                    <a:pos x="T10" y="T11"/>
                  </a:cxn>
                  <a:cxn ang="0">
                    <a:pos x="T12" y="T13"/>
                  </a:cxn>
                </a:cxnLst>
                <a:rect l="0" t="0" r="r" b="b"/>
                <a:pathLst>
                  <a:path w="65" h="81">
                    <a:moveTo>
                      <a:pt x="63" y="60"/>
                    </a:moveTo>
                    <a:cubicBezTo>
                      <a:pt x="63" y="71"/>
                      <a:pt x="54" y="81"/>
                      <a:pt x="42" y="81"/>
                    </a:cubicBezTo>
                    <a:cubicBezTo>
                      <a:pt x="23" y="81"/>
                      <a:pt x="23" y="81"/>
                      <a:pt x="23" y="81"/>
                    </a:cubicBezTo>
                    <a:cubicBezTo>
                      <a:pt x="12" y="81"/>
                      <a:pt x="2" y="71"/>
                      <a:pt x="2" y="60"/>
                    </a:cubicBezTo>
                    <a:cubicBezTo>
                      <a:pt x="0" y="0"/>
                      <a:pt x="0" y="0"/>
                      <a:pt x="0" y="0"/>
                    </a:cubicBezTo>
                    <a:cubicBezTo>
                      <a:pt x="65" y="0"/>
                      <a:pt x="65" y="0"/>
                      <a:pt x="65" y="0"/>
                    </a:cubicBezTo>
                    <a:lnTo>
                      <a:pt x="63" y="6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1" name="Freeform 45"/>
              <p:cNvSpPr/>
              <p:nvPr/>
            </p:nvSpPr>
            <p:spPr bwMode="auto">
              <a:xfrm>
                <a:off x="980" y="1746"/>
                <a:ext cx="21" cy="8"/>
              </a:xfrm>
              <a:custGeom>
                <a:avLst/>
                <a:gdLst>
                  <a:gd name="T0" fmla="*/ 0 w 24"/>
                  <a:gd name="T1" fmla="*/ 5 h 9"/>
                  <a:gd name="T2" fmla="*/ 4 w 24"/>
                  <a:gd name="T3" fmla="*/ 0 h 9"/>
                  <a:gd name="T4" fmla="*/ 19 w 24"/>
                  <a:gd name="T5" fmla="*/ 0 h 9"/>
                  <a:gd name="T6" fmla="*/ 24 w 24"/>
                  <a:gd name="T7" fmla="*/ 5 h 9"/>
                  <a:gd name="T8" fmla="*/ 19 w 24"/>
                  <a:gd name="T9" fmla="*/ 9 h 9"/>
                  <a:gd name="T10" fmla="*/ 4 w 24"/>
                  <a:gd name="T11" fmla="*/ 9 h 9"/>
                  <a:gd name="T12" fmla="*/ 0 w 24"/>
                  <a:gd name="T13" fmla="*/ 5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5"/>
                    </a:moveTo>
                    <a:cubicBezTo>
                      <a:pt x="0" y="2"/>
                      <a:pt x="2" y="0"/>
                      <a:pt x="4" y="0"/>
                    </a:cubicBezTo>
                    <a:cubicBezTo>
                      <a:pt x="19" y="0"/>
                      <a:pt x="19" y="0"/>
                      <a:pt x="19" y="0"/>
                    </a:cubicBezTo>
                    <a:cubicBezTo>
                      <a:pt x="22" y="0"/>
                      <a:pt x="24" y="2"/>
                      <a:pt x="24" y="5"/>
                    </a:cubicBezTo>
                    <a:cubicBezTo>
                      <a:pt x="24" y="7"/>
                      <a:pt x="22" y="9"/>
                      <a:pt x="19" y="9"/>
                    </a:cubicBezTo>
                    <a:cubicBezTo>
                      <a:pt x="4" y="9"/>
                      <a:pt x="4" y="9"/>
                      <a:pt x="4" y="9"/>
                    </a:cubicBezTo>
                    <a:cubicBezTo>
                      <a:pt x="2" y="9"/>
                      <a:pt x="0" y="7"/>
                      <a:pt x="0"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2" name="Freeform 46"/>
              <p:cNvSpPr/>
              <p:nvPr/>
            </p:nvSpPr>
            <p:spPr bwMode="auto">
              <a:xfrm>
                <a:off x="980" y="1798"/>
                <a:ext cx="21" cy="7"/>
              </a:xfrm>
              <a:custGeom>
                <a:avLst/>
                <a:gdLst>
                  <a:gd name="T0" fmla="*/ 19 w 24"/>
                  <a:gd name="T1" fmla="*/ 8 h 8"/>
                  <a:gd name="T2" fmla="*/ 4 w 24"/>
                  <a:gd name="T3" fmla="*/ 8 h 8"/>
                  <a:gd name="T4" fmla="*/ 0 w 24"/>
                  <a:gd name="T5" fmla="*/ 4 h 8"/>
                  <a:gd name="T6" fmla="*/ 4 w 24"/>
                  <a:gd name="T7" fmla="*/ 0 h 8"/>
                  <a:gd name="T8" fmla="*/ 19 w 24"/>
                  <a:gd name="T9" fmla="*/ 0 h 8"/>
                  <a:gd name="T10" fmla="*/ 24 w 24"/>
                  <a:gd name="T11" fmla="*/ 4 h 8"/>
                  <a:gd name="T12" fmla="*/ 19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19" y="8"/>
                    </a:moveTo>
                    <a:cubicBezTo>
                      <a:pt x="4" y="8"/>
                      <a:pt x="4" y="8"/>
                      <a:pt x="4" y="8"/>
                    </a:cubicBezTo>
                    <a:cubicBezTo>
                      <a:pt x="2" y="8"/>
                      <a:pt x="0" y="6"/>
                      <a:pt x="0" y="4"/>
                    </a:cubicBezTo>
                    <a:cubicBezTo>
                      <a:pt x="0" y="2"/>
                      <a:pt x="2" y="0"/>
                      <a:pt x="4" y="0"/>
                    </a:cubicBezTo>
                    <a:cubicBezTo>
                      <a:pt x="19" y="0"/>
                      <a:pt x="19" y="0"/>
                      <a:pt x="19" y="0"/>
                    </a:cubicBezTo>
                    <a:cubicBezTo>
                      <a:pt x="22" y="0"/>
                      <a:pt x="24" y="2"/>
                      <a:pt x="24" y="4"/>
                    </a:cubicBezTo>
                    <a:cubicBezTo>
                      <a:pt x="24" y="6"/>
                      <a:pt x="22" y="8"/>
                      <a:pt x="19"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3" name="Freeform 47"/>
              <p:cNvSpPr/>
              <p:nvPr/>
            </p:nvSpPr>
            <p:spPr bwMode="auto">
              <a:xfrm>
                <a:off x="966" y="1809"/>
                <a:ext cx="50" cy="8"/>
              </a:xfrm>
              <a:custGeom>
                <a:avLst/>
                <a:gdLst>
                  <a:gd name="T0" fmla="*/ 4 w 58"/>
                  <a:gd name="T1" fmla="*/ 0 h 9"/>
                  <a:gd name="T2" fmla="*/ 54 w 58"/>
                  <a:gd name="T3" fmla="*/ 0 h 9"/>
                  <a:gd name="T4" fmla="*/ 58 w 58"/>
                  <a:gd name="T5" fmla="*/ 5 h 9"/>
                  <a:gd name="T6" fmla="*/ 54 w 58"/>
                  <a:gd name="T7" fmla="*/ 9 h 9"/>
                  <a:gd name="T8" fmla="*/ 4 w 58"/>
                  <a:gd name="T9" fmla="*/ 9 h 9"/>
                  <a:gd name="T10" fmla="*/ 0 w 58"/>
                  <a:gd name="T11" fmla="*/ 5 h 9"/>
                  <a:gd name="T12" fmla="*/ 4 w 58"/>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58" h="9">
                    <a:moveTo>
                      <a:pt x="4" y="0"/>
                    </a:moveTo>
                    <a:cubicBezTo>
                      <a:pt x="54" y="0"/>
                      <a:pt x="54" y="0"/>
                      <a:pt x="54" y="0"/>
                    </a:cubicBezTo>
                    <a:cubicBezTo>
                      <a:pt x="56" y="0"/>
                      <a:pt x="58" y="2"/>
                      <a:pt x="58" y="5"/>
                    </a:cubicBezTo>
                    <a:cubicBezTo>
                      <a:pt x="58" y="7"/>
                      <a:pt x="56" y="9"/>
                      <a:pt x="54" y="9"/>
                    </a:cubicBezTo>
                    <a:cubicBezTo>
                      <a:pt x="4" y="9"/>
                      <a:pt x="4" y="9"/>
                      <a:pt x="4" y="9"/>
                    </a:cubicBezTo>
                    <a:cubicBezTo>
                      <a:pt x="2" y="9"/>
                      <a:pt x="0" y="7"/>
                      <a:pt x="0" y="5"/>
                    </a:cubicBezTo>
                    <a:cubicBezTo>
                      <a:pt x="0" y="2"/>
                      <a:pt x="2"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4" name="Freeform 48"/>
              <p:cNvSpPr/>
              <p:nvPr/>
            </p:nvSpPr>
            <p:spPr bwMode="auto">
              <a:xfrm>
                <a:off x="985" y="1759"/>
                <a:ext cx="12" cy="34"/>
              </a:xfrm>
              <a:custGeom>
                <a:avLst/>
                <a:gdLst>
                  <a:gd name="T0" fmla="*/ 14 w 14"/>
                  <a:gd name="T1" fmla="*/ 5 h 40"/>
                  <a:gd name="T2" fmla="*/ 11 w 14"/>
                  <a:gd name="T3" fmla="*/ 35 h 40"/>
                  <a:gd name="T4" fmla="*/ 7 w 14"/>
                  <a:gd name="T5" fmla="*/ 40 h 40"/>
                  <a:gd name="T6" fmla="*/ 2 w 14"/>
                  <a:gd name="T7" fmla="*/ 35 h 40"/>
                  <a:gd name="T8" fmla="*/ 0 w 14"/>
                  <a:gd name="T9" fmla="*/ 5 h 40"/>
                  <a:gd name="T10" fmla="*/ 7 w 14"/>
                  <a:gd name="T11" fmla="*/ 0 h 40"/>
                  <a:gd name="T12" fmla="*/ 14 w 14"/>
                  <a:gd name="T13" fmla="*/ 5 h 40"/>
                </a:gdLst>
                <a:ahLst/>
                <a:cxnLst>
                  <a:cxn ang="0">
                    <a:pos x="T0" y="T1"/>
                  </a:cxn>
                  <a:cxn ang="0">
                    <a:pos x="T2" y="T3"/>
                  </a:cxn>
                  <a:cxn ang="0">
                    <a:pos x="T4" y="T5"/>
                  </a:cxn>
                  <a:cxn ang="0">
                    <a:pos x="T6" y="T7"/>
                  </a:cxn>
                  <a:cxn ang="0">
                    <a:pos x="T8" y="T9"/>
                  </a:cxn>
                  <a:cxn ang="0">
                    <a:pos x="T10" y="T11"/>
                  </a:cxn>
                  <a:cxn ang="0">
                    <a:pos x="T12" y="T13"/>
                  </a:cxn>
                </a:cxnLst>
                <a:rect l="0" t="0" r="r" b="b"/>
                <a:pathLst>
                  <a:path w="14" h="40">
                    <a:moveTo>
                      <a:pt x="14" y="5"/>
                    </a:moveTo>
                    <a:cubicBezTo>
                      <a:pt x="11" y="35"/>
                      <a:pt x="11" y="35"/>
                      <a:pt x="11" y="35"/>
                    </a:cubicBezTo>
                    <a:cubicBezTo>
                      <a:pt x="11" y="37"/>
                      <a:pt x="9" y="40"/>
                      <a:pt x="7" y="40"/>
                    </a:cubicBezTo>
                    <a:cubicBezTo>
                      <a:pt x="4" y="40"/>
                      <a:pt x="2" y="37"/>
                      <a:pt x="2" y="35"/>
                    </a:cubicBezTo>
                    <a:cubicBezTo>
                      <a:pt x="0" y="5"/>
                      <a:pt x="0" y="5"/>
                      <a:pt x="0" y="5"/>
                    </a:cubicBezTo>
                    <a:cubicBezTo>
                      <a:pt x="0" y="2"/>
                      <a:pt x="4" y="0"/>
                      <a:pt x="7" y="0"/>
                    </a:cubicBezTo>
                    <a:cubicBezTo>
                      <a:pt x="9" y="0"/>
                      <a:pt x="14" y="2"/>
                      <a:pt x="14"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5" name="Freeform 49"/>
              <p:cNvSpPr/>
              <p:nvPr/>
            </p:nvSpPr>
            <p:spPr bwMode="auto">
              <a:xfrm>
                <a:off x="385" y="604"/>
                <a:ext cx="20" cy="33"/>
              </a:xfrm>
              <a:custGeom>
                <a:avLst/>
                <a:gdLst>
                  <a:gd name="T0" fmla="*/ 13 w 24"/>
                  <a:gd name="T1" fmla="*/ 24 h 37"/>
                  <a:gd name="T2" fmla="*/ 16 w 24"/>
                  <a:gd name="T3" fmla="*/ 12 h 37"/>
                  <a:gd name="T4" fmla="*/ 11 w 24"/>
                  <a:gd name="T5" fmla="*/ 7 h 37"/>
                  <a:gd name="T6" fmla="*/ 4 w 24"/>
                  <a:gd name="T7" fmla="*/ 7 h 37"/>
                  <a:gd name="T8" fmla="*/ 4 w 24"/>
                  <a:gd name="T9" fmla="*/ 0 h 37"/>
                  <a:gd name="T10" fmla="*/ 11 w 24"/>
                  <a:gd name="T11" fmla="*/ 0 h 37"/>
                  <a:gd name="T12" fmla="*/ 24 w 24"/>
                  <a:gd name="T13" fmla="*/ 12 h 37"/>
                  <a:gd name="T14" fmla="*/ 21 w 24"/>
                  <a:gd name="T15" fmla="*/ 25 h 37"/>
                  <a:gd name="T16" fmla="*/ 8 w 24"/>
                  <a:gd name="T17" fmla="*/ 37 h 37"/>
                  <a:gd name="T18" fmla="*/ 0 w 24"/>
                  <a:gd name="T19" fmla="*/ 37 h 37"/>
                  <a:gd name="T20" fmla="*/ 0 w 24"/>
                  <a:gd name="T21" fmla="*/ 30 h 37"/>
                  <a:gd name="T22" fmla="*/ 8 w 24"/>
                  <a:gd name="T23" fmla="*/ 30 h 37"/>
                  <a:gd name="T24" fmla="*/ 13 w 24"/>
                  <a:gd name="T25"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7">
                    <a:moveTo>
                      <a:pt x="13" y="24"/>
                    </a:moveTo>
                    <a:cubicBezTo>
                      <a:pt x="16" y="12"/>
                      <a:pt x="16" y="12"/>
                      <a:pt x="16" y="12"/>
                    </a:cubicBezTo>
                    <a:cubicBezTo>
                      <a:pt x="16" y="9"/>
                      <a:pt x="14" y="7"/>
                      <a:pt x="11" y="7"/>
                    </a:cubicBezTo>
                    <a:cubicBezTo>
                      <a:pt x="4" y="7"/>
                      <a:pt x="4" y="7"/>
                      <a:pt x="4" y="7"/>
                    </a:cubicBezTo>
                    <a:cubicBezTo>
                      <a:pt x="4" y="0"/>
                      <a:pt x="4" y="0"/>
                      <a:pt x="4" y="0"/>
                    </a:cubicBezTo>
                    <a:cubicBezTo>
                      <a:pt x="11" y="0"/>
                      <a:pt x="11" y="0"/>
                      <a:pt x="11" y="0"/>
                    </a:cubicBezTo>
                    <a:cubicBezTo>
                      <a:pt x="18" y="0"/>
                      <a:pt x="24" y="5"/>
                      <a:pt x="24" y="12"/>
                    </a:cubicBezTo>
                    <a:cubicBezTo>
                      <a:pt x="21" y="25"/>
                      <a:pt x="21" y="25"/>
                      <a:pt x="21" y="25"/>
                    </a:cubicBezTo>
                    <a:cubicBezTo>
                      <a:pt x="20" y="32"/>
                      <a:pt x="15" y="37"/>
                      <a:pt x="8" y="37"/>
                    </a:cubicBezTo>
                    <a:cubicBezTo>
                      <a:pt x="0" y="37"/>
                      <a:pt x="0" y="37"/>
                      <a:pt x="0" y="37"/>
                    </a:cubicBezTo>
                    <a:cubicBezTo>
                      <a:pt x="0" y="30"/>
                      <a:pt x="0" y="30"/>
                      <a:pt x="0" y="30"/>
                    </a:cubicBezTo>
                    <a:cubicBezTo>
                      <a:pt x="8" y="30"/>
                      <a:pt x="8" y="30"/>
                      <a:pt x="8" y="30"/>
                    </a:cubicBezTo>
                    <a:cubicBezTo>
                      <a:pt x="11" y="30"/>
                      <a:pt x="13" y="27"/>
                      <a:pt x="13"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6" name="Freeform 50"/>
              <p:cNvSpPr/>
              <p:nvPr/>
            </p:nvSpPr>
            <p:spPr bwMode="auto">
              <a:xfrm>
                <a:off x="315" y="604"/>
                <a:ext cx="20" cy="33"/>
              </a:xfrm>
              <a:custGeom>
                <a:avLst/>
                <a:gdLst>
                  <a:gd name="T0" fmla="*/ 12 w 23"/>
                  <a:gd name="T1" fmla="*/ 0 h 37"/>
                  <a:gd name="T2" fmla="*/ 20 w 23"/>
                  <a:gd name="T3" fmla="*/ 0 h 37"/>
                  <a:gd name="T4" fmla="*/ 20 w 23"/>
                  <a:gd name="T5" fmla="*/ 7 h 37"/>
                  <a:gd name="T6" fmla="*/ 12 w 23"/>
                  <a:gd name="T7" fmla="*/ 7 h 37"/>
                  <a:gd name="T8" fmla="*/ 7 w 23"/>
                  <a:gd name="T9" fmla="*/ 12 h 37"/>
                  <a:gd name="T10" fmla="*/ 10 w 23"/>
                  <a:gd name="T11" fmla="*/ 24 h 37"/>
                  <a:gd name="T12" fmla="*/ 10 w 23"/>
                  <a:gd name="T13" fmla="*/ 24 h 37"/>
                  <a:gd name="T14" fmla="*/ 15 w 23"/>
                  <a:gd name="T15" fmla="*/ 30 h 37"/>
                  <a:gd name="T16" fmla="*/ 23 w 23"/>
                  <a:gd name="T17" fmla="*/ 30 h 37"/>
                  <a:gd name="T18" fmla="*/ 23 w 23"/>
                  <a:gd name="T19" fmla="*/ 37 h 37"/>
                  <a:gd name="T20" fmla="*/ 15 w 23"/>
                  <a:gd name="T21" fmla="*/ 37 h 37"/>
                  <a:gd name="T22" fmla="*/ 3 w 23"/>
                  <a:gd name="T23" fmla="*/ 25 h 37"/>
                  <a:gd name="T24" fmla="*/ 0 w 23"/>
                  <a:gd name="T25" fmla="*/ 13 h 37"/>
                  <a:gd name="T26" fmla="*/ 0 w 23"/>
                  <a:gd name="T27" fmla="*/ 12 h 37"/>
                  <a:gd name="T28" fmla="*/ 12 w 23"/>
                  <a:gd name="T2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7">
                    <a:moveTo>
                      <a:pt x="12" y="0"/>
                    </a:moveTo>
                    <a:cubicBezTo>
                      <a:pt x="20" y="0"/>
                      <a:pt x="20" y="0"/>
                      <a:pt x="20" y="0"/>
                    </a:cubicBezTo>
                    <a:cubicBezTo>
                      <a:pt x="20" y="7"/>
                      <a:pt x="20" y="7"/>
                      <a:pt x="20" y="7"/>
                    </a:cubicBezTo>
                    <a:cubicBezTo>
                      <a:pt x="12" y="7"/>
                      <a:pt x="12" y="7"/>
                      <a:pt x="12" y="7"/>
                    </a:cubicBezTo>
                    <a:cubicBezTo>
                      <a:pt x="9" y="7"/>
                      <a:pt x="7" y="9"/>
                      <a:pt x="7" y="12"/>
                    </a:cubicBezTo>
                    <a:cubicBezTo>
                      <a:pt x="10" y="24"/>
                      <a:pt x="10" y="24"/>
                      <a:pt x="10" y="24"/>
                    </a:cubicBezTo>
                    <a:cubicBezTo>
                      <a:pt x="10" y="24"/>
                      <a:pt x="10" y="24"/>
                      <a:pt x="10" y="24"/>
                    </a:cubicBezTo>
                    <a:cubicBezTo>
                      <a:pt x="10" y="27"/>
                      <a:pt x="12" y="30"/>
                      <a:pt x="15" y="30"/>
                    </a:cubicBezTo>
                    <a:cubicBezTo>
                      <a:pt x="23" y="30"/>
                      <a:pt x="23" y="30"/>
                      <a:pt x="23" y="30"/>
                    </a:cubicBezTo>
                    <a:cubicBezTo>
                      <a:pt x="23" y="37"/>
                      <a:pt x="23" y="37"/>
                      <a:pt x="23" y="37"/>
                    </a:cubicBezTo>
                    <a:cubicBezTo>
                      <a:pt x="15" y="37"/>
                      <a:pt x="15" y="37"/>
                      <a:pt x="15" y="37"/>
                    </a:cubicBezTo>
                    <a:cubicBezTo>
                      <a:pt x="9" y="37"/>
                      <a:pt x="3" y="32"/>
                      <a:pt x="3" y="25"/>
                    </a:cubicBezTo>
                    <a:cubicBezTo>
                      <a:pt x="0" y="13"/>
                      <a:pt x="0" y="13"/>
                      <a:pt x="0" y="13"/>
                    </a:cubicBezTo>
                    <a:cubicBezTo>
                      <a:pt x="0" y="12"/>
                      <a:pt x="0" y="12"/>
                      <a:pt x="0" y="12"/>
                    </a:cubicBezTo>
                    <a:cubicBezTo>
                      <a:pt x="0" y="5"/>
                      <a:pt x="5" y="0"/>
                      <a:pt x="1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7" name="Freeform 51"/>
              <p:cNvSpPr/>
              <p:nvPr/>
            </p:nvSpPr>
            <p:spPr bwMode="auto">
              <a:xfrm>
                <a:off x="338" y="600"/>
                <a:ext cx="44" cy="56"/>
              </a:xfrm>
              <a:custGeom>
                <a:avLst/>
                <a:gdLst>
                  <a:gd name="T0" fmla="*/ 49 w 51"/>
                  <a:gd name="T1" fmla="*/ 47 h 64"/>
                  <a:gd name="T2" fmla="*/ 33 w 51"/>
                  <a:gd name="T3" fmla="*/ 64 h 64"/>
                  <a:gd name="T4" fmla="*/ 18 w 51"/>
                  <a:gd name="T5" fmla="*/ 64 h 64"/>
                  <a:gd name="T6" fmla="*/ 2 w 51"/>
                  <a:gd name="T7" fmla="*/ 47 h 64"/>
                  <a:gd name="T8" fmla="*/ 0 w 51"/>
                  <a:gd name="T9" fmla="*/ 0 h 64"/>
                  <a:gd name="T10" fmla="*/ 51 w 51"/>
                  <a:gd name="T11" fmla="*/ 0 h 64"/>
                  <a:gd name="T12" fmla="*/ 49 w 51"/>
                  <a:gd name="T13" fmla="*/ 47 h 64"/>
                </a:gdLst>
                <a:ahLst/>
                <a:cxnLst>
                  <a:cxn ang="0">
                    <a:pos x="T0" y="T1"/>
                  </a:cxn>
                  <a:cxn ang="0">
                    <a:pos x="T2" y="T3"/>
                  </a:cxn>
                  <a:cxn ang="0">
                    <a:pos x="T4" y="T5"/>
                  </a:cxn>
                  <a:cxn ang="0">
                    <a:pos x="T6" y="T7"/>
                  </a:cxn>
                  <a:cxn ang="0">
                    <a:pos x="T8" y="T9"/>
                  </a:cxn>
                  <a:cxn ang="0">
                    <a:pos x="T10" y="T11"/>
                  </a:cxn>
                  <a:cxn ang="0">
                    <a:pos x="T12" y="T13"/>
                  </a:cxn>
                </a:cxnLst>
                <a:rect l="0" t="0" r="r" b="b"/>
                <a:pathLst>
                  <a:path w="51" h="64">
                    <a:moveTo>
                      <a:pt x="49" y="47"/>
                    </a:moveTo>
                    <a:cubicBezTo>
                      <a:pt x="49" y="56"/>
                      <a:pt x="42" y="64"/>
                      <a:pt x="33" y="64"/>
                    </a:cubicBezTo>
                    <a:cubicBezTo>
                      <a:pt x="18" y="64"/>
                      <a:pt x="18" y="64"/>
                      <a:pt x="18" y="64"/>
                    </a:cubicBezTo>
                    <a:cubicBezTo>
                      <a:pt x="9" y="64"/>
                      <a:pt x="2" y="56"/>
                      <a:pt x="2" y="47"/>
                    </a:cubicBezTo>
                    <a:cubicBezTo>
                      <a:pt x="0" y="0"/>
                      <a:pt x="0" y="0"/>
                      <a:pt x="0" y="0"/>
                    </a:cubicBezTo>
                    <a:cubicBezTo>
                      <a:pt x="51" y="0"/>
                      <a:pt x="51" y="0"/>
                      <a:pt x="51" y="0"/>
                    </a:cubicBezTo>
                    <a:lnTo>
                      <a:pt x="49" y="4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8" name="Freeform 52"/>
              <p:cNvSpPr/>
              <p:nvPr/>
            </p:nvSpPr>
            <p:spPr bwMode="auto">
              <a:xfrm>
                <a:off x="352" y="658"/>
                <a:ext cx="16" cy="6"/>
              </a:xfrm>
              <a:custGeom>
                <a:avLst/>
                <a:gdLst>
                  <a:gd name="T0" fmla="*/ 0 w 19"/>
                  <a:gd name="T1" fmla="*/ 4 h 7"/>
                  <a:gd name="T2" fmla="*/ 4 w 19"/>
                  <a:gd name="T3" fmla="*/ 0 h 7"/>
                  <a:gd name="T4" fmla="*/ 16 w 19"/>
                  <a:gd name="T5" fmla="*/ 0 h 7"/>
                  <a:gd name="T6" fmla="*/ 19 w 19"/>
                  <a:gd name="T7" fmla="*/ 4 h 7"/>
                  <a:gd name="T8" fmla="*/ 16 w 19"/>
                  <a:gd name="T9" fmla="*/ 7 h 7"/>
                  <a:gd name="T10" fmla="*/ 4 w 19"/>
                  <a:gd name="T11" fmla="*/ 7 h 7"/>
                  <a:gd name="T12" fmla="*/ 0 w 19"/>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0" y="4"/>
                    </a:moveTo>
                    <a:cubicBezTo>
                      <a:pt x="0" y="2"/>
                      <a:pt x="2" y="0"/>
                      <a:pt x="4" y="0"/>
                    </a:cubicBezTo>
                    <a:cubicBezTo>
                      <a:pt x="16" y="0"/>
                      <a:pt x="16" y="0"/>
                      <a:pt x="16" y="0"/>
                    </a:cubicBezTo>
                    <a:cubicBezTo>
                      <a:pt x="18" y="0"/>
                      <a:pt x="19" y="2"/>
                      <a:pt x="19" y="4"/>
                    </a:cubicBezTo>
                    <a:cubicBezTo>
                      <a:pt x="19" y="5"/>
                      <a:pt x="18" y="7"/>
                      <a:pt x="16" y="7"/>
                    </a:cubicBezTo>
                    <a:cubicBezTo>
                      <a:pt x="4" y="7"/>
                      <a:pt x="4" y="7"/>
                      <a:pt x="4" y="7"/>
                    </a:cubicBezTo>
                    <a:cubicBezTo>
                      <a:pt x="2" y="7"/>
                      <a:pt x="0" y="5"/>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9" name="Freeform 53"/>
              <p:cNvSpPr/>
              <p:nvPr/>
            </p:nvSpPr>
            <p:spPr bwMode="auto">
              <a:xfrm>
                <a:off x="352" y="698"/>
                <a:ext cx="16" cy="5"/>
              </a:xfrm>
              <a:custGeom>
                <a:avLst/>
                <a:gdLst>
                  <a:gd name="T0" fmla="*/ 16 w 19"/>
                  <a:gd name="T1" fmla="*/ 6 h 6"/>
                  <a:gd name="T2" fmla="*/ 4 w 19"/>
                  <a:gd name="T3" fmla="*/ 6 h 6"/>
                  <a:gd name="T4" fmla="*/ 0 w 19"/>
                  <a:gd name="T5" fmla="*/ 3 h 6"/>
                  <a:gd name="T6" fmla="*/ 4 w 19"/>
                  <a:gd name="T7" fmla="*/ 0 h 6"/>
                  <a:gd name="T8" fmla="*/ 16 w 19"/>
                  <a:gd name="T9" fmla="*/ 0 h 6"/>
                  <a:gd name="T10" fmla="*/ 19 w 19"/>
                  <a:gd name="T11" fmla="*/ 3 h 6"/>
                  <a:gd name="T12" fmla="*/ 16 w 19"/>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9" h="6">
                    <a:moveTo>
                      <a:pt x="16" y="6"/>
                    </a:moveTo>
                    <a:cubicBezTo>
                      <a:pt x="4" y="6"/>
                      <a:pt x="4" y="6"/>
                      <a:pt x="4" y="6"/>
                    </a:cubicBezTo>
                    <a:cubicBezTo>
                      <a:pt x="2" y="6"/>
                      <a:pt x="0" y="5"/>
                      <a:pt x="0" y="3"/>
                    </a:cubicBezTo>
                    <a:cubicBezTo>
                      <a:pt x="0" y="1"/>
                      <a:pt x="2" y="0"/>
                      <a:pt x="4" y="0"/>
                    </a:cubicBezTo>
                    <a:cubicBezTo>
                      <a:pt x="16" y="0"/>
                      <a:pt x="16" y="0"/>
                      <a:pt x="16" y="0"/>
                    </a:cubicBezTo>
                    <a:cubicBezTo>
                      <a:pt x="18" y="0"/>
                      <a:pt x="19" y="1"/>
                      <a:pt x="19" y="3"/>
                    </a:cubicBezTo>
                    <a:cubicBezTo>
                      <a:pt x="19" y="5"/>
                      <a:pt x="18" y="6"/>
                      <a:pt x="16"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0" name="Freeform 54"/>
              <p:cNvSpPr/>
              <p:nvPr/>
            </p:nvSpPr>
            <p:spPr bwMode="auto">
              <a:xfrm>
                <a:off x="340" y="707"/>
                <a:ext cx="39" cy="6"/>
              </a:xfrm>
              <a:custGeom>
                <a:avLst/>
                <a:gdLst>
                  <a:gd name="T0" fmla="*/ 3 w 45"/>
                  <a:gd name="T1" fmla="*/ 0 h 7"/>
                  <a:gd name="T2" fmla="*/ 42 w 45"/>
                  <a:gd name="T3" fmla="*/ 0 h 7"/>
                  <a:gd name="T4" fmla="*/ 45 w 45"/>
                  <a:gd name="T5" fmla="*/ 4 h 7"/>
                  <a:gd name="T6" fmla="*/ 42 w 45"/>
                  <a:gd name="T7" fmla="*/ 7 h 7"/>
                  <a:gd name="T8" fmla="*/ 3 w 45"/>
                  <a:gd name="T9" fmla="*/ 7 h 7"/>
                  <a:gd name="T10" fmla="*/ 0 w 45"/>
                  <a:gd name="T11" fmla="*/ 4 h 7"/>
                  <a:gd name="T12" fmla="*/ 3 w 4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45" h="7">
                    <a:moveTo>
                      <a:pt x="3" y="0"/>
                    </a:moveTo>
                    <a:cubicBezTo>
                      <a:pt x="42" y="0"/>
                      <a:pt x="42" y="0"/>
                      <a:pt x="42" y="0"/>
                    </a:cubicBezTo>
                    <a:cubicBezTo>
                      <a:pt x="44" y="0"/>
                      <a:pt x="45" y="2"/>
                      <a:pt x="45" y="4"/>
                    </a:cubicBezTo>
                    <a:cubicBezTo>
                      <a:pt x="45" y="6"/>
                      <a:pt x="44" y="7"/>
                      <a:pt x="42" y="7"/>
                    </a:cubicBezTo>
                    <a:cubicBezTo>
                      <a:pt x="3" y="7"/>
                      <a:pt x="3" y="7"/>
                      <a:pt x="3" y="7"/>
                    </a:cubicBezTo>
                    <a:cubicBezTo>
                      <a:pt x="2" y="7"/>
                      <a:pt x="0" y="6"/>
                      <a:pt x="0" y="4"/>
                    </a:cubicBezTo>
                    <a:cubicBezTo>
                      <a:pt x="0" y="2"/>
                      <a:pt x="2"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1" name="Freeform 55"/>
              <p:cNvSpPr/>
              <p:nvPr/>
            </p:nvSpPr>
            <p:spPr bwMode="auto">
              <a:xfrm>
                <a:off x="355" y="668"/>
                <a:ext cx="10" cy="27"/>
              </a:xfrm>
              <a:custGeom>
                <a:avLst/>
                <a:gdLst>
                  <a:gd name="T0" fmla="*/ 11 w 11"/>
                  <a:gd name="T1" fmla="*/ 4 h 31"/>
                  <a:gd name="T2" fmla="*/ 9 w 11"/>
                  <a:gd name="T3" fmla="*/ 27 h 31"/>
                  <a:gd name="T4" fmla="*/ 6 w 11"/>
                  <a:gd name="T5" fmla="*/ 31 h 31"/>
                  <a:gd name="T6" fmla="*/ 2 w 11"/>
                  <a:gd name="T7" fmla="*/ 27 h 31"/>
                  <a:gd name="T8" fmla="*/ 0 w 11"/>
                  <a:gd name="T9" fmla="*/ 4 h 31"/>
                  <a:gd name="T10" fmla="*/ 6 w 11"/>
                  <a:gd name="T11" fmla="*/ 0 h 31"/>
                  <a:gd name="T12" fmla="*/ 11 w 11"/>
                  <a:gd name="T13" fmla="*/ 4 h 31"/>
                </a:gdLst>
                <a:ahLst/>
                <a:cxnLst>
                  <a:cxn ang="0">
                    <a:pos x="T0" y="T1"/>
                  </a:cxn>
                  <a:cxn ang="0">
                    <a:pos x="T2" y="T3"/>
                  </a:cxn>
                  <a:cxn ang="0">
                    <a:pos x="T4" y="T5"/>
                  </a:cxn>
                  <a:cxn ang="0">
                    <a:pos x="T6" y="T7"/>
                  </a:cxn>
                  <a:cxn ang="0">
                    <a:pos x="T8" y="T9"/>
                  </a:cxn>
                  <a:cxn ang="0">
                    <a:pos x="T10" y="T11"/>
                  </a:cxn>
                  <a:cxn ang="0">
                    <a:pos x="T12" y="T13"/>
                  </a:cxn>
                </a:cxnLst>
                <a:rect l="0" t="0" r="r" b="b"/>
                <a:pathLst>
                  <a:path w="11" h="31">
                    <a:moveTo>
                      <a:pt x="11" y="4"/>
                    </a:moveTo>
                    <a:cubicBezTo>
                      <a:pt x="9" y="27"/>
                      <a:pt x="9" y="27"/>
                      <a:pt x="9" y="27"/>
                    </a:cubicBezTo>
                    <a:cubicBezTo>
                      <a:pt x="9" y="29"/>
                      <a:pt x="8" y="31"/>
                      <a:pt x="6" y="31"/>
                    </a:cubicBezTo>
                    <a:cubicBezTo>
                      <a:pt x="4" y="31"/>
                      <a:pt x="2" y="29"/>
                      <a:pt x="2" y="27"/>
                    </a:cubicBezTo>
                    <a:cubicBezTo>
                      <a:pt x="0" y="4"/>
                      <a:pt x="0" y="4"/>
                      <a:pt x="0" y="4"/>
                    </a:cubicBezTo>
                    <a:cubicBezTo>
                      <a:pt x="0" y="2"/>
                      <a:pt x="4" y="0"/>
                      <a:pt x="6" y="0"/>
                    </a:cubicBezTo>
                    <a:cubicBezTo>
                      <a:pt x="8" y="0"/>
                      <a:pt x="11" y="2"/>
                      <a:pt x="11"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2" name="Freeform 56"/>
              <p:cNvSpPr/>
              <p:nvPr/>
            </p:nvSpPr>
            <p:spPr bwMode="auto">
              <a:xfrm>
                <a:off x="1105" y="1191"/>
                <a:ext cx="64" cy="40"/>
              </a:xfrm>
              <a:custGeom>
                <a:avLst/>
                <a:gdLst>
                  <a:gd name="T0" fmla="*/ 1 w 73"/>
                  <a:gd name="T1" fmla="*/ 18 h 47"/>
                  <a:gd name="T2" fmla="*/ 5 w 73"/>
                  <a:gd name="T3" fmla="*/ 18 h 47"/>
                  <a:gd name="T4" fmla="*/ 8 w 73"/>
                  <a:gd name="T5" fmla="*/ 19 h 47"/>
                  <a:gd name="T6" fmla="*/ 8 w 73"/>
                  <a:gd name="T7" fmla="*/ 19 h 47"/>
                  <a:gd name="T8" fmla="*/ 13 w 73"/>
                  <a:gd name="T9" fmla="*/ 17 h 47"/>
                  <a:gd name="T10" fmla="*/ 13 w 73"/>
                  <a:gd name="T11" fmla="*/ 17 h 47"/>
                  <a:gd name="T12" fmla="*/ 27 w 73"/>
                  <a:gd name="T13" fmla="*/ 1 h 47"/>
                  <a:gd name="T14" fmla="*/ 73 w 73"/>
                  <a:gd name="T15" fmla="*/ 0 h 47"/>
                  <a:gd name="T16" fmla="*/ 54 w 73"/>
                  <a:gd name="T17" fmla="*/ 15 h 47"/>
                  <a:gd name="T18" fmla="*/ 44 w 73"/>
                  <a:gd name="T19" fmla="*/ 33 h 47"/>
                  <a:gd name="T20" fmla="*/ 44 w 73"/>
                  <a:gd name="T21" fmla="*/ 33 h 47"/>
                  <a:gd name="T22" fmla="*/ 44 w 73"/>
                  <a:gd name="T23" fmla="*/ 34 h 47"/>
                  <a:gd name="T24" fmla="*/ 45 w 73"/>
                  <a:gd name="T25" fmla="*/ 38 h 47"/>
                  <a:gd name="T26" fmla="*/ 45 w 73"/>
                  <a:gd name="T27" fmla="*/ 38 h 47"/>
                  <a:gd name="T28" fmla="*/ 50 w 73"/>
                  <a:gd name="T29" fmla="*/ 41 h 47"/>
                  <a:gd name="T30" fmla="*/ 50 w 73"/>
                  <a:gd name="T31" fmla="*/ 41 h 47"/>
                  <a:gd name="T32" fmla="*/ 50 w 73"/>
                  <a:gd name="T33" fmla="*/ 41 h 47"/>
                  <a:gd name="T34" fmla="*/ 50 w 73"/>
                  <a:gd name="T35" fmla="*/ 41 h 47"/>
                  <a:gd name="T36" fmla="*/ 51 w 73"/>
                  <a:gd name="T37" fmla="*/ 44 h 47"/>
                  <a:gd name="T38" fmla="*/ 48 w 73"/>
                  <a:gd name="T39" fmla="*/ 46 h 47"/>
                  <a:gd name="T40" fmla="*/ 19 w 73"/>
                  <a:gd name="T41" fmla="*/ 47 h 47"/>
                  <a:gd name="T42" fmla="*/ 1 w 73"/>
                  <a:gd name="T43" fmla="*/ 21 h 47"/>
                  <a:gd name="T44" fmla="*/ 1 w 73"/>
                  <a:gd name="T45" fmla="*/ 21 h 47"/>
                  <a:gd name="T46" fmla="*/ 1 w 73"/>
                  <a:gd name="T47" fmla="*/ 1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3" h="47">
                    <a:moveTo>
                      <a:pt x="1" y="18"/>
                    </a:moveTo>
                    <a:cubicBezTo>
                      <a:pt x="2" y="17"/>
                      <a:pt x="4" y="17"/>
                      <a:pt x="5" y="18"/>
                    </a:cubicBezTo>
                    <a:cubicBezTo>
                      <a:pt x="8" y="19"/>
                      <a:pt x="8" y="19"/>
                      <a:pt x="8" y="19"/>
                    </a:cubicBezTo>
                    <a:cubicBezTo>
                      <a:pt x="8" y="19"/>
                      <a:pt x="8" y="19"/>
                      <a:pt x="8" y="19"/>
                    </a:cubicBezTo>
                    <a:cubicBezTo>
                      <a:pt x="11" y="20"/>
                      <a:pt x="13" y="17"/>
                      <a:pt x="13" y="17"/>
                    </a:cubicBezTo>
                    <a:cubicBezTo>
                      <a:pt x="13" y="17"/>
                      <a:pt x="13" y="17"/>
                      <a:pt x="13" y="17"/>
                    </a:cubicBezTo>
                    <a:cubicBezTo>
                      <a:pt x="15" y="12"/>
                      <a:pt x="19" y="5"/>
                      <a:pt x="27" y="1"/>
                    </a:cubicBezTo>
                    <a:cubicBezTo>
                      <a:pt x="73" y="0"/>
                      <a:pt x="73" y="0"/>
                      <a:pt x="73" y="0"/>
                    </a:cubicBezTo>
                    <a:cubicBezTo>
                      <a:pt x="73" y="0"/>
                      <a:pt x="60" y="4"/>
                      <a:pt x="54" y="15"/>
                    </a:cubicBezTo>
                    <a:cubicBezTo>
                      <a:pt x="50" y="22"/>
                      <a:pt x="46" y="29"/>
                      <a:pt x="44" y="33"/>
                    </a:cubicBezTo>
                    <a:cubicBezTo>
                      <a:pt x="44" y="33"/>
                      <a:pt x="44" y="33"/>
                      <a:pt x="44" y="33"/>
                    </a:cubicBezTo>
                    <a:cubicBezTo>
                      <a:pt x="44" y="34"/>
                      <a:pt x="44" y="34"/>
                      <a:pt x="44" y="34"/>
                    </a:cubicBezTo>
                    <a:cubicBezTo>
                      <a:pt x="44" y="34"/>
                      <a:pt x="42" y="37"/>
                      <a:pt x="45" y="38"/>
                    </a:cubicBezTo>
                    <a:cubicBezTo>
                      <a:pt x="45" y="38"/>
                      <a:pt x="45" y="38"/>
                      <a:pt x="45" y="38"/>
                    </a:cubicBezTo>
                    <a:cubicBezTo>
                      <a:pt x="50" y="41"/>
                      <a:pt x="50" y="41"/>
                      <a:pt x="50" y="41"/>
                    </a:cubicBezTo>
                    <a:cubicBezTo>
                      <a:pt x="50" y="41"/>
                      <a:pt x="50" y="41"/>
                      <a:pt x="50" y="41"/>
                    </a:cubicBezTo>
                    <a:cubicBezTo>
                      <a:pt x="50" y="41"/>
                      <a:pt x="50" y="41"/>
                      <a:pt x="50" y="41"/>
                    </a:cubicBezTo>
                    <a:cubicBezTo>
                      <a:pt x="50" y="41"/>
                      <a:pt x="50" y="41"/>
                      <a:pt x="50" y="41"/>
                    </a:cubicBezTo>
                    <a:cubicBezTo>
                      <a:pt x="51" y="41"/>
                      <a:pt x="52" y="42"/>
                      <a:pt x="51" y="44"/>
                    </a:cubicBezTo>
                    <a:cubicBezTo>
                      <a:pt x="51" y="45"/>
                      <a:pt x="50" y="46"/>
                      <a:pt x="48" y="46"/>
                    </a:cubicBezTo>
                    <a:cubicBezTo>
                      <a:pt x="19" y="47"/>
                      <a:pt x="19" y="47"/>
                      <a:pt x="19" y="47"/>
                    </a:cubicBezTo>
                    <a:cubicBezTo>
                      <a:pt x="1" y="21"/>
                      <a:pt x="1" y="21"/>
                      <a:pt x="1" y="21"/>
                    </a:cubicBezTo>
                    <a:cubicBezTo>
                      <a:pt x="1" y="21"/>
                      <a:pt x="1" y="21"/>
                      <a:pt x="1" y="21"/>
                    </a:cubicBezTo>
                    <a:cubicBezTo>
                      <a:pt x="0" y="20"/>
                      <a:pt x="0" y="19"/>
                      <a:pt x="1" y="1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3" name="Freeform 57"/>
              <p:cNvSpPr/>
              <p:nvPr/>
            </p:nvSpPr>
            <p:spPr bwMode="auto">
              <a:xfrm>
                <a:off x="1154" y="1187"/>
                <a:ext cx="47" cy="49"/>
              </a:xfrm>
              <a:custGeom>
                <a:avLst/>
                <a:gdLst>
                  <a:gd name="T0" fmla="*/ 52 w 54"/>
                  <a:gd name="T1" fmla="*/ 32 h 56"/>
                  <a:gd name="T2" fmla="*/ 51 w 54"/>
                  <a:gd name="T3" fmla="*/ 39 h 56"/>
                  <a:gd name="T4" fmla="*/ 25 w 54"/>
                  <a:gd name="T5" fmla="*/ 54 h 56"/>
                  <a:gd name="T6" fmla="*/ 25 w 54"/>
                  <a:gd name="T7" fmla="*/ 54 h 56"/>
                  <a:gd name="T8" fmla="*/ 19 w 54"/>
                  <a:gd name="T9" fmla="*/ 53 h 56"/>
                  <a:gd name="T10" fmla="*/ 0 w 54"/>
                  <a:gd name="T11" fmla="*/ 20 h 56"/>
                  <a:gd name="T12" fmla="*/ 13 w 54"/>
                  <a:gd name="T13" fmla="*/ 8 h 56"/>
                  <a:gd name="T14" fmla="*/ 41 w 54"/>
                  <a:gd name="T15" fmla="*/ 13 h 56"/>
                  <a:gd name="T16" fmla="*/ 52 w 54"/>
                  <a:gd name="T17" fmla="*/ 3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6">
                    <a:moveTo>
                      <a:pt x="52" y="32"/>
                    </a:moveTo>
                    <a:cubicBezTo>
                      <a:pt x="52" y="32"/>
                      <a:pt x="54" y="36"/>
                      <a:pt x="51" y="39"/>
                    </a:cubicBezTo>
                    <a:cubicBezTo>
                      <a:pt x="25" y="54"/>
                      <a:pt x="25" y="54"/>
                      <a:pt x="25" y="54"/>
                    </a:cubicBezTo>
                    <a:cubicBezTo>
                      <a:pt x="25" y="54"/>
                      <a:pt x="25" y="54"/>
                      <a:pt x="25" y="54"/>
                    </a:cubicBezTo>
                    <a:cubicBezTo>
                      <a:pt x="25" y="54"/>
                      <a:pt x="22" y="56"/>
                      <a:pt x="19" y="53"/>
                    </a:cubicBezTo>
                    <a:cubicBezTo>
                      <a:pt x="0" y="20"/>
                      <a:pt x="0" y="20"/>
                      <a:pt x="0" y="20"/>
                    </a:cubicBezTo>
                    <a:cubicBezTo>
                      <a:pt x="7" y="10"/>
                      <a:pt x="13" y="8"/>
                      <a:pt x="13" y="8"/>
                    </a:cubicBezTo>
                    <a:cubicBezTo>
                      <a:pt x="30" y="0"/>
                      <a:pt x="41" y="13"/>
                      <a:pt x="41" y="13"/>
                    </a:cubicBezTo>
                    <a:cubicBezTo>
                      <a:pt x="52" y="32"/>
                      <a:pt x="52" y="32"/>
                      <a:pt x="52"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4" name="Freeform 58"/>
              <p:cNvSpPr/>
              <p:nvPr/>
            </p:nvSpPr>
            <p:spPr bwMode="auto">
              <a:xfrm>
                <a:off x="1137" y="1244"/>
                <a:ext cx="63" cy="40"/>
              </a:xfrm>
              <a:custGeom>
                <a:avLst/>
                <a:gdLst>
                  <a:gd name="T0" fmla="*/ 72 w 73"/>
                  <a:gd name="T1" fmla="*/ 29 h 47"/>
                  <a:gd name="T2" fmla="*/ 68 w 73"/>
                  <a:gd name="T3" fmla="*/ 29 h 47"/>
                  <a:gd name="T4" fmla="*/ 65 w 73"/>
                  <a:gd name="T5" fmla="*/ 28 h 47"/>
                  <a:gd name="T6" fmla="*/ 65 w 73"/>
                  <a:gd name="T7" fmla="*/ 28 h 47"/>
                  <a:gd name="T8" fmla="*/ 60 w 73"/>
                  <a:gd name="T9" fmla="*/ 30 h 47"/>
                  <a:gd name="T10" fmla="*/ 60 w 73"/>
                  <a:gd name="T11" fmla="*/ 30 h 47"/>
                  <a:gd name="T12" fmla="*/ 46 w 73"/>
                  <a:gd name="T13" fmla="*/ 46 h 47"/>
                  <a:gd name="T14" fmla="*/ 0 w 73"/>
                  <a:gd name="T15" fmla="*/ 47 h 47"/>
                  <a:gd name="T16" fmla="*/ 19 w 73"/>
                  <a:gd name="T17" fmla="*/ 32 h 47"/>
                  <a:gd name="T18" fmla="*/ 29 w 73"/>
                  <a:gd name="T19" fmla="*/ 13 h 47"/>
                  <a:gd name="T20" fmla="*/ 29 w 73"/>
                  <a:gd name="T21" fmla="*/ 13 h 47"/>
                  <a:gd name="T22" fmla="*/ 29 w 73"/>
                  <a:gd name="T23" fmla="*/ 13 h 47"/>
                  <a:gd name="T24" fmla="*/ 28 w 73"/>
                  <a:gd name="T25" fmla="*/ 9 h 47"/>
                  <a:gd name="T26" fmla="*/ 28 w 73"/>
                  <a:gd name="T27" fmla="*/ 9 h 47"/>
                  <a:gd name="T28" fmla="*/ 23 w 73"/>
                  <a:gd name="T29" fmla="*/ 6 h 47"/>
                  <a:gd name="T30" fmla="*/ 23 w 73"/>
                  <a:gd name="T31" fmla="*/ 6 h 47"/>
                  <a:gd name="T32" fmla="*/ 23 w 73"/>
                  <a:gd name="T33" fmla="*/ 6 h 47"/>
                  <a:gd name="T34" fmla="*/ 23 w 73"/>
                  <a:gd name="T35" fmla="*/ 6 h 47"/>
                  <a:gd name="T36" fmla="*/ 22 w 73"/>
                  <a:gd name="T37" fmla="*/ 3 h 47"/>
                  <a:gd name="T38" fmla="*/ 25 w 73"/>
                  <a:gd name="T39" fmla="*/ 1 h 47"/>
                  <a:gd name="T40" fmla="*/ 54 w 73"/>
                  <a:gd name="T41" fmla="*/ 0 h 47"/>
                  <a:gd name="T42" fmla="*/ 72 w 73"/>
                  <a:gd name="T43" fmla="*/ 26 h 47"/>
                  <a:gd name="T44" fmla="*/ 72 w 73"/>
                  <a:gd name="T45" fmla="*/ 26 h 47"/>
                  <a:gd name="T46" fmla="*/ 72 w 73"/>
                  <a:gd name="T47" fmla="*/ 2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3" h="47">
                    <a:moveTo>
                      <a:pt x="72" y="29"/>
                    </a:moveTo>
                    <a:cubicBezTo>
                      <a:pt x="71" y="30"/>
                      <a:pt x="69" y="30"/>
                      <a:pt x="68" y="29"/>
                    </a:cubicBezTo>
                    <a:cubicBezTo>
                      <a:pt x="65" y="28"/>
                      <a:pt x="65" y="28"/>
                      <a:pt x="65" y="28"/>
                    </a:cubicBezTo>
                    <a:cubicBezTo>
                      <a:pt x="65" y="28"/>
                      <a:pt x="65" y="28"/>
                      <a:pt x="65" y="28"/>
                    </a:cubicBezTo>
                    <a:cubicBezTo>
                      <a:pt x="62" y="26"/>
                      <a:pt x="60" y="30"/>
                      <a:pt x="60" y="30"/>
                    </a:cubicBezTo>
                    <a:cubicBezTo>
                      <a:pt x="60" y="30"/>
                      <a:pt x="60" y="30"/>
                      <a:pt x="60" y="30"/>
                    </a:cubicBezTo>
                    <a:cubicBezTo>
                      <a:pt x="58" y="34"/>
                      <a:pt x="54" y="42"/>
                      <a:pt x="46" y="46"/>
                    </a:cubicBezTo>
                    <a:cubicBezTo>
                      <a:pt x="0" y="47"/>
                      <a:pt x="0" y="47"/>
                      <a:pt x="0" y="47"/>
                    </a:cubicBezTo>
                    <a:cubicBezTo>
                      <a:pt x="0" y="47"/>
                      <a:pt x="13" y="43"/>
                      <a:pt x="19" y="32"/>
                    </a:cubicBezTo>
                    <a:cubicBezTo>
                      <a:pt x="23" y="25"/>
                      <a:pt x="27" y="17"/>
                      <a:pt x="29" y="13"/>
                    </a:cubicBezTo>
                    <a:cubicBezTo>
                      <a:pt x="29" y="13"/>
                      <a:pt x="29" y="13"/>
                      <a:pt x="29" y="13"/>
                    </a:cubicBezTo>
                    <a:cubicBezTo>
                      <a:pt x="29" y="13"/>
                      <a:pt x="29" y="13"/>
                      <a:pt x="29" y="13"/>
                    </a:cubicBezTo>
                    <a:cubicBezTo>
                      <a:pt x="29" y="13"/>
                      <a:pt x="31" y="10"/>
                      <a:pt x="28" y="9"/>
                    </a:cubicBezTo>
                    <a:cubicBezTo>
                      <a:pt x="28" y="9"/>
                      <a:pt x="28" y="9"/>
                      <a:pt x="28" y="9"/>
                    </a:cubicBezTo>
                    <a:cubicBezTo>
                      <a:pt x="23" y="6"/>
                      <a:pt x="23" y="6"/>
                      <a:pt x="23" y="6"/>
                    </a:cubicBezTo>
                    <a:cubicBezTo>
                      <a:pt x="23" y="6"/>
                      <a:pt x="23" y="6"/>
                      <a:pt x="23" y="6"/>
                    </a:cubicBezTo>
                    <a:cubicBezTo>
                      <a:pt x="23" y="6"/>
                      <a:pt x="23" y="6"/>
                      <a:pt x="23" y="6"/>
                    </a:cubicBezTo>
                    <a:cubicBezTo>
                      <a:pt x="23" y="6"/>
                      <a:pt x="23" y="6"/>
                      <a:pt x="23" y="6"/>
                    </a:cubicBezTo>
                    <a:cubicBezTo>
                      <a:pt x="22" y="6"/>
                      <a:pt x="21" y="5"/>
                      <a:pt x="22" y="3"/>
                    </a:cubicBezTo>
                    <a:cubicBezTo>
                      <a:pt x="22" y="2"/>
                      <a:pt x="23" y="1"/>
                      <a:pt x="25" y="1"/>
                    </a:cubicBezTo>
                    <a:cubicBezTo>
                      <a:pt x="54" y="0"/>
                      <a:pt x="54" y="0"/>
                      <a:pt x="54" y="0"/>
                    </a:cubicBezTo>
                    <a:cubicBezTo>
                      <a:pt x="72" y="26"/>
                      <a:pt x="72" y="26"/>
                      <a:pt x="72" y="26"/>
                    </a:cubicBezTo>
                    <a:cubicBezTo>
                      <a:pt x="72" y="26"/>
                      <a:pt x="72" y="26"/>
                      <a:pt x="72" y="26"/>
                    </a:cubicBezTo>
                    <a:cubicBezTo>
                      <a:pt x="73" y="27"/>
                      <a:pt x="73" y="28"/>
                      <a:pt x="72"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5" name="Freeform 59"/>
              <p:cNvSpPr/>
              <p:nvPr/>
            </p:nvSpPr>
            <p:spPr bwMode="auto">
              <a:xfrm>
                <a:off x="1104" y="1239"/>
                <a:ext cx="47" cy="49"/>
              </a:xfrm>
              <a:custGeom>
                <a:avLst/>
                <a:gdLst>
                  <a:gd name="T0" fmla="*/ 2 w 54"/>
                  <a:gd name="T1" fmla="*/ 24 h 56"/>
                  <a:gd name="T2" fmla="*/ 3 w 54"/>
                  <a:gd name="T3" fmla="*/ 17 h 56"/>
                  <a:gd name="T4" fmla="*/ 29 w 54"/>
                  <a:gd name="T5" fmla="*/ 2 h 56"/>
                  <a:gd name="T6" fmla="*/ 29 w 54"/>
                  <a:gd name="T7" fmla="*/ 2 h 56"/>
                  <a:gd name="T8" fmla="*/ 35 w 54"/>
                  <a:gd name="T9" fmla="*/ 3 h 56"/>
                  <a:gd name="T10" fmla="*/ 54 w 54"/>
                  <a:gd name="T11" fmla="*/ 36 h 56"/>
                  <a:gd name="T12" fmla="*/ 41 w 54"/>
                  <a:gd name="T13" fmla="*/ 48 h 56"/>
                  <a:gd name="T14" fmla="*/ 13 w 54"/>
                  <a:gd name="T15" fmla="*/ 42 h 56"/>
                  <a:gd name="T16" fmla="*/ 2 w 54"/>
                  <a:gd name="T17"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6">
                    <a:moveTo>
                      <a:pt x="2" y="24"/>
                    </a:moveTo>
                    <a:cubicBezTo>
                      <a:pt x="2" y="24"/>
                      <a:pt x="0" y="20"/>
                      <a:pt x="3" y="17"/>
                    </a:cubicBezTo>
                    <a:cubicBezTo>
                      <a:pt x="29" y="2"/>
                      <a:pt x="29" y="2"/>
                      <a:pt x="29" y="2"/>
                    </a:cubicBezTo>
                    <a:cubicBezTo>
                      <a:pt x="29" y="2"/>
                      <a:pt x="29" y="2"/>
                      <a:pt x="29" y="2"/>
                    </a:cubicBezTo>
                    <a:cubicBezTo>
                      <a:pt x="29" y="2"/>
                      <a:pt x="32" y="0"/>
                      <a:pt x="35" y="3"/>
                    </a:cubicBezTo>
                    <a:cubicBezTo>
                      <a:pt x="54" y="36"/>
                      <a:pt x="54" y="36"/>
                      <a:pt x="54" y="36"/>
                    </a:cubicBezTo>
                    <a:cubicBezTo>
                      <a:pt x="47" y="46"/>
                      <a:pt x="41" y="48"/>
                      <a:pt x="41" y="48"/>
                    </a:cubicBezTo>
                    <a:cubicBezTo>
                      <a:pt x="24" y="56"/>
                      <a:pt x="13" y="42"/>
                      <a:pt x="13" y="42"/>
                    </a:cubicBezTo>
                    <a:cubicBezTo>
                      <a:pt x="2" y="24"/>
                      <a:pt x="2" y="24"/>
                      <a:pt x="2"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6" name="Freeform 60"/>
              <p:cNvSpPr/>
              <p:nvPr/>
            </p:nvSpPr>
            <p:spPr bwMode="auto">
              <a:xfrm>
                <a:off x="675" y="1758"/>
                <a:ext cx="152" cy="189"/>
              </a:xfrm>
              <a:custGeom>
                <a:avLst/>
                <a:gdLst>
                  <a:gd name="T0" fmla="*/ 165 w 175"/>
                  <a:gd name="T1" fmla="*/ 157 h 218"/>
                  <a:gd name="T2" fmla="*/ 122 w 175"/>
                  <a:gd name="T3" fmla="*/ 138 h 218"/>
                  <a:gd name="T4" fmla="*/ 113 w 175"/>
                  <a:gd name="T5" fmla="*/ 102 h 218"/>
                  <a:gd name="T6" fmla="*/ 116 w 175"/>
                  <a:gd name="T7" fmla="*/ 42 h 218"/>
                  <a:gd name="T8" fmla="*/ 156 w 175"/>
                  <a:gd name="T9" fmla="*/ 60 h 218"/>
                  <a:gd name="T10" fmla="*/ 170 w 175"/>
                  <a:gd name="T11" fmla="*/ 55 h 218"/>
                  <a:gd name="T12" fmla="*/ 165 w 175"/>
                  <a:gd name="T13" fmla="*/ 41 h 218"/>
                  <a:gd name="T14" fmla="*/ 106 w 175"/>
                  <a:gd name="T15" fmla="*/ 16 h 218"/>
                  <a:gd name="T16" fmla="*/ 102 w 175"/>
                  <a:gd name="T17" fmla="*/ 15 h 218"/>
                  <a:gd name="T18" fmla="*/ 101 w 175"/>
                  <a:gd name="T19" fmla="*/ 15 h 218"/>
                  <a:gd name="T20" fmla="*/ 82 w 175"/>
                  <a:gd name="T21" fmla="*/ 14 h 218"/>
                  <a:gd name="T22" fmla="*/ 79 w 175"/>
                  <a:gd name="T23" fmla="*/ 14 h 218"/>
                  <a:gd name="T24" fmla="*/ 13 w 175"/>
                  <a:gd name="T25" fmla="*/ 1 h 218"/>
                  <a:gd name="T26" fmla="*/ 1 w 175"/>
                  <a:gd name="T27" fmla="*/ 9 h 218"/>
                  <a:gd name="T28" fmla="*/ 9 w 175"/>
                  <a:gd name="T29" fmla="*/ 21 h 218"/>
                  <a:gd name="T30" fmla="*/ 64 w 175"/>
                  <a:gd name="T31" fmla="*/ 32 h 218"/>
                  <a:gd name="T32" fmla="*/ 62 w 175"/>
                  <a:gd name="T33" fmla="*/ 100 h 218"/>
                  <a:gd name="T34" fmla="*/ 38 w 175"/>
                  <a:gd name="T35" fmla="*/ 135 h 218"/>
                  <a:gd name="T36" fmla="*/ 34 w 175"/>
                  <a:gd name="T37" fmla="*/ 143 h 218"/>
                  <a:gd name="T38" fmla="*/ 31 w 175"/>
                  <a:gd name="T39" fmla="*/ 205 h 218"/>
                  <a:gd name="T40" fmla="*/ 42 w 175"/>
                  <a:gd name="T41" fmla="*/ 218 h 218"/>
                  <a:gd name="T42" fmla="*/ 54 w 175"/>
                  <a:gd name="T43" fmla="*/ 207 h 218"/>
                  <a:gd name="T44" fmla="*/ 58 w 175"/>
                  <a:gd name="T45" fmla="*/ 149 h 218"/>
                  <a:gd name="T46" fmla="*/ 83 w 175"/>
                  <a:gd name="T47" fmla="*/ 110 h 218"/>
                  <a:gd name="T48" fmla="*/ 91 w 175"/>
                  <a:gd name="T49" fmla="*/ 111 h 218"/>
                  <a:gd name="T50" fmla="*/ 101 w 175"/>
                  <a:gd name="T51" fmla="*/ 150 h 218"/>
                  <a:gd name="T52" fmla="*/ 110 w 175"/>
                  <a:gd name="T53" fmla="*/ 158 h 218"/>
                  <a:gd name="T54" fmla="*/ 158 w 175"/>
                  <a:gd name="T55" fmla="*/ 179 h 218"/>
                  <a:gd name="T56" fmla="*/ 173 w 175"/>
                  <a:gd name="T57" fmla="*/ 171 h 218"/>
                  <a:gd name="T58" fmla="*/ 165 w 175"/>
                  <a:gd name="T59" fmla="*/ 15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218">
                    <a:moveTo>
                      <a:pt x="165" y="157"/>
                    </a:moveTo>
                    <a:cubicBezTo>
                      <a:pt x="122" y="138"/>
                      <a:pt x="122" y="138"/>
                      <a:pt x="122" y="138"/>
                    </a:cubicBezTo>
                    <a:cubicBezTo>
                      <a:pt x="113" y="102"/>
                      <a:pt x="113" y="102"/>
                      <a:pt x="113" y="102"/>
                    </a:cubicBezTo>
                    <a:cubicBezTo>
                      <a:pt x="116" y="42"/>
                      <a:pt x="116" y="42"/>
                      <a:pt x="116" y="42"/>
                    </a:cubicBezTo>
                    <a:cubicBezTo>
                      <a:pt x="156" y="60"/>
                      <a:pt x="156" y="60"/>
                      <a:pt x="156" y="60"/>
                    </a:cubicBezTo>
                    <a:cubicBezTo>
                      <a:pt x="162" y="62"/>
                      <a:pt x="168" y="60"/>
                      <a:pt x="170" y="55"/>
                    </a:cubicBezTo>
                    <a:cubicBezTo>
                      <a:pt x="172" y="50"/>
                      <a:pt x="170" y="44"/>
                      <a:pt x="165" y="41"/>
                    </a:cubicBezTo>
                    <a:cubicBezTo>
                      <a:pt x="106" y="16"/>
                      <a:pt x="106" y="16"/>
                      <a:pt x="106" y="16"/>
                    </a:cubicBezTo>
                    <a:cubicBezTo>
                      <a:pt x="105" y="15"/>
                      <a:pt x="103" y="15"/>
                      <a:pt x="102" y="15"/>
                    </a:cubicBezTo>
                    <a:cubicBezTo>
                      <a:pt x="102" y="15"/>
                      <a:pt x="101" y="15"/>
                      <a:pt x="101" y="15"/>
                    </a:cubicBezTo>
                    <a:cubicBezTo>
                      <a:pt x="82" y="14"/>
                      <a:pt x="82" y="14"/>
                      <a:pt x="82" y="14"/>
                    </a:cubicBezTo>
                    <a:cubicBezTo>
                      <a:pt x="81" y="13"/>
                      <a:pt x="80" y="14"/>
                      <a:pt x="79" y="14"/>
                    </a:cubicBezTo>
                    <a:cubicBezTo>
                      <a:pt x="13" y="1"/>
                      <a:pt x="13" y="1"/>
                      <a:pt x="13" y="1"/>
                    </a:cubicBezTo>
                    <a:cubicBezTo>
                      <a:pt x="8" y="0"/>
                      <a:pt x="2" y="3"/>
                      <a:pt x="1" y="9"/>
                    </a:cubicBezTo>
                    <a:cubicBezTo>
                      <a:pt x="0" y="14"/>
                      <a:pt x="4" y="20"/>
                      <a:pt x="9" y="21"/>
                    </a:cubicBezTo>
                    <a:cubicBezTo>
                      <a:pt x="64" y="32"/>
                      <a:pt x="64" y="32"/>
                      <a:pt x="64" y="32"/>
                    </a:cubicBezTo>
                    <a:cubicBezTo>
                      <a:pt x="62" y="100"/>
                      <a:pt x="62" y="100"/>
                      <a:pt x="62" y="100"/>
                    </a:cubicBezTo>
                    <a:cubicBezTo>
                      <a:pt x="38" y="135"/>
                      <a:pt x="38" y="135"/>
                      <a:pt x="38" y="135"/>
                    </a:cubicBezTo>
                    <a:cubicBezTo>
                      <a:pt x="36" y="137"/>
                      <a:pt x="35" y="140"/>
                      <a:pt x="34" y="143"/>
                    </a:cubicBezTo>
                    <a:cubicBezTo>
                      <a:pt x="31" y="205"/>
                      <a:pt x="31" y="205"/>
                      <a:pt x="31" y="205"/>
                    </a:cubicBezTo>
                    <a:cubicBezTo>
                      <a:pt x="30" y="212"/>
                      <a:pt x="35" y="218"/>
                      <a:pt x="42" y="218"/>
                    </a:cubicBezTo>
                    <a:cubicBezTo>
                      <a:pt x="48" y="218"/>
                      <a:pt x="54" y="213"/>
                      <a:pt x="54" y="207"/>
                    </a:cubicBezTo>
                    <a:cubicBezTo>
                      <a:pt x="58" y="149"/>
                      <a:pt x="58" y="149"/>
                      <a:pt x="58" y="149"/>
                    </a:cubicBezTo>
                    <a:cubicBezTo>
                      <a:pt x="83" y="110"/>
                      <a:pt x="83" y="110"/>
                      <a:pt x="83" y="110"/>
                    </a:cubicBezTo>
                    <a:cubicBezTo>
                      <a:pt x="91" y="111"/>
                      <a:pt x="91" y="111"/>
                      <a:pt x="91" y="111"/>
                    </a:cubicBezTo>
                    <a:cubicBezTo>
                      <a:pt x="101" y="150"/>
                      <a:pt x="101" y="150"/>
                      <a:pt x="101" y="150"/>
                    </a:cubicBezTo>
                    <a:cubicBezTo>
                      <a:pt x="102" y="154"/>
                      <a:pt x="105" y="157"/>
                      <a:pt x="110" y="158"/>
                    </a:cubicBezTo>
                    <a:cubicBezTo>
                      <a:pt x="158" y="179"/>
                      <a:pt x="158" y="179"/>
                      <a:pt x="158" y="179"/>
                    </a:cubicBezTo>
                    <a:cubicBezTo>
                      <a:pt x="164" y="181"/>
                      <a:pt x="171" y="178"/>
                      <a:pt x="173" y="171"/>
                    </a:cubicBezTo>
                    <a:cubicBezTo>
                      <a:pt x="175" y="165"/>
                      <a:pt x="171" y="158"/>
                      <a:pt x="165" y="15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7" name="Freeform 61"/>
              <p:cNvSpPr/>
              <p:nvPr/>
            </p:nvSpPr>
            <p:spPr bwMode="auto">
              <a:xfrm>
                <a:off x="735" y="1727"/>
                <a:ext cx="40" cy="40"/>
              </a:xfrm>
              <a:custGeom>
                <a:avLst/>
                <a:gdLst>
                  <a:gd name="T0" fmla="*/ 22 w 46"/>
                  <a:gd name="T1" fmla="*/ 46 h 46"/>
                  <a:gd name="T2" fmla="*/ 45 w 46"/>
                  <a:gd name="T3" fmla="*/ 25 h 46"/>
                  <a:gd name="T4" fmla="*/ 24 w 46"/>
                  <a:gd name="T5" fmla="*/ 1 h 46"/>
                  <a:gd name="T6" fmla="*/ 1 w 46"/>
                  <a:gd name="T7" fmla="*/ 22 h 46"/>
                  <a:gd name="T8" fmla="*/ 22 w 46"/>
                  <a:gd name="T9" fmla="*/ 46 h 46"/>
                </a:gdLst>
                <a:ahLst/>
                <a:cxnLst>
                  <a:cxn ang="0">
                    <a:pos x="T0" y="T1"/>
                  </a:cxn>
                  <a:cxn ang="0">
                    <a:pos x="T2" y="T3"/>
                  </a:cxn>
                  <a:cxn ang="0">
                    <a:pos x="T4" y="T5"/>
                  </a:cxn>
                  <a:cxn ang="0">
                    <a:pos x="T6" y="T7"/>
                  </a:cxn>
                  <a:cxn ang="0">
                    <a:pos x="T8" y="T9"/>
                  </a:cxn>
                </a:cxnLst>
                <a:rect l="0" t="0" r="r" b="b"/>
                <a:pathLst>
                  <a:path w="46" h="46">
                    <a:moveTo>
                      <a:pt x="22" y="46"/>
                    </a:moveTo>
                    <a:cubicBezTo>
                      <a:pt x="34" y="46"/>
                      <a:pt x="45" y="37"/>
                      <a:pt x="45" y="25"/>
                    </a:cubicBezTo>
                    <a:cubicBezTo>
                      <a:pt x="46" y="12"/>
                      <a:pt x="36" y="2"/>
                      <a:pt x="24" y="1"/>
                    </a:cubicBezTo>
                    <a:cubicBezTo>
                      <a:pt x="12" y="0"/>
                      <a:pt x="1" y="10"/>
                      <a:pt x="1" y="22"/>
                    </a:cubicBezTo>
                    <a:cubicBezTo>
                      <a:pt x="0" y="35"/>
                      <a:pt x="9" y="45"/>
                      <a:pt x="22" y="4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8" name="Freeform 62"/>
              <p:cNvSpPr/>
              <p:nvPr/>
            </p:nvSpPr>
            <p:spPr bwMode="auto">
              <a:xfrm>
                <a:off x="732" y="1917"/>
                <a:ext cx="36" cy="37"/>
              </a:xfrm>
              <a:custGeom>
                <a:avLst/>
                <a:gdLst>
                  <a:gd name="T0" fmla="*/ 22 w 42"/>
                  <a:gd name="T1" fmla="*/ 1 h 42"/>
                  <a:gd name="T2" fmla="*/ 1 w 42"/>
                  <a:gd name="T3" fmla="*/ 20 h 42"/>
                  <a:gd name="T4" fmla="*/ 20 w 42"/>
                  <a:gd name="T5" fmla="*/ 42 h 42"/>
                  <a:gd name="T6" fmla="*/ 41 w 42"/>
                  <a:gd name="T7" fmla="*/ 23 h 42"/>
                  <a:gd name="T8" fmla="*/ 22 w 42"/>
                  <a:gd name="T9" fmla="*/ 1 h 42"/>
                </a:gdLst>
                <a:ahLst/>
                <a:cxnLst>
                  <a:cxn ang="0">
                    <a:pos x="T0" y="T1"/>
                  </a:cxn>
                  <a:cxn ang="0">
                    <a:pos x="T2" y="T3"/>
                  </a:cxn>
                  <a:cxn ang="0">
                    <a:pos x="T4" y="T5"/>
                  </a:cxn>
                  <a:cxn ang="0">
                    <a:pos x="T6" y="T7"/>
                  </a:cxn>
                  <a:cxn ang="0">
                    <a:pos x="T8" y="T9"/>
                  </a:cxn>
                </a:cxnLst>
                <a:rect l="0" t="0" r="r" b="b"/>
                <a:pathLst>
                  <a:path w="42" h="42">
                    <a:moveTo>
                      <a:pt x="22" y="1"/>
                    </a:moveTo>
                    <a:cubicBezTo>
                      <a:pt x="11" y="0"/>
                      <a:pt x="1" y="9"/>
                      <a:pt x="1" y="20"/>
                    </a:cubicBezTo>
                    <a:cubicBezTo>
                      <a:pt x="0" y="32"/>
                      <a:pt x="9" y="41"/>
                      <a:pt x="20" y="42"/>
                    </a:cubicBezTo>
                    <a:cubicBezTo>
                      <a:pt x="31" y="42"/>
                      <a:pt x="41" y="34"/>
                      <a:pt x="41" y="23"/>
                    </a:cubicBezTo>
                    <a:cubicBezTo>
                      <a:pt x="42" y="11"/>
                      <a:pt x="33" y="2"/>
                      <a:pt x="2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9" name="Freeform 63"/>
              <p:cNvSpPr/>
              <p:nvPr/>
            </p:nvSpPr>
            <p:spPr bwMode="auto">
              <a:xfrm>
                <a:off x="1535" y="2672"/>
                <a:ext cx="98" cy="206"/>
              </a:xfrm>
              <a:custGeom>
                <a:avLst/>
                <a:gdLst>
                  <a:gd name="T0" fmla="*/ 1 w 112"/>
                  <a:gd name="T1" fmla="*/ 30 h 237"/>
                  <a:gd name="T2" fmla="*/ 1 w 112"/>
                  <a:gd name="T3" fmla="*/ 29 h 237"/>
                  <a:gd name="T4" fmla="*/ 1 w 112"/>
                  <a:gd name="T5" fmla="*/ 29 h 237"/>
                  <a:gd name="T6" fmla="*/ 43 w 112"/>
                  <a:gd name="T7" fmla="*/ 4 h 237"/>
                  <a:gd name="T8" fmla="*/ 46 w 112"/>
                  <a:gd name="T9" fmla="*/ 4 h 237"/>
                  <a:gd name="T10" fmla="*/ 63 w 112"/>
                  <a:gd name="T11" fmla="*/ 4 h 237"/>
                  <a:gd name="T12" fmla="*/ 112 w 112"/>
                  <a:gd name="T13" fmla="*/ 32 h 237"/>
                  <a:gd name="T14" fmla="*/ 112 w 112"/>
                  <a:gd name="T15" fmla="*/ 104 h 237"/>
                  <a:gd name="T16" fmla="*/ 100 w 112"/>
                  <a:gd name="T17" fmla="*/ 116 h 237"/>
                  <a:gd name="T18" fmla="*/ 89 w 112"/>
                  <a:gd name="T19" fmla="*/ 104 h 237"/>
                  <a:gd name="T20" fmla="*/ 89 w 112"/>
                  <a:gd name="T21" fmla="*/ 48 h 237"/>
                  <a:gd name="T22" fmla="*/ 85 w 112"/>
                  <a:gd name="T23" fmla="*/ 48 h 237"/>
                  <a:gd name="T24" fmla="*/ 85 w 112"/>
                  <a:gd name="T25" fmla="*/ 82 h 237"/>
                  <a:gd name="T26" fmla="*/ 85 w 112"/>
                  <a:gd name="T27" fmla="*/ 112 h 237"/>
                  <a:gd name="T28" fmla="*/ 85 w 112"/>
                  <a:gd name="T29" fmla="*/ 224 h 237"/>
                  <a:gd name="T30" fmla="*/ 71 w 112"/>
                  <a:gd name="T31" fmla="*/ 237 h 237"/>
                  <a:gd name="T32" fmla="*/ 58 w 112"/>
                  <a:gd name="T33" fmla="*/ 224 h 237"/>
                  <a:gd name="T34" fmla="*/ 58 w 112"/>
                  <a:gd name="T35" fmla="*/ 122 h 237"/>
                  <a:gd name="T36" fmla="*/ 54 w 112"/>
                  <a:gd name="T37" fmla="*/ 122 h 237"/>
                  <a:gd name="T38" fmla="*/ 54 w 112"/>
                  <a:gd name="T39" fmla="*/ 224 h 237"/>
                  <a:gd name="T40" fmla="*/ 40 w 112"/>
                  <a:gd name="T41" fmla="*/ 237 h 237"/>
                  <a:gd name="T42" fmla="*/ 27 w 112"/>
                  <a:gd name="T43" fmla="*/ 224 h 237"/>
                  <a:gd name="T44" fmla="*/ 27 w 112"/>
                  <a:gd name="T45" fmla="*/ 112 h 237"/>
                  <a:gd name="T46" fmla="*/ 27 w 112"/>
                  <a:gd name="T47" fmla="*/ 82 h 237"/>
                  <a:gd name="T48" fmla="*/ 27 w 112"/>
                  <a:gd name="T49" fmla="*/ 48 h 237"/>
                  <a:gd name="T50" fmla="*/ 23 w 112"/>
                  <a:gd name="T51" fmla="*/ 48 h 237"/>
                  <a:gd name="T52" fmla="*/ 23 w 112"/>
                  <a:gd name="T53" fmla="*/ 103 h 237"/>
                  <a:gd name="T54" fmla="*/ 12 w 112"/>
                  <a:gd name="T55" fmla="*/ 115 h 237"/>
                  <a:gd name="T56" fmla="*/ 0 w 112"/>
                  <a:gd name="T57" fmla="*/ 103 h 237"/>
                  <a:gd name="T58" fmla="*/ 0 w 112"/>
                  <a:gd name="T59" fmla="*/ 31 h 237"/>
                  <a:gd name="T60" fmla="*/ 1 w 112"/>
                  <a:gd name="T61" fmla="*/ 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 h="237">
                    <a:moveTo>
                      <a:pt x="1" y="30"/>
                    </a:moveTo>
                    <a:cubicBezTo>
                      <a:pt x="1" y="30"/>
                      <a:pt x="1" y="30"/>
                      <a:pt x="1" y="29"/>
                    </a:cubicBezTo>
                    <a:cubicBezTo>
                      <a:pt x="1" y="29"/>
                      <a:pt x="1" y="29"/>
                      <a:pt x="1" y="29"/>
                    </a:cubicBezTo>
                    <a:cubicBezTo>
                      <a:pt x="4" y="10"/>
                      <a:pt x="31" y="5"/>
                      <a:pt x="43" y="4"/>
                    </a:cubicBezTo>
                    <a:cubicBezTo>
                      <a:pt x="44" y="4"/>
                      <a:pt x="45" y="4"/>
                      <a:pt x="46" y="4"/>
                    </a:cubicBezTo>
                    <a:cubicBezTo>
                      <a:pt x="63" y="4"/>
                      <a:pt x="63" y="4"/>
                      <a:pt x="63" y="4"/>
                    </a:cubicBezTo>
                    <a:cubicBezTo>
                      <a:pt x="63" y="4"/>
                      <a:pt x="112" y="0"/>
                      <a:pt x="112" y="32"/>
                    </a:cubicBezTo>
                    <a:cubicBezTo>
                      <a:pt x="112" y="104"/>
                      <a:pt x="112" y="104"/>
                      <a:pt x="112" y="104"/>
                    </a:cubicBezTo>
                    <a:cubicBezTo>
                      <a:pt x="112" y="111"/>
                      <a:pt x="107" y="116"/>
                      <a:pt x="100" y="116"/>
                    </a:cubicBezTo>
                    <a:cubicBezTo>
                      <a:pt x="94" y="116"/>
                      <a:pt x="89" y="111"/>
                      <a:pt x="89" y="104"/>
                    </a:cubicBezTo>
                    <a:cubicBezTo>
                      <a:pt x="89" y="48"/>
                      <a:pt x="89" y="48"/>
                      <a:pt x="89" y="48"/>
                    </a:cubicBezTo>
                    <a:cubicBezTo>
                      <a:pt x="85" y="48"/>
                      <a:pt x="85" y="48"/>
                      <a:pt x="85" y="48"/>
                    </a:cubicBezTo>
                    <a:cubicBezTo>
                      <a:pt x="85" y="82"/>
                      <a:pt x="85" y="82"/>
                      <a:pt x="85" y="82"/>
                    </a:cubicBezTo>
                    <a:cubicBezTo>
                      <a:pt x="85" y="112"/>
                      <a:pt x="85" y="112"/>
                      <a:pt x="85" y="112"/>
                    </a:cubicBezTo>
                    <a:cubicBezTo>
                      <a:pt x="85" y="224"/>
                      <a:pt x="85" y="224"/>
                      <a:pt x="85" y="224"/>
                    </a:cubicBezTo>
                    <a:cubicBezTo>
                      <a:pt x="85" y="231"/>
                      <a:pt x="79" y="237"/>
                      <a:pt x="71" y="237"/>
                    </a:cubicBezTo>
                    <a:cubicBezTo>
                      <a:pt x="64" y="237"/>
                      <a:pt x="58" y="231"/>
                      <a:pt x="58" y="224"/>
                    </a:cubicBezTo>
                    <a:cubicBezTo>
                      <a:pt x="58" y="122"/>
                      <a:pt x="58" y="122"/>
                      <a:pt x="58" y="122"/>
                    </a:cubicBezTo>
                    <a:cubicBezTo>
                      <a:pt x="54" y="122"/>
                      <a:pt x="54" y="122"/>
                      <a:pt x="54" y="122"/>
                    </a:cubicBezTo>
                    <a:cubicBezTo>
                      <a:pt x="54" y="224"/>
                      <a:pt x="54" y="224"/>
                      <a:pt x="54" y="224"/>
                    </a:cubicBezTo>
                    <a:cubicBezTo>
                      <a:pt x="54" y="231"/>
                      <a:pt x="48" y="237"/>
                      <a:pt x="40" y="237"/>
                    </a:cubicBezTo>
                    <a:cubicBezTo>
                      <a:pt x="33" y="237"/>
                      <a:pt x="27" y="231"/>
                      <a:pt x="27" y="224"/>
                    </a:cubicBezTo>
                    <a:cubicBezTo>
                      <a:pt x="27" y="112"/>
                      <a:pt x="27" y="112"/>
                      <a:pt x="27" y="112"/>
                    </a:cubicBezTo>
                    <a:cubicBezTo>
                      <a:pt x="27" y="82"/>
                      <a:pt x="27" y="82"/>
                      <a:pt x="27" y="82"/>
                    </a:cubicBezTo>
                    <a:cubicBezTo>
                      <a:pt x="27" y="48"/>
                      <a:pt x="27" y="48"/>
                      <a:pt x="27" y="48"/>
                    </a:cubicBezTo>
                    <a:cubicBezTo>
                      <a:pt x="23" y="48"/>
                      <a:pt x="23" y="48"/>
                      <a:pt x="23" y="48"/>
                    </a:cubicBezTo>
                    <a:cubicBezTo>
                      <a:pt x="23" y="103"/>
                      <a:pt x="23" y="103"/>
                      <a:pt x="23" y="103"/>
                    </a:cubicBezTo>
                    <a:cubicBezTo>
                      <a:pt x="23" y="110"/>
                      <a:pt x="18" y="115"/>
                      <a:pt x="12" y="115"/>
                    </a:cubicBezTo>
                    <a:cubicBezTo>
                      <a:pt x="6" y="115"/>
                      <a:pt x="0" y="110"/>
                      <a:pt x="0" y="103"/>
                    </a:cubicBezTo>
                    <a:cubicBezTo>
                      <a:pt x="0" y="31"/>
                      <a:pt x="0" y="31"/>
                      <a:pt x="0" y="31"/>
                    </a:cubicBezTo>
                    <a:cubicBezTo>
                      <a:pt x="0" y="31"/>
                      <a:pt x="1" y="31"/>
                      <a:pt x="1" y="3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0" name="Oval 64"/>
              <p:cNvSpPr>
                <a:spLocks noChangeArrowheads="1"/>
              </p:cNvSpPr>
              <p:nvPr/>
            </p:nvSpPr>
            <p:spPr bwMode="auto">
              <a:xfrm>
                <a:off x="1562" y="2629"/>
                <a:ext cx="44" cy="43"/>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1" name="Freeform 65"/>
              <p:cNvSpPr/>
              <p:nvPr/>
            </p:nvSpPr>
            <p:spPr bwMode="auto">
              <a:xfrm>
                <a:off x="1540" y="1038"/>
                <a:ext cx="46" cy="92"/>
              </a:xfrm>
              <a:custGeom>
                <a:avLst/>
                <a:gdLst>
                  <a:gd name="T0" fmla="*/ 0 w 52"/>
                  <a:gd name="T1" fmla="*/ 19 h 106"/>
                  <a:gd name="T2" fmla="*/ 0 w 52"/>
                  <a:gd name="T3" fmla="*/ 18 h 106"/>
                  <a:gd name="T4" fmla="*/ 0 w 52"/>
                  <a:gd name="T5" fmla="*/ 18 h 106"/>
                  <a:gd name="T6" fmla="*/ 17 w 52"/>
                  <a:gd name="T7" fmla="*/ 5 h 106"/>
                  <a:gd name="T8" fmla="*/ 18 w 52"/>
                  <a:gd name="T9" fmla="*/ 5 h 106"/>
                  <a:gd name="T10" fmla="*/ 25 w 52"/>
                  <a:gd name="T11" fmla="*/ 4 h 106"/>
                  <a:gd name="T12" fmla="*/ 47 w 52"/>
                  <a:gd name="T13" fmla="*/ 14 h 106"/>
                  <a:gd name="T14" fmla="*/ 51 w 52"/>
                  <a:gd name="T15" fmla="*/ 45 h 106"/>
                  <a:gd name="T16" fmla="*/ 47 w 52"/>
                  <a:gd name="T17" fmla="*/ 50 h 106"/>
                  <a:gd name="T18" fmla="*/ 41 w 52"/>
                  <a:gd name="T19" fmla="*/ 46 h 106"/>
                  <a:gd name="T20" fmla="*/ 38 w 52"/>
                  <a:gd name="T21" fmla="*/ 22 h 106"/>
                  <a:gd name="T22" fmla="*/ 37 w 52"/>
                  <a:gd name="T23" fmla="*/ 22 h 106"/>
                  <a:gd name="T24" fmla="*/ 38 w 52"/>
                  <a:gd name="T25" fmla="*/ 37 h 106"/>
                  <a:gd name="T26" fmla="*/ 40 w 52"/>
                  <a:gd name="T27" fmla="*/ 49 h 106"/>
                  <a:gd name="T28" fmla="*/ 46 w 52"/>
                  <a:gd name="T29" fmla="*/ 97 h 106"/>
                  <a:gd name="T30" fmla="*/ 41 w 52"/>
                  <a:gd name="T31" fmla="*/ 104 h 106"/>
                  <a:gd name="T32" fmla="*/ 34 w 52"/>
                  <a:gd name="T33" fmla="*/ 99 h 106"/>
                  <a:gd name="T34" fmla="*/ 29 w 52"/>
                  <a:gd name="T35" fmla="*/ 55 h 106"/>
                  <a:gd name="T36" fmla="*/ 27 w 52"/>
                  <a:gd name="T37" fmla="*/ 55 h 106"/>
                  <a:gd name="T38" fmla="*/ 33 w 52"/>
                  <a:gd name="T39" fmla="*/ 99 h 106"/>
                  <a:gd name="T40" fmla="*/ 28 w 52"/>
                  <a:gd name="T41" fmla="*/ 105 h 106"/>
                  <a:gd name="T42" fmla="*/ 21 w 52"/>
                  <a:gd name="T43" fmla="*/ 100 h 106"/>
                  <a:gd name="T44" fmla="*/ 15 w 52"/>
                  <a:gd name="T45" fmla="*/ 52 h 106"/>
                  <a:gd name="T46" fmla="*/ 14 w 52"/>
                  <a:gd name="T47" fmla="*/ 40 h 106"/>
                  <a:gd name="T48" fmla="*/ 12 w 52"/>
                  <a:gd name="T49" fmla="*/ 25 h 106"/>
                  <a:gd name="T50" fmla="*/ 10 w 52"/>
                  <a:gd name="T51" fmla="*/ 25 h 106"/>
                  <a:gd name="T52" fmla="*/ 13 w 52"/>
                  <a:gd name="T53" fmla="*/ 49 h 106"/>
                  <a:gd name="T54" fmla="*/ 9 w 52"/>
                  <a:gd name="T55" fmla="*/ 54 h 106"/>
                  <a:gd name="T56" fmla="*/ 3 w 52"/>
                  <a:gd name="T57" fmla="*/ 50 h 106"/>
                  <a:gd name="T58" fmla="*/ 0 w 52"/>
                  <a:gd name="T59" fmla="*/ 19 h 106"/>
                  <a:gd name="T60" fmla="*/ 0 w 52"/>
                  <a:gd name="T61" fmla="*/ 1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06">
                    <a:moveTo>
                      <a:pt x="0" y="19"/>
                    </a:moveTo>
                    <a:cubicBezTo>
                      <a:pt x="0" y="19"/>
                      <a:pt x="0" y="18"/>
                      <a:pt x="0" y="18"/>
                    </a:cubicBezTo>
                    <a:cubicBezTo>
                      <a:pt x="0" y="18"/>
                      <a:pt x="0" y="18"/>
                      <a:pt x="0" y="18"/>
                    </a:cubicBezTo>
                    <a:cubicBezTo>
                      <a:pt x="0" y="10"/>
                      <a:pt x="11" y="6"/>
                      <a:pt x="17" y="5"/>
                    </a:cubicBezTo>
                    <a:cubicBezTo>
                      <a:pt x="17" y="5"/>
                      <a:pt x="17" y="5"/>
                      <a:pt x="18" y="5"/>
                    </a:cubicBezTo>
                    <a:cubicBezTo>
                      <a:pt x="25" y="4"/>
                      <a:pt x="25" y="4"/>
                      <a:pt x="25" y="4"/>
                    </a:cubicBezTo>
                    <a:cubicBezTo>
                      <a:pt x="25" y="4"/>
                      <a:pt x="46" y="0"/>
                      <a:pt x="47" y="14"/>
                    </a:cubicBezTo>
                    <a:cubicBezTo>
                      <a:pt x="51" y="45"/>
                      <a:pt x="51" y="45"/>
                      <a:pt x="51" y="45"/>
                    </a:cubicBezTo>
                    <a:cubicBezTo>
                      <a:pt x="52" y="47"/>
                      <a:pt x="50" y="50"/>
                      <a:pt x="47" y="50"/>
                    </a:cubicBezTo>
                    <a:cubicBezTo>
                      <a:pt x="44" y="50"/>
                      <a:pt x="42" y="48"/>
                      <a:pt x="41" y="46"/>
                    </a:cubicBezTo>
                    <a:cubicBezTo>
                      <a:pt x="38" y="22"/>
                      <a:pt x="38" y="22"/>
                      <a:pt x="38" y="22"/>
                    </a:cubicBezTo>
                    <a:cubicBezTo>
                      <a:pt x="37" y="22"/>
                      <a:pt x="37" y="22"/>
                      <a:pt x="37" y="22"/>
                    </a:cubicBezTo>
                    <a:cubicBezTo>
                      <a:pt x="38" y="37"/>
                      <a:pt x="38" y="37"/>
                      <a:pt x="38" y="37"/>
                    </a:cubicBezTo>
                    <a:cubicBezTo>
                      <a:pt x="40" y="49"/>
                      <a:pt x="40" y="49"/>
                      <a:pt x="40" y="49"/>
                    </a:cubicBezTo>
                    <a:cubicBezTo>
                      <a:pt x="46" y="97"/>
                      <a:pt x="46" y="97"/>
                      <a:pt x="46" y="97"/>
                    </a:cubicBezTo>
                    <a:cubicBezTo>
                      <a:pt x="46" y="100"/>
                      <a:pt x="44" y="103"/>
                      <a:pt x="41" y="104"/>
                    </a:cubicBezTo>
                    <a:cubicBezTo>
                      <a:pt x="38" y="104"/>
                      <a:pt x="35" y="102"/>
                      <a:pt x="34" y="99"/>
                    </a:cubicBezTo>
                    <a:cubicBezTo>
                      <a:pt x="29" y="55"/>
                      <a:pt x="29" y="55"/>
                      <a:pt x="29" y="55"/>
                    </a:cubicBezTo>
                    <a:cubicBezTo>
                      <a:pt x="27" y="55"/>
                      <a:pt x="27" y="55"/>
                      <a:pt x="27" y="55"/>
                    </a:cubicBezTo>
                    <a:cubicBezTo>
                      <a:pt x="33" y="99"/>
                      <a:pt x="33" y="99"/>
                      <a:pt x="33" y="99"/>
                    </a:cubicBezTo>
                    <a:cubicBezTo>
                      <a:pt x="33" y="102"/>
                      <a:pt x="31" y="105"/>
                      <a:pt x="28" y="105"/>
                    </a:cubicBezTo>
                    <a:cubicBezTo>
                      <a:pt x="24" y="106"/>
                      <a:pt x="21" y="103"/>
                      <a:pt x="21" y="100"/>
                    </a:cubicBezTo>
                    <a:cubicBezTo>
                      <a:pt x="15" y="52"/>
                      <a:pt x="15" y="52"/>
                      <a:pt x="15" y="52"/>
                    </a:cubicBezTo>
                    <a:cubicBezTo>
                      <a:pt x="14" y="40"/>
                      <a:pt x="14" y="40"/>
                      <a:pt x="14" y="40"/>
                    </a:cubicBezTo>
                    <a:cubicBezTo>
                      <a:pt x="12" y="25"/>
                      <a:pt x="12" y="25"/>
                      <a:pt x="12" y="25"/>
                    </a:cubicBezTo>
                    <a:cubicBezTo>
                      <a:pt x="10" y="25"/>
                      <a:pt x="10" y="25"/>
                      <a:pt x="10" y="25"/>
                    </a:cubicBezTo>
                    <a:cubicBezTo>
                      <a:pt x="13" y="49"/>
                      <a:pt x="13" y="49"/>
                      <a:pt x="13" y="49"/>
                    </a:cubicBezTo>
                    <a:cubicBezTo>
                      <a:pt x="14" y="52"/>
                      <a:pt x="12" y="54"/>
                      <a:pt x="9" y="54"/>
                    </a:cubicBezTo>
                    <a:cubicBezTo>
                      <a:pt x="6" y="55"/>
                      <a:pt x="4" y="53"/>
                      <a:pt x="3" y="50"/>
                    </a:cubicBezTo>
                    <a:cubicBezTo>
                      <a:pt x="0" y="19"/>
                      <a:pt x="0" y="19"/>
                      <a:pt x="0" y="19"/>
                    </a:cubicBezTo>
                    <a:cubicBezTo>
                      <a:pt x="0" y="19"/>
                      <a:pt x="0" y="19"/>
                      <a:pt x="0"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2" name="Freeform 66"/>
              <p:cNvSpPr/>
              <p:nvPr/>
            </p:nvSpPr>
            <p:spPr bwMode="auto">
              <a:xfrm>
                <a:off x="1548" y="1021"/>
                <a:ext cx="20" cy="20"/>
              </a:xfrm>
              <a:custGeom>
                <a:avLst/>
                <a:gdLst>
                  <a:gd name="T0" fmla="*/ 13 w 23"/>
                  <a:gd name="T1" fmla="*/ 22 h 23"/>
                  <a:gd name="T2" fmla="*/ 1 w 23"/>
                  <a:gd name="T3" fmla="*/ 13 h 23"/>
                  <a:gd name="T4" fmla="*/ 10 w 23"/>
                  <a:gd name="T5" fmla="*/ 1 h 23"/>
                  <a:gd name="T6" fmla="*/ 22 w 23"/>
                  <a:gd name="T7" fmla="*/ 10 h 23"/>
                  <a:gd name="T8" fmla="*/ 13 w 23"/>
                  <a:gd name="T9" fmla="*/ 22 h 23"/>
                </a:gdLst>
                <a:ahLst/>
                <a:cxnLst>
                  <a:cxn ang="0">
                    <a:pos x="T0" y="T1"/>
                  </a:cxn>
                  <a:cxn ang="0">
                    <a:pos x="T2" y="T3"/>
                  </a:cxn>
                  <a:cxn ang="0">
                    <a:pos x="T4" y="T5"/>
                  </a:cxn>
                  <a:cxn ang="0">
                    <a:pos x="T6" y="T7"/>
                  </a:cxn>
                  <a:cxn ang="0">
                    <a:pos x="T8" y="T9"/>
                  </a:cxn>
                </a:cxnLst>
                <a:rect l="0" t="0" r="r" b="b"/>
                <a:pathLst>
                  <a:path w="23" h="23">
                    <a:moveTo>
                      <a:pt x="13" y="22"/>
                    </a:moveTo>
                    <a:cubicBezTo>
                      <a:pt x="7" y="23"/>
                      <a:pt x="1" y="19"/>
                      <a:pt x="1" y="13"/>
                    </a:cubicBezTo>
                    <a:cubicBezTo>
                      <a:pt x="0" y="7"/>
                      <a:pt x="4" y="1"/>
                      <a:pt x="10" y="1"/>
                    </a:cubicBezTo>
                    <a:cubicBezTo>
                      <a:pt x="16" y="0"/>
                      <a:pt x="21" y="4"/>
                      <a:pt x="22" y="10"/>
                    </a:cubicBezTo>
                    <a:cubicBezTo>
                      <a:pt x="23" y="16"/>
                      <a:pt x="19" y="21"/>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3" name="Freeform 67"/>
              <p:cNvSpPr/>
              <p:nvPr/>
            </p:nvSpPr>
            <p:spPr bwMode="auto">
              <a:xfrm>
                <a:off x="1294" y="1188"/>
                <a:ext cx="45" cy="92"/>
              </a:xfrm>
              <a:custGeom>
                <a:avLst/>
                <a:gdLst>
                  <a:gd name="T0" fmla="*/ 0 w 52"/>
                  <a:gd name="T1" fmla="*/ 19 h 106"/>
                  <a:gd name="T2" fmla="*/ 0 w 52"/>
                  <a:gd name="T3" fmla="*/ 18 h 106"/>
                  <a:gd name="T4" fmla="*/ 0 w 52"/>
                  <a:gd name="T5" fmla="*/ 18 h 106"/>
                  <a:gd name="T6" fmla="*/ 17 w 52"/>
                  <a:gd name="T7" fmla="*/ 5 h 106"/>
                  <a:gd name="T8" fmla="*/ 18 w 52"/>
                  <a:gd name="T9" fmla="*/ 5 h 106"/>
                  <a:gd name="T10" fmla="*/ 26 w 52"/>
                  <a:gd name="T11" fmla="*/ 4 h 106"/>
                  <a:gd name="T12" fmla="*/ 48 w 52"/>
                  <a:gd name="T13" fmla="*/ 14 h 106"/>
                  <a:gd name="T14" fmla="*/ 52 w 52"/>
                  <a:gd name="T15" fmla="*/ 45 h 106"/>
                  <a:gd name="T16" fmla="*/ 48 w 52"/>
                  <a:gd name="T17" fmla="*/ 50 h 106"/>
                  <a:gd name="T18" fmla="*/ 42 w 52"/>
                  <a:gd name="T19" fmla="*/ 46 h 106"/>
                  <a:gd name="T20" fmla="*/ 39 w 52"/>
                  <a:gd name="T21" fmla="*/ 22 h 106"/>
                  <a:gd name="T22" fmla="*/ 37 w 52"/>
                  <a:gd name="T23" fmla="*/ 22 h 106"/>
                  <a:gd name="T24" fmla="*/ 39 w 52"/>
                  <a:gd name="T25" fmla="*/ 37 h 106"/>
                  <a:gd name="T26" fmla="*/ 41 w 52"/>
                  <a:gd name="T27" fmla="*/ 49 h 106"/>
                  <a:gd name="T28" fmla="*/ 47 w 52"/>
                  <a:gd name="T29" fmla="*/ 97 h 106"/>
                  <a:gd name="T30" fmla="*/ 42 w 52"/>
                  <a:gd name="T31" fmla="*/ 104 h 106"/>
                  <a:gd name="T32" fmla="*/ 35 w 52"/>
                  <a:gd name="T33" fmla="*/ 99 h 106"/>
                  <a:gd name="T34" fmla="*/ 30 w 52"/>
                  <a:gd name="T35" fmla="*/ 55 h 106"/>
                  <a:gd name="T36" fmla="*/ 28 w 52"/>
                  <a:gd name="T37" fmla="*/ 55 h 106"/>
                  <a:gd name="T38" fmla="*/ 33 w 52"/>
                  <a:gd name="T39" fmla="*/ 99 h 106"/>
                  <a:gd name="T40" fmla="*/ 28 w 52"/>
                  <a:gd name="T41" fmla="*/ 105 h 106"/>
                  <a:gd name="T42" fmla="*/ 22 w 52"/>
                  <a:gd name="T43" fmla="*/ 100 h 106"/>
                  <a:gd name="T44" fmla="*/ 16 w 52"/>
                  <a:gd name="T45" fmla="*/ 52 h 106"/>
                  <a:gd name="T46" fmla="*/ 14 w 52"/>
                  <a:gd name="T47" fmla="*/ 40 h 106"/>
                  <a:gd name="T48" fmla="*/ 13 w 52"/>
                  <a:gd name="T49" fmla="*/ 25 h 106"/>
                  <a:gd name="T50" fmla="*/ 11 w 52"/>
                  <a:gd name="T51" fmla="*/ 25 h 106"/>
                  <a:gd name="T52" fmla="*/ 14 w 52"/>
                  <a:gd name="T53" fmla="*/ 49 h 106"/>
                  <a:gd name="T54" fmla="*/ 10 w 52"/>
                  <a:gd name="T55" fmla="*/ 54 h 106"/>
                  <a:gd name="T56" fmla="*/ 4 w 52"/>
                  <a:gd name="T57" fmla="*/ 50 h 106"/>
                  <a:gd name="T58" fmla="*/ 0 w 52"/>
                  <a:gd name="T59" fmla="*/ 19 h 106"/>
                  <a:gd name="T60" fmla="*/ 0 w 52"/>
                  <a:gd name="T61" fmla="*/ 1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06">
                    <a:moveTo>
                      <a:pt x="0" y="19"/>
                    </a:moveTo>
                    <a:cubicBezTo>
                      <a:pt x="0" y="19"/>
                      <a:pt x="0" y="18"/>
                      <a:pt x="0" y="18"/>
                    </a:cubicBezTo>
                    <a:cubicBezTo>
                      <a:pt x="0" y="18"/>
                      <a:pt x="0" y="18"/>
                      <a:pt x="0" y="18"/>
                    </a:cubicBezTo>
                    <a:cubicBezTo>
                      <a:pt x="1" y="10"/>
                      <a:pt x="12" y="6"/>
                      <a:pt x="17" y="5"/>
                    </a:cubicBezTo>
                    <a:cubicBezTo>
                      <a:pt x="18" y="5"/>
                      <a:pt x="18" y="5"/>
                      <a:pt x="18" y="5"/>
                    </a:cubicBezTo>
                    <a:cubicBezTo>
                      <a:pt x="26" y="4"/>
                      <a:pt x="26" y="4"/>
                      <a:pt x="26" y="4"/>
                    </a:cubicBezTo>
                    <a:cubicBezTo>
                      <a:pt x="26" y="4"/>
                      <a:pt x="46" y="0"/>
                      <a:pt x="48" y="14"/>
                    </a:cubicBezTo>
                    <a:cubicBezTo>
                      <a:pt x="52" y="45"/>
                      <a:pt x="52" y="45"/>
                      <a:pt x="52" y="45"/>
                    </a:cubicBezTo>
                    <a:cubicBezTo>
                      <a:pt x="52" y="47"/>
                      <a:pt x="50" y="50"/>
                      <a:pt x="48" y="50"/>
                    </a:cubicBezTo>
                    <a:cubicBezTo>
                      <a:pt x="45" y="50"/>
                      <a:pt x="42" y="48"/>
                      <a:pt x="42" y="46"/>
                    </a:cubicBezTo>
                    <a:cubicBezTo>
                      <a:pt x="39" y="22"/>
                      <a:pt x="39" y="22"/>
                      <a:pt x="39" y="22"/>
                    </a:cubicBezTo>
                    <a:cubicBezTo>
                      <a:pt x="37" y="22"/>
                      <a:pt x="37" y="22"/>
                      <a:pt x="37" y="22"/>
                    </a:cubicBezTo>
                    <a:cubicBezTo>
                      <a:pt x="39" y="37"/>
                      <a:pt x="39" y="37"/>
                      <a:pt x="39" y="37"/>
                    </a:cubicBezTo>
                    <a:cubicBezTo>
                      <a:pt x="41" y="49"/>
                      <a:pt x="41" y="49"/>
                      <a:pt x="41" y="49"/>
                    </a:cubicBezTo>
                    <a:cubicBezTo>
                      <a:pt x="47" y="97"/>
                      <a:pt x="47" y="97"/>
                      <a:pt x="47" y="97"/>
                    </a:cubicBezTo>
                    <a:cubicBezTo>
                      <a:pt x="47" y="100"/>
                      <a:pt x="45" y="103"/>
                      <a:pt x="42" y="104"/>
                    </a:cubicBezTo>
                    <a:cubicBezTo>
                      <a:pt x="38" y="104"/>
                      <a:pt x="36" y="102"/>
                      <a:pt x="35" y="99"/>
                    </a:cubicBezTo>
                    <a:cubicBezTo>
                      <a:pt x="30" y="55"/>
                      <a:pt x="30" y="55"/>
                      <a:pt x="30" y="55"/>
                    </a:cubicBezTo>
                    <a:cubicBezTo>
                      <a:pt x="28" y="55"/>
                      <a:pt x="28" y="55"/>
                      <a:pt x="28" y="55"/>
                    </a:cubicBezTo>
                    <a:cubicBezTo>
                      <a:pt x="33" y="99"/>
                      <a:pt x="33" y="99"/>
                      <a:pt x="33" y="99"/>
                    </a:cubicBezTo>
                    <a:cubicBezTo>
                      <a:pt x="34" y="102"/>
                      <a:pt x="31" y="105"/>
                      <a:pt x="28" y="105"/>
                    </a:cubicBezTo>
                    <a:cubicBezTo>
                      <a:pt x="25" y="106"/>
                      <a:pt x="22" y="103"/>
                      <a:pt x="22" y="100"/>
                    </a:cubicBezTo>
                    <a:cubicBezTo>
                      <a:pt x="16" y="52"/>
                      <a:pt x="16" y="52"/>
                      <a:pt x="16" y="52"/>
                    </a:cubicBezTo>
                    <a:cubicBezTo>
                      <a:pt x="14" y="40"/>
                      <a:pt x="14" y="40"/>
                      <a:pt x="14" y="40"/>
                    </a:cubicBezTo>
                    <a:cubicBezTo>
                      <a:pt x="13" y="25"/>
                      <a:pt x="13" y="25"/>
                      <a:pt x="13" y="25"/>
                    </a:cubicBezTo>
                    <a:cubicBezTo>
                      <a:pt x="11" y="25"/>
                      <a:pt x="11" y="25"/>
                      <a:pt x="11" y="25"/>
                    </a:cubicBezTo>
                    <a:cubicBezTo>
                      <a:pt x="14" y="49"/>
                      <a:pt x="14" y="49"/>
                      <a:pt x="14" y="49"/>
                    </a:cubicBezTo>
                    <a:cubicBezTo>
                      <a:pt x="14" y="52"/>
                      <a:pt x="12" y="54"/>
                      <a:pt x="10" y="54"/>
                    </a:cubicBezTo>
                    <a:cubicBezTo>
                      <a:pt x="7" y="55"/>
                      <a:pt x="4" y="53"/>
                      <a:pt x="4" y="50"/>
                    </a:cubicBezTo>
                    <a:cubicBezTo>
                      <a:pt x="0" y="19"/>
                      <a:pt x="0" y="19"/>
                      <a:pt x="0" y="19"/>
                    </a:cubicBezTo>
                    <a:cubicBezTo>
                      <a:pt x="0" y="19"/>
                      <a:pt x="0" y="19"/>
                      <a:pt x="0"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4" name="Freeform 68"/>
              <p:cNvSpPr/>
              <p:nvPr/>
            </p:nvSpPr>
            <p:spPr bwMode="auto">
              <a:xfrm>
                <a:off x="1303" y="1172"/>
                <a:ext cx="19" cy="20"/>
              </a:xfrm>
              <a:custGeom>
                <a:avLst/>
                <a:gdLst>
                  <a:gd name="T0" fmla="*/ 12 w 23"/>
                  <a:gd name="T1" fmla="*/ 22 h 23"/>
                  <a:gd name="T2" fmla="*/ 0 w 23"/>
                  <a:gd name="T3" fmla="*/ 13 h 23"/>
                  <a:gd name="T4" fmla="*/ 10 w 23"/>
                  <a:gd name="T5" fmla="*/ 1 h 23"/>
                  <a:gd name="T6" fmla="*/ 22 w 23"/>
                  <a:gd name="T7" fmla="*/ 10 h 23"/>
                  <a:gd name="T8" fmla="*/ 12 w 23"/>
                  <a:gd name="T9" fmla="*/ 22 h 23"/>
                </a:gdLst>
                <a:ahLst/>
                <a:cxnLst>
                  <a:cxn ang="0">
                    <a:pos x="T0" y="T1"/>
                  </a:cxn>
                  <a:cxn ang="0">
                    <a:pos x="T2" y="T3"/>
                  </a:cxn>
                  <a:cxn ang="0">
                    <a:pos x="T4" y="T5"/>
                  </a:cxn>
                  <a:cxn ang="0">
                    <a:pos x="T6" y="T7"/>
                  </a:cxn>
                  <a:cxn ang="0">
                    <a:pos x="T8" y="T9"/>
                  </a:cxn>
                </a:cxnLst>
                <a:rect l="0" t="0" r="r" b="b"/>
                <a:pathLst>
                  <a:path w="23" h="23">
                    <a:moveTo>
                      <a:pt x="12" y="22"/>
                    </a:moveTo>
                    <a:cubicBezTo>
                      <a:pt x="7" y="23"/>
                      <a:pt x="1" y="19"/>
                      <a:pt x="0" y="13"/>
                    </a:cubicBezTo>
                    <a:cubicBezTo>
                      <a:pt x="0" y="7"/>
                      <a:pt x="4" y="1"/>
                      <a:pt x="10" y="1"/>
                    </a:cubicBezTo>
                    <a:cubicBezTo>
                      <a:pt x="16" y="0"/>
                      <a:pt x="21" y="4"/>
                      <a:pt x="22" y="10"/>
                    </a:cubicBezTo>
                    <a:cubicBezTo>
                      <a:pt x="23" y="16"/>
                      <a:pt x="18" y="21"/>
                      <a:pt x="12"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5" name="Freeform 69"/>
              <p:cNvSpPr/>
              <p:nvPr/>
            </p:nvSpPr>
            <p:spPr bwMode="auto">
              <a:xfrm>
                <a:off x="1503" y="1076"/>
                <a:ext cx="27" cy="54"/>
              </a:xfrm>
              <a:custGeom>
                <a:avLst/>
                <a:gdLst>
                  <a:gd name="T0" fmla="*/ 0 w 31"/>
                  <a:gd name="T1" fmla="*/ 11 h 62"/>
                  <a:gd name="T2" fmla="*/ 0 w 31"/>
                  <a:gd name="T3" fmla="*/ 10 h 62"/>
                  <a:gd name="T4" fmla="*/ 0 w 31"/>
                  <a:gd name="T5" fmla="*/ 10 h 62"/>
                  <a:gd name="T6" fmla="*/ 10 w 31"/>
                  <a:gd name="T7" fmla="*/ 3 h 62"/>
                  <a:gd name="T8" fmla="*/ 11 w 31"/>
                  <a:gd name="T9" fmla="*/ 3 h 62"/>
                  <a:gd name="T10" fmla="*/ 15 w 31"/>
                  <a:gd name="T11" fmla="*/ 2 h 62"/>
                  <a:gd name="T12" fmla="*/ 28 w 31"/>
                  <a:gd name="T13" fmla="*/ 8 h 62"/>
                  <a:gd name="T14" fmla="*/ 31 w 31"/>
                  <a:gd name="T15" fmla="*/ 26 h 62"/>
                  <a:gd name="T16" fmla="*/ 28 w 31"/>
                  <a:gd name="T17" fmla="*/ 29 h 62"/>
                  <a:gd name="T18" fmla="*/ 25 w 31"/>
                  <a:gd name="T19" fmla="*/ 27 h 62"/>
                  <a:gd name="T20" fmla="*/ 23 w 31"/>
                  <a:gd name="T21" fmla="*/ 12 h 62"/>
                  <a:gd name="T22" fmla="*/ 22 w 31"/>
                  <a:gd name="T23" fmla="*/ 13 h 62"/>
                  <a:gd name="T24" fmla="*/ 23 w 31"/>
                  <a:gd name="T25" fmla="*/ 21 h 62"/>
                  <a:gd name="T26" fmla="*/ 24 w 31"/>
                  <a:gd name="T27" fmla="*/ 29 h 62"/>
                  <a:gd name="T28" fmla="*/ 28 w 31"/>
                  <a:gd name="T29" fmla="*/ 57 h 62"/>
                  <a:gd name="T30" fmla="*/ 25 w 31"/>
                  <a:gd name="T31" fmla="*/ 61 h 62"/>
                  <a:gd name="T32" fmla="*/ 21 w 31"/>
                  <a:gd name="T33" fmla="*/ 58 h 62"/>
                  <a:gd name="T34" fmla="*/ 18 w 31"/>
                  <a:gd name="T35" fmla="*/ 32 h 62"/>
                  <a:gd name="T36" fmla="*/ 16 w 31"/>
                  <a:gd name="T37" fmla="*/ 32 h 62"/>
                  <a:gd name="T38" fmla="*/ 20 w 31"/>
                  <a:gd name="T39" fmla="*/ 58 h 62"/>
                  <a:gd name="T40" fmla="*/ 17 w 31"/>
                  <a:gd name="T41" fmla="*/ 62 h 62"/>
                  <a:gd name="T42" fmla="*/ 13 w 31"/>
                  <a:gd name="T43" fmla="*/ 59 h 62"/>
                  <a:gd name="T44" fmla="*/ 9 w 31"/>
                  <a:gd name="T45" fmla="*/ 31 h 62"/>
                  <a:gd name="T46" fmla="*/ 8 w 31"/>
                  <a:gd name="T47" fmla="*/ 23 h 62"/>
                  <a:gd name="T48" fmla="*/ 7 w 31"/>
                  <a:gd name="T49" fmla="*/ 14 h 62"/>
                  <a:gd name="T50" fmla="*/ 6 w 31"/>
                  <a:gd name="T51" fmla="*/ 15 h 62"/>
                  <a:gd name="T52" fmla="*/ 8 w 31"/>
                  <a:gd name="T53" fmla="*/ 29 h 62"/>
                  <a:gd name="T54" fmla="*/ 6 w 31"/>
                  <a:gd name="T55" fmla="*/ 32 h 62"/>
                  <a:gd name="T56" fmla="*/ 2 w 31"/>
                  <a:gd name="T57" fmla="*/ 29 h 62"/>
                  <a:gd name="T58" fmla="*/ 0 w 31"/>
                  <a:gd name="T59" fmla="*/ 11 h 62"/>
                  <a:gd name="T60" fmla="*/ 0 w 31"/>
                  <a:gd name="T61"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62">
                    <a:moveTo>
                      <a:pt x="0" y="11"/>
                    </a:moveTo>
                    <a:cubicBezTo>
                      <a:pt x="0" y="11"/>
                      <a:pt x="0" y="11"/>
                      <a:pt x="0" y="10"/>
                    </a:cubicBezTo>
                    <a:cubicBezTo>
                      <a:pt x="0" y="10"/>
                      <a:pt x="0" y="10"/>
                      <a:pt x="0" y="10"/>
                    </a:cubicBezTo>
                    <a:cubicBezTo>
                      <a:pt x="0" y="5"/>
                      <a:pt x="7" y="3"/>
                      <a:pt x="10" y="3"/>
                    </a:cubicBezTo>
                    <a:cubicBezTo>
                      <a:pt x="10" y="3"/>
                      <a:pt x="11" y="3"/>
                      <a:pt x="11" y="3"/>
                    </a:cubicBezTo>
                    <a:cubicBezTo>
                      <a:pt x="15" y="2"/>
                      <a:pt x="15" y="2"/>
                      <a:pt x="15" y="2"/>
                    </a:cubicBezTo>
                    <a:cubicBezTo>
                      <a:pt x="15" y="2"/>
                      <a:pt x="27" y="0"/>
                      <a:pt x="28" y="8"/>
                    </a:cubicBezTo>
                    <a:cubicBezTo>
                      <a:pt x="31" y="26"/>
                      <a:pt x="31" y="26"/>
                      <a:pt x="31" y="26"/>
                    </a:cubicBezTo>
                    <a:cubicBezTo>
                      <a:pt x="31" y="28"/>
                      <a:pt x="30" y="29"/>
                      <a:pt x="28" y="29"/>
                    </a:cubicBezTo>
                    <a:cubicBezTo>
                      <a:pt x="27" y="30"/>
                      <a:pt x="25" y="28"/>
                      <a:pt x="25" y="27"/>
                    </a:cubicBezTo>
                    <a:cubicBezTo>
                      <a:pt x="23" y="12"/>
                      <a:pt x="23" y="12"/>
                      <a:pt x="23" y="12"/>
                    </a:cubicBezTo>
                    <a:cubicBezTo>
                      <a:pt x="22" y="13"/>
                      <a:pt x="22" y="13"/>
                      <a:pt x="22" y="13"/>
                    </a:cubicBezTo>
                    <a:cubicBezTo>
                      <a:pt x="23" y="21"/>
                      <a:pt x="23" y="21"/>
                      <a:pt x="23" y="21"/>
                    </a:cubicBezTo>
                    <a:cubicBezTo>
                      <a:pt x="24" y="29"/>
                      <a:pt x="24" y="29"/>
                      <a:pt x="24" y="29"/>
                    </a:cubicBezTo>
                    <a:cubicBezTo>
                      <a:pt x="28" y="57"/>
                      <a:pt x="28" y="57"/>
                      <a:pt x="28" y="57"/>
                    </a:cubicBezTo>
                    <a:cubicBezTo>
                      <a:pt x="28" y="59"/>
                      <a:pt x="26" y="61"/>
                      <a:pt x="25" y="61"/>
                    </a:cubicBezTo>
                    <a:cubicBezTo>
                      <a:pt x="23" y="61"/>
                      <a:pt x="21" y="60"/>
                      <a:pt x="21" y="58"/>
                    </a:cubicBezTo>
                    <a:cubicBezTo>
                      <a:pt x="18" y="32"/>
                      <a:pt x="18" y="32"/>
                      <a:pt x="18" y="32"/>
                    </a:cubicBezTo>
                    <a:cubicBezTo>
                      <a:pt x="16" y="32"/>
                      <a:pt x="16" y="32"/>
                      <a:pt x="16" y="32"/>
                    </a:cubicBezTo>
                    <a:cubicBezTo>
                      <a:pt x="20" y="58"/>
                      <a:pt x="20" y="58"/>
                      <a:pt x="20" y="58"/>
                    </a:cubicBezTo>
                    <a:cubicBezTo>
                      <a:pt x="20" y="60"/>
                      <a:pt x="18" y="62"/>
                      <a:pt x="17" y="62"/>
                    </a:cubicBezTo>
                    <a:cubicBezTo>
                      <a:pt x="15" y="62"/>
                      <a:pt x="13" y="61"/>
                      <a:pt x="13" y="59"/>
                    </a:cubicBezTo>
                    <a:cubicBezTo>
                      <a:pt x="9" y="31"/>
                      <a:pt x="9" y="31"/>
                      <a:pt x="9" y="31"/>
                    </a:cubicBezTo>
                    <a:cubicBezTo>
                      <a:pt x="8" y="23"/>
                      <a:pt x="8" y="23"/>
                      <a:pt x="8" y="23"/>
                    </a:cubicBezTo>
                    <a:cubicBezTo>
                      <a:pt x="7" y="14"/>
                      <a:pt x="7" y="14"/>
                      <a:pt x="7" y="14"/>
                    </a:cubicBezTo>
                    <a:cubicBezTo>
                      <a:pt x="6" y="15"/>
                      <a:pt x="6" y="15"/>
                      <a:pt x="6" y="15"/>
                    </a:cubicBezTo>
                    <a:cubicBezTo>
                      <a:pt x="8" y="29"/>
                      <a:pt x="8" y="29"/>
                      <a:pt x="8" y="29"/>
                    </a:cubicBezTo>
                    <a:cubicBezTo>
                      <a:pt x="8" y="30"/>
                      <a:pt x="7" y="32"/>
                      <a:pt x="6" y="32"/>
                    </a:cubicBezTo>
                    <a:cubicBezTo>
                      <a:pt x="4" y="32"/>
                      <a:pt x="2" y="31"/>
                      <a:pt x="2" y="29"/>
                    </a:cubicBezTo>
                    <a:cubicBezTo>
                      <a:pt x="0" y="11"/>
                      <a:pt x="0" y="11"/>
                      <a:pt x="0" y="11"/>
                    </a:cubicBezTo>
                    <a:cubicBezTo>
                      <a:pt x="0" y="11"/>
                      <a:pt x="0" y="11"/>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6" name="Freeform 70"/>
              <p:cNvSpPr/>
              <p:nvPr/>
            </p:nvSpPr>
            <p:spPr bwMode="auto">
              <a:xfrm>
                <a:off x="1508" y="1066"/>
                <a:ext cx="12" cy="12"/>
              </a:xfrm>
              <a:custGeom>
                <a:avLst/>
                <a:gdLst>
                  <a:gd name="T0" fmla="*/ 7 w 13"/>
                  <a:gd name="T1" fmla="*/ 13 h 14"/>
                  <a:gd name="T2" fmla="*/ 0 w 13"/>
                  <a:gd name="T3" fmla="*/ 8 h 14"/>
                  <a:gd name="T4" fmla="*/ 6 w 13"/>
                  <a:gd name="T5" fmla="*/ 1 h 14"/>
                  <a:gd name="T6" fmla="*/ 13 w 13"/>
                  <a:gd name="T7" fmla="*/ 6 h 14"/>
                  <a:gd name="T8" fmla="*/ 7 w 13"/>
                  <a:gd name="T9" fmla="*/ 13 h 14"/>
                </a:gdLst>
                <a:ahLst/>
                <a:cxnLst>
                  <a:cxn ang="0">
                    <a:pos x="T0" y="T1"/>
                  </a:cxn>
                  <a:cxn ang="0">
                    <a:pos x="T2" y="T3"/>
                  </a:cxn>
                  <a:cxn ang="0">
                    <a:pos x="T4" y="T5"/>
                  </a:cxn>
                  <a:cxn ang="0">
                    <a:pos x="T6" y="T7"/>
                  </a:cxn>
                  <a:cxn ang="0">
                    <a:pos x="T8" y="T9"/>
                  </a:cxn>
                </a:cxnLst>
                <a:rect l="0" t="0" r="r" b="b"/>
                <a:pathLst>
                  <a:path w="13" h="14">
                    <a:moveTo>
                      <a:pt x="7" y="13"/>
                    </a:moveTo>
                    <a:cubicBezTo>
                      <a:pt x="4" y="14"/>
                      <a:pt x="0" y="11"/>
                      <a:pt x="0" y="8"/>
                    </a:cubicBezTo>
                    <a:cubicBezTo>
                      <a:pt x="0" y="4"/>
                      <a:pt x="2" y="1"/>
                      <a:pt x="6" y="1"/>
                    </a:cubicBezTo>
                    <a:cubicBezTo>
                      <a:pt x="9" y="0"/>
                      <a:pt x="12" y="3"/>
                      <a:pt x="13" y="6"/>
                    </a:cubicBezTo>
                    <a:cubicBezTo>
                      <a:pt x="13" y="10"/>
                      <a:pt x="11" y="13"/>
                      <a:pt x="7"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7" name="Freeform 71"/>
              <p:cNvSpPr/>
              <p:nvPr/>
            </p:nvSpPr>
            <p:spPr bwMode="auto">
              <a:xfrm>
                <a:off x="634" y="1678"/>
                <a:ext cx="74" cy="103"/>
              </a:xfrm>
              <a:custGeom>
                <a:avLst/>
                <a:gdLst>
                  <a:gd name="T0" fmla="*/ 30 w 86"/>
                  <a:gd name="T1" fmla="*/ 114 h 119"/>
                  <a:gd name="T2" fmla="*/ 33 w 86"/>
                  <a:gd name="T3" fmla="*/ 94 h 119"/>
                  <a:gd name="T4" fmla="*/ 34 w 86"/>
                  <a:gd name="T5" fmla="*/ 93 h 119"/>
                  <a:gd name="T6" fmla="*/ 39 w 86"/>
                  <a:gd name="T7" fmla="*/ 75 h 119"/>
                  <a:gd name="T8" fmla="*/ 53 w 86"/>
                  <a:gd name="T9" fmla="*/ 52 h 119"/>
                  <a:gd name="T10" fmla="*/ 54 w 86"/>
                  <a:gd name="T11" fmla="*/ 50 h 119"/>
                  <a:gd name="T12" fmla="*/ 54 w 86"/>
                  <a:gd name="T13" fmla="*/ 50 h 119"/>
                  <a:gd name="T14" fmla="*/ 83 w 86"/>
                  <a:gd name="T15" fmla="*/ 39 h 119"/>
                  <a:gd name="T16" fmla="*/ 86 w 86"/>
                  <a:gd name="T17" fmla="*/ 34 h 119"/>
                  <a:gd name="T18" fmla="*/ 80 w 86"/>
                  <a:gd name="T19" fmla="*/ 31 h 119"/>
                  <a:gd name="T20" fmla="*/ 53 w 86"/>
                  <a:gd name="T21" fmla="*/ 41 h 119"/>
                  <a:gd name="T22" fmla="*/ 52 w 86"/>
                  <a:gd name="T23" fmla="*/ 40 h 119"/>
                  <a:gd name="T24" fmla="*/ 45 w 86"/>
                  <a:gd name="T25" fmla="*/ 36 h 119"/>
                  <a:gd name="T26" fmla="*/ 44 w 86"/>
                  <a:gd name="T27" fmla="*/ 35 h 119"/>
                  <a:gd name="T28" fmla="*/ 47 w 86"/>
                  <a:gd name="T29" fmla="*/ 5 h 119"/>
                  <a:gd name="T30" fmla="*/ 43 w 86"/>
                  <a:gd name="T31" fmla="*/ 0 h 119"/>
                  <a:gd name="T32" fmla="*/ 39 w 86"/>
                  <a:gd name="T33" fmla="*/ 4 h 119"/>
                  <a:gd name="T34" fmla="*/ 35 w 86"/>
                  <a:gd name="T35" fmla="*/ 38 h 119"/>
                  <a:gd name="T36" fmla="*/ 35 w 86"/>
                  <a:gd name="T37" fmla="*/ 38 h 119"/>
                  <a:gd name="T38" fmla="*/ 20 w 86"/>
                  <a:gd name="T39" fmla="*/ 64 h 119"/>
                  <a:gd name="T40" fmla="*/ 19 w 86"/>
                  <a:gd name="T41" fmla="*/ 65 h 119"/>
                  <a:gd name="T42" fmla="*/ 8 w 86"/>
                  <a:gd name="T43" fmla="*/ 78 h 119"/>
                  <a:gd name="T44" fmla="*/ 6 w 86"/>
                  <a:gd name="T45" fmla="*/ 81 h 119"/>
                  <a:gd name="T46" fmla="*/ 0 w 86"/>
                  <a:gd name="T47" fmla="*/ 107 h 119"/>
                  <a:gd name="T48" fmla="*/ 4 w 86"/>
                  <a:gd name="T49" fmla="*/ 113 h 119"/>
                  <a:gd name="T50" fmla="*/ 10 w 86"/>
                  <a:gd name="T51" fmla="*/ 109 h 119"/>
                  <a:gd name="T52" fmla="*/ 15 w 86"/>
                  <a:gd name="T53" fmla="*/ 85 h 119"/>
                  <a:gd name="T54" fmla="*/ 26 w 86"/>
                  <a:gd name="T55" fmla="*/ 73 h 119"/>
                  <a:gd name="T56" fmla="*/ 28 w 86"/>
                  <a:gd name="T57" fmla="*/ 74 h 119"/>
                  <a:gd name="T58" fmla="*/ 25 w 86"/>
                  <a:gd name="T59" fmla="*/ 88 h 119"/>
                  <a:gd name="T60" fmla="*/ 24 w 86"/>
                  <a:gd name="T61" fmla="*/ 91 h 119"/>
                  <a:gd name="T62" fmla="*/ 20 w 86"/>
                  <a:gd name="T63" fmla="*/ 114 h 119"/>
                  <a:gd name="T64" fmla="*/ 25 w 86"/>
                  <a:gd name="T65" fmla="*/ 119 h 119"/>
                  <a:gd name="T66" fmla="*/ 30 w 86"/>
                  <a:gd name="T67" fmla="*/ 1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19">
                    <a:moveTo>
                      <a:pt x="30" y="114"/>
                    </a:moveTo>
                    <a:cubicBezTo>
                      <a:pt x="33" y="94"/>
                      <a:pt x="33" y="94"/>
                      <a:pt x="33" y="94"/>
                    </a:cubicBezTo>
                    <a:cubicBezTo>
                      <a:pt x="34" y="94"/>
                      <a:pt x="34" y="94"/>
                      <a:pt x="34" y="93"/>
                    </a:cubicBezTo>
                    <a:cubicBezTo>
                      <a:pt x="39" y="75"/>
                      <a:pt x="39" y="75"/>
                      <a:pt x="39" y="75"/>
                    </a:cubicBezTo>
                    <a:cubicBezTo>
                      <a:pt x="53" y="52"/>
                      <a:pt x="53" y="52"/>
                      <a:pt x="53" y="52"/>
                    </a:cubicBezTo>
                    <a:cubicBezTo>
                      <a:pt x="53" y="51"/>
                      <a:pt x="54" y="51"/>
                      <a:pt x="54" y="50"/>
                    </a:cubicBezTo>
                    <a:cubicBezTo>
                      <a:pt x="54" y="50"/>
                      <a:pt x="54" y="50"/>
                      <a:pt x="54" y="50"/>
                    </a:cubicBezTo>
                    <a:cubicBezTo>
                      <a:pt x="83" y="39"/>
                      <a:pt x="83" y="39"/>
                      <a:pt x="83" y="39"/>
                    </a:cubicBezTo>
                    <a:cubicBezTo>
                      <a:pt x="85" y="38"/>
                      <a:pt x="86" y="36"/>
                      <a:pt x="86" y="34"/>
                    </a:cubicBezTo>
                    <a:cubicBezTo>
                      <a:pt x="85" y="31"/>
                      <a:pt x="82" y="30"/>
                      <a:pt x="80" y="31"/>
                    </a:cubicBezTo>
                    <a:cubicBezTo>
                      <a:pt x="53" y="41"/>
                      <a:pt x="53" y="41"/>
                      <a:pt x="53" y="41"/>
                    </a:cubicBezTo>
                    <a:cubicBezTo>
                      <a:pt x="53" y="40"/>
                      <a:pt x="52" y="40"/>
                      <a:pt x="52" y="40"/>
                    </a:cubicBezTo>
                    <a:cubicBezTo>
                      <a:pt x="45" y="36"/>
                      <a:pt x="45" y="36"/>
                      <a:pt x="45" y="36"/>
                    </a:cubicBezTo>
                    <a:cubicBezTo>
                      <a:pt x="45" y="36"/>
                      <a:pt x="44" y="35"/>
                      <a:pt x="44" y="35"/>
                    </a:cubicBezTo>
                    <a:cubicBezTo>
                      <a:pt x="47" y="5"/>
                      <a:pt x="47" y="5"/>
                      <a:pt x="47" y="5"/>
                    </a:cubicBezTo>
                    <a:cubicBezTo>
                      <a:pt x="48" y="2"/>
                      <a:pt x="46" y="0"/>
                      <a:pt x="43" y="0"/>
                    </a:cubicBezTo>
                    <a:cubicBezTo>
                      <a:pt x="41" y="0"/>
                      <a:pt x="39" y="1"/>
                      <a:pt x="39" y="4"/>
                    </a:cubicBezTo>
                    <a:cubicBezTo>
                      <a:pt x="35" y="38"/>
                      <a:pt x="35" y="38"/>
                      <a:pt x="35" y="38"/>
                    </a:cubicBezTo>
                    <a:cubicBezTo>
                      <a:pt x="35" y="38"/>
                      <a:pt x="35" y="38"/>
                      <a:pt x="35" y="38"/>
                    </a:cubicBezTo>
                    <a:cubicBezTo>
                      <a:pt x="20" y="64"/>
                      <a:pt x="20" y="64"/>
                      <a:pt x="20" y="64"/>
                    </a:cubicBezTo>
                    <a:cubicBezTo>
                      <a:pt x="19" y="64"/>
                      <a:pt x="19" y="65"/>
                      <a:pt x="19" y="65"/>
                    </a:cubicBezTo>
                    <a:cubicBezTo>
                      <a:pt x="8" y="78"/>
                      <a:pt x="8" y="78"/>
                      <a:pt x="8" y="78"/>
                    </a:cubicBezTo>
                    <a:cubicBezTo>
                      <a:pt x="7" y="79"/>
                      <a:pt x="6" y="80"/>
                      <a:pt x="6" y="81"/>
                    </a:cubicBezTo>
                    <a:cubicBezTo>
                      <a:pt x="0" y="107"/>
                      <a:pt x="0" y="107"/>
                      <a:pt x="0" y="107"/>
                    </a:cubicBezTo>
                    <a:cubicBezTo>
                      <a:pt x="0" y="110"/>
                      <a:pt x="2" y="112"/>
                      <a:pt x="4" y="113"/>
                    </a:cubicBezTo>
                    <a:cubicBezTo>
                      <a:pt x="7" y="114"/>
                      <a:pt x="10" y="112"/>
                      <a:pt x="10" y="109"/>
                    </a:cubicBezTo>
                    <a:cubicBezTo>
                      <a:pt x="15" y="85"/>
                      <a:pt x="15" y="85"/>
                      <a:pt x="15" y="85"/>
                    </a:cubicBezTo>
                    <a:cubicBezTo>
                      <a:pt x="26" y="73"/>
                      <a:pt x="26" y="73"/>
                      <a:pt x="26" y="73"/>
                    </a:cubicBezTo>
                    <a:cubicBezTo>
                      <a:pt x="28" y="74"/>
                      <a:pt x="28" y="74"/>
                      <a:pt x="28" y="74"/>
                    </a:cubicBezTo>
                    <a:cubicBezTo>
                      <a:pt x="25" y="88"/>
                      <a:pt x="25" y="88"/>
                      <a:pt x="25" y="88"/>
                    </a:cubicBezTo>
                    <a:cubicBezTo>
                      <a:pt x="24" y="89"/>
                      <a:pt x="24" y="90"/>
                      <a:pt x="24" y="91"/>
                    </a:cubicBezTo>
                    <a:cubicBezTo>
                      <a:pt x="20" y="114"/>
                      <a:pt x="20" y="114"/>
                      <a:pt x="20" y="114"/>
                    </a:cubicBezTo>
                    <a:cubicBezTo>
                      <a:pt x="20" y="117"/>
                      <a:pt x="22" y="119"/>
                      <a:pt x="25" y="119"/>
                    </a:cubicBezTo>
                    <a:cubicBezTo>
                      <a:pt x="28" y="119"/>
                      <a:pt x="30" y="117"/>
                      <a:pt x="30" y="1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8" name="Freeform 72"/>
              <p:cNvSpPr/>
              <p:nvPr/>
            </p:nvSpPr>
            <p:spPr bwMode="auto">
              <a:xfrm>
                <a:off x="674" y="1694"/>
                <a:ext cx="16" cy="17"/>
              </a:xfrm>
              <a:custGeom>
                <a:avLst/>
                <a:gdLst>
                  <a:gd name="T0" fmla="*/ 2 w 19"/>
                  <a:gd name="T1" fmla="*/ 5 h 19"/>
                  <a:gd name="T2" fmla="*/ 5 w 19"/>
                  <a:gd name="T3" fmla="*/ 16 h 19"/>
                  <a:gd name="T4" fmla="*/ 16 w 19"/>
                  <a:gd name="T5" fmla="*/ 14 h 19"/>
                  <a:gd name="T6" fmla="*/ 14 w 19"/>
                  <a:gd name="T7" fmla="*/ 2 h 19"/>
                  <a:gd name="T8" fmla="*/ 2 w 19"/>
                  <a:gd name="T9" fmla="*/ 5 h 19"/>
                </a:gdLst>
                <a:ahLst/>
                <a:cxnLst>
                  <a:cxn ang="0">
                    <a:pos x="T0" y="T1"/>
                  </a:cxn>
                  <a:cxn ang="0">
                    <a:pos x="T2" y="T3"/>
                  </a:cxn>
                  <a:cxn ang="0">
                    <a:pos x="T4" y="T5"/>
                  </a:cxn>
                  <a:cxn ang="0">
                    <a:pos x="T6" y="T7"/>
                  </a:cxn>
                  <a:cxn ang="0">
                    <a:pos x="T8" y="T9"/>
                  </a:cxn>
                </a:cxnLst>
                <a:rect l="0" t="0" r="r" b="b"/>
                <a:pathLst>
                  <a:path w="19" h="19">
                    <a:moveTo>
                      <a:pt x="2" y="5"/>
                    </a:moveTo>
                    <a:cubicBezTo>
                      <a:pt x="0" y="9"/>
                      <a:pt x="1" y="14"/>
                      <a:pt x="5" y="16"/>
                    </a:cubicBezTo>
                    <a:cubicBezTo>
                      <a:pt x="9" y="19"/>
                      <a:pt x="14" y="18"/>
                      <a:pt x="16" y="14"/>
                    </a:cubicBezTo>
                    <a:cubicBezTo>
                      <a:pt x="19" y="10"/>
                      <a:pt x="18" y="5"/>
                      <a:pt x="14" y="2"/>
                    </a:cubicBezTo>
                    <a:cubicBezTo>
                      <a:pt x="10" y="0"/>
                      <a:pt x="5" y="1"/>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9" name="Freeform 73"/>
              <p:cNvSpPr/>
              <p:nvPr/>
            </p:nvSpPr>
            <p:spPr bwMode="auto">
              <a:xfrm>
                <a:off x="702" y="881"/>
                <a:ext cx="71" cy="50"/>
              </a:xfrm>
              <a:custGeom>
                <a:avLst/>
                <a:gdLst>
                  <a:gd name="T0" fmla="*/ 59 w 71"/>
                  <a:gd name="T1" fmla="*/ 20 h 50"/>
                  <a:gd name="T2" fmla="*/ 55 w 71"/>
                  <a:gd name="T3" fmla="*/ 19 h 50"/>
                  <a:gd name="T4" fmla="*/ 55 w 71"/>
                  <a:gd name="T5" fmla="*/ 19 h 50"/>
                  <a:gd name="T6" fmla="*/ 0 w 71"/>
                  <a:gd name="T7" fmla="*/ 0 h 50"/>
                  <a:gd name="T8" fmla="*/ 0 w 71"/>
                  <a:gd name="T9" fmla="*/ 50 h 50"/>
                  <a:gd name="T10" fmla="*/ 58 w 71"/>
                  <a:gd name="T11" fmla="*/ 31 h 50"/>
                  <a:gd name="T12" fmla="*/ 58 w 71"/>
                  <a:gd name="T13" fmla="*/ 31 h 50"/>
                  <a:gd name="T14" fmla="*/ 59 w 71"/>
                  <a:gd name="T15" fmla="*/ 31 h 50"/>
                  <a:gd name="T16" fmla="*/ 71 w 71"/>
                  <a:gd name="T17" fmla="*/ 34 h 50"/>
                  <a:gd name="T18" fmla="*/ 71 w 71"/>
                  <a:gd name="T19" fmla="*/ 16 h 50"/>
                  <a:gd name="T20" fmla="*/ 59 w 71"/>
                  <a:gd name="T21"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0">
                    <a:moveTo>
                      <a:pt x="59" y="20"/>
                    </a:moveTo>
                    <a:lnTo>
                      <a:pt x="55" y="19"/>
                    </a:lnTo>
                    <a:lnTo>
                      <a:pt x="55" y="19"/>
                    </a:lnTo>
                    <a:lnTo>
                      <a:pt x="0" y="0"/>
                    </a:lnTo>
                    <a:lnTo>
                      <a:pt x="0" y="50"/>
                    </a:lnTo>
                    <a:lnTo>
                      <a:pt x="58" y="31"/>
                    </a:lnTo>
                    <a:lnTo>
                      <a:pt x="58" y="31"/>
                    </a:lnTo>
                    <a:lnTo>
                      <a:pt x="59" y="31"/>
                    </a:lnTo>
                    <a:lnTo>
                      <a:pt x="71" y="34"/>
                    </a:lnTo>
                    <a:lnTo>
                      <a:pt x="71" y="16"/>
                    </a:lnTo>
                    <a:lnTo>
                      <a:pt x="59" y="2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0" name="Freeform 74"/>
              <p:cNvSpPr/>
              <p:nvPr/>
            </p:nvSpPr>
            <p:spPr bwMode="auto">
              <a:xfrm>
                <a:off x="659" y="902"/>
                <a:ext cx="36" cy="8"/>
              </a:xfrm>
              <a:custGeom>
                <a:avLst/>
                <a:gdLst>
                  <a:gd name="T0" fmla="*/ 37 w 42"/>
                  <a:gd name="T1" fmla="*/ 0 h 9"/>
                  <a:gd name="T2" fmla="*/ 5 w 42"/>
                  <a:gd name="T3" fmla="*/ 0 h 9"/>
                  <a:gd name="T4" fmla="*/ 0 w 42"/>
                  <a:gd name="T5" fmla="*/ 5 h 9"/>
                  <a:gd name="T6" fmla="*/ 5 w 42"/>
                  <a:gd name="T7" fmla="*/ 9 h 9"/>
                  <a:gd name="T8" fmla="*/ 37 w 42"/>
                  <a:gd name="T9" fmla="*/ 9 h 9"/>
                  <a:gd name="T10" fmla="*/ 42 w 42"/>
                  <a:gd name="T11" fmla="*/ 5 h 9"/>
                  <a:gd name="T12" fmla="*/ 37 w 42"/>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42" h="9">
                    <a:moveTo>
                      <a:pt x="37" y="0"/>
                    </a:moveTo>
                    <a:cubicBezTo>
                      <a:pt x="5" y="0"/>
                      <a:pt x="5" y="0"/>
                      <a:pt x="5" y="0"/>
                    </a:cubicBezTo>
                    <a:cubicBezTo>
                      <a:pt x="2" y="0"/>
                      <a:pt x="0" y="2"/>
                      <a:pt x="0" y="5"/>
                    </a:cubicBezTo>
                    <a:cubicBezTo>
                      <a:pt x="0" y="7"/>
                      <a:pt x="2" y="9"/>
                      <a:pt x="5" y="9"/>
                    </a:cubicBezTo>
                    <a:cubicBezTo>
                      <a:pt x="37" y="9"/>
                      <a:pt x="37" y="9"/>
                      <a:pt x="37" y="9"/>
                    </a:cubicBezTo>
                    <a:cubicBezTo>
                      <a:pt x="40" y="9"/>
                      <a:pt x="42" y="7"/>
                      <a:pt x="42" y="5"/>
                    </a:cubicBezTo>
                    <a:cubicBezTo>
                      <a:pt x="42" y="2"/>
                      <a:pt x="40" y="0"/>
                      <a:pt x="3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1" name="Freeform 75"/>
              <p:cNvSpPr/>
              <p:nvPr/>
            </p:nvSpPr>
            <p:spPr bwMode="auto">
              <a:xfrm>
                <a:off x="660" y="871"/>
                <a:ext cx="35" cy="17"/>
              </a:xfrm>
              <a:custGeom>
                <a:avLst/>
                <a:gdLst>
                  <a:gd name="T0" fmla="*/ 4 w 41"/>
                  <a:gd name="T1" fmla="*/ 9 h 20"/>
                  <a:gd name="T2" fmla="*/ 35 w 41"/>
                  <a:gd name="T3" fmla="*/ 19 h 20"/>
                  <a:gd name="T4" fmla="*/ 40 w 41"/>
                  <a:gd name="T5" fmla="*/ 16 h 20"/>
                  <a:gd name="T6" fmla="*/ 37 w 41"/>
                  <a:gd name="T7" fmla="*/ 10 h 20"/>
                  <a:gd name="T8" fmla="*/ 7 w 41"/>
                  <a:gd name="T9" fmla="*/ 0 h 20"/>
                  <a:gd name="T10" fmla="*/ 1 w 41"/>
                  <a:gd name="T11" fmla="*/ 3 h 20"/>
                  <a:gd name="T12" fmla="*/ 4 w 4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41" h="20">
                    <a:moveTo>
                      <a:pt x="4" y="9"/>
                    </a:moveTo>
                    <a:cubicBezTo>
                      <a:pt x="35" y="19"/>
                      <a:pt x="35" y="19"/>
                      <a:pt x="35" y="19"/>
                    </a:cubicBezTo>
                    <a:cubicBezTo>
                      <a:pt x="37" y="20"/>
                      <a:pt x="40" y="18"/>
                      <a:pt x="40" y="16"/>
                    </a:cubicBezTo>
                    <a:cubicBezTo>
                      <a:pt x="41" y="14"/>
                      <a:pt x="40" y="11"/>
                      <a:pt x="37" y="10"/>
                    </a:cubicBezTo>
                    <a:cubicBezTo>
                      <a:pt x="7" y="0"/>
                      <a:pt x="7" y="0"/>
                      <a:pt x="7" y="0"/>
                    </a:cubicBezTo>
                    <a:cubicBezTo>
                      <a:pt x="4" y="0"/>
                      <a:pt x="2" y="1"/>
                      <a:pt x="1" y="3"/>
                    </a:cubicBezTo>
                    <a:cubicBezTo>
                      <a:pt x="0" y="6"/>
                      <a:pt x="1" y="9"/>
                      <a:pt x="4"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2" name="Freeform 76"/>
              <p:cNvSpPr/>
              <p:nvPr/>
            </p:nvSpPr>
            <p:spPr bwMode="auto">
              <a:xfrm>
                <a:off x="660" y="925"/>
                <a:ext cx="35" cy="17"/>
              </a:xfrm>
              <a:custGeom>
                <a:avLst/>
                <a:gdLst>
                  <a:gd name="T0" fmla="*/ 35 w 41"/>
                  <a:gd name="T1" fmla="*/ 1 h 20"/>
                  <a:gd name="T2" fmla="*/ 4 w 41"/>
                  <a:gd name="T3" fmla="*/ 10 h 20"/>
                  <a:gd name="T4" fmla="*/ 1 w 41"/>
                  <a:gd name="T5" fmla="*/ 16 h 20"/>
                  <a:gd name="T6" fmla="*/ 7 w 41"/>
                  <a:gd name="T7" fmla="*/ 19 h 20"/>
                  <a:gd name="T8" fmla="*/ 37 w 41"/>
                  <a:gd name="T9" fmla="*/ 10 h 20"/>
                  <a:gd name="T10" fmla="*/ 40 w 41"/>
                  <a:gd name="T11" fmla="*/ 4 h 20"/>
                  <a:gd name="T12" fmla="*/ 35 w 41"/>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41" h="20">
                    <a:moveTo>
                      <a:pt x="35" y="1"/>
                    </a:moveTo>
                    <a:cubicBezTo>
                      <a:pt x="4" y="10"/>
                      <a:pt x="4" y="10"/>
                      <a:pt x="4" y="10"/>
                    </a:cubicBezTo>
                    <a:cubicBezTo>
                      <a:pt x="1" y="11"/>
                      <a:pt x="0" y="14"/>
                      <a:pt x="1" y="16"/>
                    </a:cubicBezTo>
                    <a:cubicBezTo>
                      <a:pt x="2" y="19"/>
                      <a:pt x="4" y="20"/>
                      <a:pt x="7" y="19"/>
                    </a:cubicBezTo>
                    <a:cubicBezTo>
                      <a:pt x="37" y="10"/>
                      <a:pt x="37" y="10"/>
                      <a:pt x="37" y="10"/>
                    </a:cubicBezTo>
                    <a:cubicBezTo>
                      <a:pt x="40" y="9"/>
                      <a:pt x="41" y="6"/>
                      <a:pt x="40" y="4"/>
                    </a:cubicBezTo>
                    <a:cubicBezTo>
                      <a:pt x="40" y="1"/>
                      <a:pt x="37" y="0"/>
                      <a:pt x="3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3" name="Freeform 77"/>
              <p:cNvSpPr/>
              <p:nvPr/>
            </p:nvSpPr>
            <p:spPr bwMode="auto">
              <a:xfrm>
                <a:off x="632" y="1944"/>
                <a:ext cx="96" cy="69"/>
              </a:xfrm>
              <a:custGeom>
                <a:avLst/>
                <a:gdLst>
                  <a:gd name="T0" fmla="*/ 81 w 96"/>
                  <a:gd name="T1" fmla="*/ 27 h 69"/>
                  <a:gd name="T2" fmla="*/ 75 w 96"/>
                  <a:gd name="T3" fmla="*/ 26 h 69"/>
                  <a:gd name="T4" fmla="*/ 75 w 96"/>
                  <a:gd name="T5" fmla="*/ 26 h 69"/>
                  <a:gd name="T6" fmla="*/ 0 w 96"/>
                  <a:gd name="T7" fmla="*/ 0 h 69"/>
                  <a:gd name="T8" fmla="*/ 0 w 96"/>
                  <a:gd name="T9" fmla="*/ 69 h 69"/>
                  <a:gd name="T10" fmla="*/ 79 w 96"/>
                  <a:gd name="T11" fmla="*/ 43 h 69"/>
                  <a:gd name="T12" fmla="*/ 79 w 96"/>
                  <a:gd name="T13" fmla="*/ 43 h 69"/>
                  <a:gd name="T14" fmla="*/ 80 w 96"/>
                  <a:gd name="T15" fmla="*/ 43 h 69"/>
                  <a:gd name="T16" fmla="*/ 96 w 96"/>
                  <a:gd name="T17" fmla="*/ 47 h 69"/>
                  <a:gd name="T18" fmla="*/ 96 w 96"/>
                  <a:gd name="T19" fmla="*/ 22 h 69"/>
                  <a:gd name="T20" fmla="*/ 81 w 96"/>
                  <a:gd name="T21" fmla="*/ 2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69">
                    <a:moveTo>
                      <a:pt x="81" y="27"/>
                    </a:moveTo>
                    <a:lnTo>
                      <a:pt x="75" y="26"/>
                    </a:lnTo>
                    <a:lnTo>
                      <a:pt x="75" y="26"/>
                    </a:lnTo>
                    <a:lnTo>
                      <a:pt x="0" y="0"/>
                    </a:lnTo>
                    <a:lnTo>
                      <a:pt x="0" y="69"/>
                    </a:lnTo>
                    <a:lnTo>
                      <a:pt x="79" y="43"/>
                    </a:lnTo>
                    <a:lnTo>
                      <a:pt x="79" y="43"/>
                    </a:lnTo>
                    <a:lnTo>
                      <a:pt x="80" y="43"/>
                    </a:lnTo>
                    <a:lnTo>
                      <a:pt x="96" y="47"/>
                    </a:lnTo>
                    <a:lnTo>
                      <a:pt x="96" y="22"/>
                    </a:lnTo>
                    <a:lnTo>
                      <a:pt x="81" y="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4" name="Freeform 78"/>
              <p:cNvSpPr/>
              <p:nvPr/>
            </p:nvSpPr>
            <p:spPr bwMode="auto">
              <a:xfrm>
                <a:off x="572" y="1973"/>
                <a:ext cx="50" cy="11"/>
              </a:xfrm>
              <a:custGeom>
                <a:avLst/>
                <a:gdLst>
                  <a:gd name="T0" fmla="*/ 51 w 57"/>
                  <a:gd name="T1" fmla="*/ 0 h 13"/>
                  <a:gd name="T2" fmla="*/ 7 w 57"/>
                  <a:gd name="T3" fmla="*/ 0 h 13"/>
                  <a:gd name="T4" fmla="*/ 0 w 57"/>
                  <a:gd name="T5" fmla="*/ 7 h 13"/>
                  <a:gd name="T6" fmla="*/ 7 w 57"/>
                  <a:gd name="T7" fmla="*/ 13 h 13"/>
                  <a:gd name="T8" fmla="*/ 51 w 57"/>
                  <a:gd name="T9" fmla="*/ 13 h 13"/>
                  <a:gd name="T10" fmla="*/ 57 w 57"/>
                  <a:gd name="T11" fmla="*/ 7 h 13"/>
                  <a:gd name="T12" fmla="*/ 51 w 57"/>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57" h="13">
                    <a:moveTo>
                      <a:pt x="51" y="0"/>
                    </a:moveTo>
                    <a:cubicBezTo>
                      <a:pt x="7" y="0"/>
                      <a:pt x="7" y="0"/>
                      <a:pt x="7" y="0"/>
                    </a:cubicBezTo>
                    <a:cubicBezTo>
                      <a:pt x="3" y="0"/>
                      <a:pt x="0" y="3"/>
                      <a:pt x="0" y="7"/>
                    </a:cubicBezTo>
                    <a:cubicBezTo>
                      <a:pt x="0" y="10"/>
                      <a:pt x="3" y="13"/>
                      <a:pt x="7" y="13"/>
                    </a:cubicBezTo>
                    <a:cubicBezTo>
                      <a:pt x="51" y="13"/>
                      <a:pt x="51" y="13"/>
                      <a:pt x="51" y="13"/>
                    </a:cubicBezTo>
                    <a:cubicBezTo>
                      <a:pt x="54" y="13"/>
                      <a:pt x="57" y="10"/>
                      <a:pt x="57" y="7"/>
                    </a:cubicBezTo>
                    <a:cubicBezTo>
                      <a:pt x="57" y="3"/>
                      <a:pt x="54" y="0"/>
                      <a:pt x="5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5" name="Freeform 79"/>
              <p:cNvSpPr/>
              <p:nvPr/>
            </p:nvSpPr>
            <p:spPr bwMode="auto">
              <a:xfrm>
                <a:off x="573" y="1931"/>
                <a:ext cx="49" cy="23"/>
              </a:xfrm>
              <a:custGeom>
                <a:avLst/>
                <a:gdLst>
                  <a:gd name="T0" fmla="*/ 6 w 57"/>
                  <a:gd name="T1" fmla="*/ 13 h 27"/>
                  <a:gd name="T2" fmla="*/ 48 w 57"/>
                  <a:gd name="T3" fmla="*/ 26 h 27"/>
                  <a:gd name="T4" fmla="*/ 56 w 57"/>
                  <a:gd name="T5" fmla="*/ 22 h 27"/>
                  <a:gd name="T6" fmla="*/ 52 w 57"/>
                  <a:gd name="T7" fmla="*/ 14 h 27"/>
                  <a:gd name="T8" fmla="*/ 10 w 57"/>
                  <a:gd name="T9" fmla="*/ 1 h 27"/>
                  <a:gd name="T10" fmla="*/ 2 w 57"/>
                  <a:gd name="T11" fmla="*/ 5 h 27"/>
                  <a:gd name="T12" fmla="*/ 6 w 57"/>
                  <a:gd name="T13" fmla="*/ 13 h 27"/>
                </a:gdLst>
                <a:ahLst/>
                <a:cxnLst>
                  <a:cxn ang="0">
                    <a:pos x="T0" y="T1"/>
                  </a:cxn>
                  <a:cxn ang="0">
                    <a:pos x="T2" y="T3"/>
                  </a:cxn>
                  <a:cxn ang="0">
                    <a:pos x="T4" y="T5"/>
                  </a:cxn>
                  <a:cxn ang="0">
                    <a:pos x="T6" y="T7"/>
                  </a:cxn>
                  <a:cxn ang="0">
                    <a:pos x="T8" y="T9"/>
                  </a:cxn>
                  <a:cxn ang="0">
                    <a:pos x="T10" y="T11"/>
                  </a:cxn>
                  <a:cxn ang="0">
                    <a:pos x="T12" y="T13"/>
                  </a:cxn>
                </a:cxnLst>
                <a:rect l="0" t="0" r="r" b="b"/>
                <a:pathLst>
                  <a:path w="57" h="27">
                    <a:moveTo>
                      <a:pt x="6" y="13"/>
                    </a:moveTo>
                    <a:cubicBezTo>
                      <a:pt x="48" y="26"/>
                      <a:pt x="48" y="26"/>
                      <a:pt x="48" y="26"/>
                    </a:cubicBezTo>
                    <a:cubicBezTo>
                      <a:pt x="51" y="27"/>
                      <a:pt x="55" y="26"/>
                      <a:pt x="56" y="22"/>
                    </a:cubicBezTo>
                    <a:cubicBezTo>
                      <a:pt x="57" y="19"/>
                      <a:pt x="55" y="15"/>
                      <a:pt x="52" y="14"/>
                    </a:cubicBezTo>
                    <a:cubicBezTo>
                      <a:pt x="10" y="1"/>
                      <a:pt x="10" y="1"/>
                      <a:pt x="10" y="1"/>
                    </a:cubicBezTo>
                    <a:cubicBezTo>
                      <a:pt x="6" y="0"/>
                      <a:pt x="3" y="2"/>
                      <a:pt x="2" y="5"/>
                    </a:cubicBezTo>
                    <a:cubicBezTo>
                      <a:pt x="0" y="8"/>
                      <a:pt x="2" y="12"/>
                      <a:pt x="6"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6" name="Freeform 80"/>
              <p:cNvSpPr/>
              <p:nvPr/>
            </p:nvSpPr>
            <p:spPr bwMode="auto">
              <a:xfrm>
                <a:off x="573" y="2004"/>
                <a:ext cx="49" cy="25"/>
              </a:xfrm>
              <a:custGeom>
                <a:avLst/>
                <a:gdLst>
                  <a:gd name="T0" fmla="*/ 48 w 57"/>
                  <a:gd name="T1" fmla="*/ 1 h 28"/>
                  <a:gd name="T2" fmla="*/ 6 w 57"/>
                  <a:gd name="T3" fmla="*/ 14 h 28"/>
                  <a:gd name="T4" fmla="*/ 2 w 57"/>
                  <a:gd name="T5" fmla="*/ 23 h 28"/>
                  <a:gd name="T6" fmla="*/ 10 w 57"/>
                  <a:gd name="T7" fmla="*/ 27 h 28"/>
                  <a:gd name="T8" fmla="*/ 52 w 57"/>
                  <a:gd name="T9" fmla="*/ 13 h 28"/>
                  <a:gd name="T10" fmla="*/ 56 w 57"/>
                  <a:gd name="T11" fmla="*/ 5 h 28"/>
                  <a:gd name="T12" fmla="*/ 48 w 57"/>
                  <a:gd name="T13" fmla="*/ 1 h 28"/>
                </a:gdLst>
                <a:ahLst/>
                <a:cxnLst>
                  <a:cxn ang="0">
                    <a:pos x="T0" y="T1"/>
                  </a:cxn>
                  <a:cxn ang="0">
                    <a:pos x="T2" y="T3"/>
                  </a:cxn>
                  <a:cxn ang="0">
                    <a:pos x="T4" y="T5"/>
                  </a:cxn>
                  <a:cxn ang="0">
                    <a:pos x="T6" y="T7"/>
                  </a:cxn>
                  <a:cxn ang="0">
                    <a:pos x="T8" y="T9"/>
                  </a:cxn>
                  <a:cxn ang="0">
                    <a:pos x="T10" y="T11"/>
                  </a:cxn>
                  <a:cxn ang="0">
                    <a:pos x="T12" y="T13"/>
                  </a:cxn>
                </a:cxnLst>
                <a:rect l="0" t="0" r="r" b="b"/>
                <a:pathLst>
                  <a:path w="57" h="28">
                    <a:moveTo>
                      <a:pt x="48" y="1"/>
                    </a:moveTo>
                    <a:cubicBezTo>
                      <a:pt x="6" y="14"/>
                      <a:pt x="6" y="14"/>
                      <a:pt x="6" y="14"/>
                    </a:cubicBezTo>
                    <a:cubicBezTo>
                      <a:pt x="2" y="16"/>
                      <a:pt x="0" y="19"/>
                      <a:pt x="2" y="23"/>
                    </a:cubicBezTo>
                    <a:cubicBezTo>
                      <a:pt x="3" y="26"/>
                      <a:pt x="6" y="28"/>
                      <a:pt x="10" y="27"/>
                    </a:cubicBezTo>
                    <a:cubicBezTo>
                      <a:pt x="52" y="13"/>
                      <a:pt x="52" y="13"/>
                      <a:pt x="52" y="13"/>
                    </a:cubicBezTo>
                    <a:cubicBezTo>
                      <a:pt x="55" y="12"/>
                      <a:pt x="57" y="9"/>
                      <a:pt x="56" y="5"/>
                    </a:cubicBezTo>
                    <a:cubicBezTo>
                      <a:pt x="55" y="2"/>
                      <a:pt x="51" y="0"/>
                      <a:pt x="48"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7" name="Freeform 81"/>
              <p:cNvSpPr/>
              <p:nvPr/>
            </p:nvSpPr>
            <p:spPr bwMode="auto">
              <a:xfrm>
                <a:off x="862" y="1999"/>
                <a:ext cx="95" cy="68"/>
              </a:xfrm>
              <a:custGeom>
                <a:avLst/>
                <a:gdLst>
                  <a:gd name="T0" fmla="*/ 80 w 95"/>
                  <a:gd name="T1" fmla="*/ 26 h 68"/>
                  <a:gd name="T2" fmla="*/ 74 w 95"/>
                  <a:gd name="T3" fmla="*/ 24 h 68"/>
                  <a:gd name="T4" fmla="*/ 74 w 95"/>
                  <a:gd name="T5" fmla="*/ 24 h 68"/>
                  <a:gd name="T6" fmla="*/ 0 w 95"/>
                  <a:gd name="T7" fmla="*/ 0 h 68"/>
                  <a:gd name="T8" fmla="*/ 0 w 95"/>
                  <a:gd name="T9" fmla="*/ 68 h 68"/>
                  <a:gd name="T10" fmla="*/ 78 w 95"/>
                  <a:gd name="T11" fmla="*/ 42 h 68"/>
                  <a:gd name="T12" fmla="*/ 78 w 95"/>
                  <a:gd name="T13" fmla="*/ 42 h 68"/>
                  <a:gd name="T14" fmla="*/ 80 w 95"/>
                  <a:gd name="T15" fmla="*/ 41 h 68"/>
                  <a:gd name="T16" fmla="*/ 95 w 95"/>
                  <a:gd name="T17" fmla="*/ 46 h 68"/>
                  <a:gd name="T18" fmla="*/ 95 w 95"/>
                  <a:gd name="T19" fmla="*/ 21 h 68"/>
                  <a:gd name="T20" fmla="*/ 80 w 95"/>
                  <a:gd name="T21" fmla="*/ 2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68">
                    <a:moveTo>
                      <a:pt x="80" y="26"/>
                    </a:moveTo>
                    <a:lnTo>
                      <a:pt x="74" y="24"/>
                    </a:lnTo>
                    <a:lnTo>
                      <a:pt x="74" y="24"/>
                    </a:lnTo>
                    <a:lnTo>
                      <a:pt x="0" y="0"/>
                    </a:lnTo>
                    <a:lnTo>
                      <a:pt x="0" y="68"/>
                    </a:lnTo>
                    <a:lnTo>
                      <a:pt x="78" y="42"/>
                    </a:lnTo>
                    <a:lnTo>
                      <a:pt x="78" y="42"/>
                    </a:lnTo>
                    <a:lnTo>
                      <a:pt x="80" y="41"/>
                    </a:lnTo>
                    <a:lnTo>
                      <a:pt x="95" y="46"/>
                    </a:lnTo>
                    <a:lnTo>
                      <a:pt x="95" y="21"/>
                    </a:lnTo>
                    <a:lnTo>
                      <a:pt x="80" y="2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8" name="Freeform 82"/>
              <p:cNvSpPr/>
              <p:nvPr/>
            </p:nvSpPr>
            <p:spPr bwMode="auto">
              <a:xfrm>
                <a:off x="803" y="2027"/>
                <a:ext cx="49" cy="11"/>
              </a:xfrm>
              <a:custGeom>
                <a:avLst/>
                <a:gdLst>
                  <a:gd name="T0" fmla="*/ 50 w 56"/>
                  <a:gd name="T1" fmla="*/ 0 h 13"/>
                  <a:gd name="T2" fmla="*/ 6 w 56"/>
                  <a:gd name="T3" fmla="*/ 0 h 13"/>
                  <a:gd name="T4" fmla="*/ 0 w 56"/>
                  <a:gd name="T5" fmla="*/ 7 h 13"/>
                  <a:gd name="T6" fmla="*/ 6 w 56"/>
                  <a:gd name="T7" fmla="*/ 13 h 13"/>
                  <a:gd name="T8" fmla="*/ 50 w 56"/>
                  <a:gd name="T9" fmla="*/ 13 h 13"/>
                  <a:gd name="T10" fmla="*/ 56 w 56"/>
                  <a:gd name="T11" fmla="*/ 7 h 13"/>
                  <a:gd name="T12" fmla="*/ 50 w 56"/>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56" h="13">
                    <a:moveTo>
                      <a:pt x="50" y="0"/>
                    </a:moveTo>
                    <a:cubicBezTo>
                      <a:pt x="6" y="0"/>
                      <a:pt x="6" y="0"/>
                      <a:pt x="6" y="0"/>
                    </a:cubicBezTo>
                    <a:cubicBezTo>
                      <a:pt x="3" y="0"/>
                      <a:pt x="0" y="3"/>
                      <a:pt x="0" y="7"/>
                    </a:cubicBezTo>
                    <a:cubicBezTo>
                      <a:pt x="0" y="10"/>
                      <a:pt x="3" y="13"/>
                      <a:pt x="6" y="13"/>
                    </a:cubicBezTo>
                    <a:cubicBezTo>
                      <a:pt x="50" y="13"/>
                      <a:pt x="50" y="13"/>
                      <a:pt x="50" y="13"/>
                    </a:cubicBezTo>
                    <a:cubicBezTo>
                      <a:pt x="53" y="13"/>
                      <a:pt x="56" y="10"/>
                      <a:pt x="56" y="7"/>
                    </a:cubicBezTo>
                    <a:cubicBezTo>
                      <a:pt x="56" y="3"/>
                      <a:pt x="53" y="0"/>
                      <a:pt x="5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9" name="Freeform 83"/>
              <p:cNvSpPr/>
              <p:nvPr/>
            </p:nvSpPr>
            <p:spPr bwMode="auto">
              <a:xfrm>
                <a:off x="804" y="1984"/>
                <a:ext cx="49" cy="25"/>
              </a:xfrm>
              <a:custGeom>
                <a:avLst/>
                <a:gdLst>
                  <a:gd name="T0" fmla="*/ 5 w 56"/>
                  <a:gd name="T1" fmla="*/ 13 h 28"/>
                  <a:gd name="T2" fmla="*/ 47 w 56"/>
                  <a:gd name="T3" fmla="*/ 27 h 28"/>
                  <a:gd name="T4" fmla="*/ 55 w 56"/>
                  <a:gd name="T5" fmla="*/ 22 h 28"/>
                  <a:gd name="T6" fmla="*/ 51 w 56"/>
                  <a:gd name="T7" fmla="*/ 14 h 28"/>
                  <a:gd name="T8" fmla="*/ 9 w 56"/>
                  <a:gd name="T9" fmla="*/ 1 h 28"/>
                  <a:gd name="T10" fmla="*/ 1 w 56"/>
                  <a:gd name="T11" fmla="*/ 5 h 28"/>
                  <a:gd name="T12" fmla="*/ 5 w 56"/>
                  <a:gd name="T13" fmla="*/ 13 h 28"/>
                </a:gdLst>
                <a:ahLst/>
                <a:cxnLst>
                  <a:cxn ang="0">
                    <a:pos x="T0" y="T1"/>
                  </a:cxn>
                  <a:cxn ang="0">
                    <a:pos x="T2" y="T3"/>
                  </a:cxn>
                  <a:cxn ang="0">
                    <a:pos x="T4" y="T5"/>
                  </a:cxn>
                  <a:cxn ang="0">
                    <a:pos x="T6" y="T7"/>
                  </a:cxn>
                  <a:cxn ang="0">
                    <a:pos x="T8" y="T9"/>
                  </a:cxn>
                  <a:cxn ang="0">
                    <a:pos x="T10" y="T11"/>
                  </a:cxn>
                  <a:cxn ang="0">
                    <a:pos x="T12" y="T13"/>
                  </a:cxn>
                </a:cxnLst>
                <a:rect l="0" t="0" r="r" b="b"/>
                <a:pathLst>
                  <a:path w="56" h="28">
                    <a:moveTo>
                      <a:pt x="5" y="13"/>
                    </a:moveTo>
                    <a:cubicBezTo>
                      <a:pt x="47" y="27"/>
                      <a:pt x="47" y="27"/>
                      <a:pt x="47" y="27"/>
                    </a:cubicBezTo>
                    <a:cubicBezTo>
                      <a:pt x="50" y="28"/>
                      <a:pt x="54" y="26"/>
                      <a:pt x="55" y="22"/>
                    </a:cubicBezTo>
                    <a:cubicBezTo>
                      <a:pt x="56" y="19"/>
                      <a:pt x="54" y="15"/>
                      <a:pt x="51" y="14"/>
                    </a:cubicBezTo>
                    <a:cubicBezTo>
                      <a:pt x="9" y="1"/>
                      <a:pt x="9" y="1"/>
                      <a:pt x="9" y="1"/>
                    </a:cubicBezTo>
                    <a:cubicBezTo>
                      <a:pt x="6" y="0"/>
                      <a:pt x="2" y="2"/>
                      <a:pt x="1" y="5"/>
                    </a:cubicBezTo>
                    <a:cubicBezTo>
                      <a:pt x="0" y="9"/>
                      <a:pt x="2" y="12"/>
                      <a:pt x="5"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0" name="Freeform 84"/>
              <p:cNvSpPr/>
              <p:nvPr/>
            </p:nvSpPr>
            <p:spPr bwMode="auto">
              <a:xfrm>
                <a:off x="804" y="2058"/>
                <a:ext cx="49" cy="24"/>
              </a:xfrm>
              <a:custGeom>
                <a:avLst/>
                <a:gdLst>
                  <a:gd name="T0" fmla="*/ 47 w 56"/>
                  <a:gd name="T1" fmla="*/ 1 h 27"/>
                  <a:gd name="T2" fmla="*/ 5 w 56"/>
                  <a:gd name="T3" fmla="*/ 14 h 27"/>
                  <a:gd name="T4" fmla="*/ 1 w 56"/>
                  <a:gd name="T5" fmla="*/ 22 h 27"/>
                  <a:gd name="T6" fmla="*/ 9 w 56"/>
                  <a:gd name="T7" fmla="*/ 26 h 27"/>
                  <a:gd name="T8" fmla="*/ 51 w 56"/>
                  <a:gd name="T9" fmla="*/ 13 h 27"/>
                  <a:gd name="T10" fmla="*/ 55 w 56"/>
                  <a:gd name="T11" fmla="*/ 5 h 27"/>
                  <a:gd name="T12" fmla="*/ 47 w 56"/>
                  <a:gd name="T13" fmla="*/ 1 h 27"/>
                </a:gdLst>
                <a:ahLst/>
                <a:cxnLst>
                  <a:cxn ang="0">
                    <a:pos x="T0" y="T1"/>
                  </a:cxn>
                  <a:cxn ang="0">
                    <a:pos x="T2" y="T3"/>
                  </a:cxn>
                  <a:cxn ang="0">
                    <a:pos x="T4" y="T5"/>
                  </a:cxn>
                  <a:cxn ang="0">
                    <a:pos x="T6" y="T7"/>
                  </a:cxn>
                  <a:cxn ang="0">
                    <a:pos x="T8" y="T9"/>
                  </a:cxn>
                  <a:cxn ang="0">
                    <a:pos x="T10" y="T11"/>
                  </a:cxn>
                  <a:cxn ang="0">
                    <a:pos x="T12" y="T13"/>
                  </a:cxn>
                </a:cxnLst>
                <a:rect l="0" t="0" r="r" b="b"/>
                <a:pathLst>
                  <a:path w="56" h="27">
                    <a:moveTo>
                      <a:pt x="47" y="1"/>
                    </a:moveTo>
                    <a:cubicBezTo>
                      <a:pt x="5" y="14"/>
                      <a:pt x="5" y="14"/>
                      <a:pt x="5" y="14"/>
                    </a:cubicBezTo>
                    <a:cubicBezTo>
                      <a:pt x="2" y="15"/>
                      <a:pt x="0" y="19"/>
                      <a:pt x="1" y="22"/>
                    </a:cubicBezTo>
                    <a:cubicBezTo>
                      <a:pt x="2" y="25"/>
                      <a:pt x="6" y="27"/>
                      <a:pt x="9" y="26"/>
                    </a:cubicBezTo>
                    <a:cubicBezTo>
                      <a:pt x="51" y="13"/>
                      <a:pt x="51" y="13"/>
                      <a:pt x="51" y="13"/>
                    </a:cubicBezTo>
                    <a:cubicBezTo>
                      <a:pt x="54" y="12"/>
                      <a:pt x="56" y="8"/>
                      <a:pt x="55" y="5"/>
                    </a:cubicBezTo>
                    <a:cubicBezTo>
                      <a:pt x="54" y="2"/>
                      <a:pt x="50" y="0"/>
                      <a:pt x="47"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1" name="Freeform 85"/>
              <p:cNvSpPr>
                <a:spLocks noEditPoints="1"/>
              </p:cNvSpPr>
              <p:nvPr/>
            </p:nvSpPr>
            <p:spPr bwMode="auto">
              <a:xfrm>
                <a:off x="1491" y="2773"/>
                <a:ext cx="54" cy="54"/>
              </a:xfrm>
              <a:custGeom>
                <a:avLst/>
                <a:gdLst>
                  <a:gd name="T0" fmla="*/ 31 w 62"/>
                  <a:gd name="T1" fmla="*/ 0 h 62"/>
                  <a:gd name="T2" fmla="*/ 0 w 62"/>
                  <a:gd name="T3" fmla="*/ 31 h 62"/>
                  <a:gd name="T4" fmla="*/ 31 w 62"/>
                  <a:gd name="T5" fmla="*/ 62 h 62"/>
                  <a:gd name="T6" fmla="*/ 62 w 62"/>
                  <a:gd name="T7" fmla="*/ 31 h 62"/>
                  <a:gd name="T8" fmla="*/ 31 w 62"/>
                  <a:gd name="T9" fmla="*/ 0 h 62"/>
                  <a:gd name="T10" fmla="*/ 12 w 62"/>
                  <a:gd name="T11" fmla="*/ 53 h 62"/>
                  <a:gd name="T12" fmla="*/ 3 w 62"/>
                  <a:gd name="T13" fmla="*/ 40 h 62"/>
                  <a:gd name="T14" fmla="*/ 4 w 62"/>
                  <a:gd name="T15" fmla="*/ 38 h 62"/>
                  <a:gd name="T16" fmla="*/ 5 w 62"/>
                  <a:gd name="T17" fmla="*/ 38 h 62"/>
                  <a:gd name="T18" fmla="*/ 10 w 62"/>
                  <a:gd name="T19" fmla="*/ 43 h 62"/>
                  <a:gd name="T20" fmla="*/ 11 w 62"/>
                  <a:gd name="T21" fmla="*/ 45 h 62"/>
                  <a:gd name="T22" fmla="*/ 13 w 62"/>
                  <a:gd name="T23" fmla="*/ 52 h 62"/>
                  <a:gd name="T24" fmla="*/ 12 w 62"/>
                  <a:gd name="T25" fmla="*/ 53 h 62"/>
                  <a:gd name="T26" fmla="*/ 15 w 62"/>
                  <a:gd name="T27" fmla="*/ 13 h 62"/>
                  <a:gd name="T28" fmla="*/ 12 w 62"/>
                  <a:gd name="T29" fmla="*/ 20 h 62"/>
                  <a:gd name="T30" fmla="*/ 6 w 62"/>
                  <a:gd name="T31" fmla="*/ 23 h 62"/>
                  <a:gd name="T32" fmla="*/ 5 w 62"/>
                  <a:gd name="T33" fmla="*/ 24 h 62"/>
                  <a:gd name="T34" fmla="*/ 4 w 62"/>
                  <a:gd name="T35" fmla="*/ 20 h 62"/>
                  <a:gd name="T36" fmla="*/ 13 w 62"/>
                  <a:gd name="T37" fmla="*/ 9 h 62"/>
                  <a:gd name="T38" fmla="*/ 16 w 62"/>
                  <a:gd name="T39" fmla="*/ 10 h 62"/>
                  <a:gd name="T40" fmla="*/ 15 w 62"/>
                  <a:gd name="T41" fmla="*/ 13 h 62"/>
                  <a:gd name="T42" fmla="*/ 17 w 62"/>
                  <a:gd name="T43" fmla="*/ 38 h 62"/>
                  <a:gd name="T44" fmla="*/ 17 w 62"/>
                  <a:gd name="T45" fmla="*/ 29 h 62"/>
                  <a:gd name="T46" fmla="*/ 19 w 62"/>
                  <a:gd name="T47" fmla="*/ 27 h 62"/>
                  <a:gd name="T48" fmla="*/ 28 w 62"/>
                  <a:gd name="T49" fmla="*/ 25 h 62"/>
                  <a:gd name="T50" fmla="*/ 31 w 62"/>
                  <a:gd name="T51" fmla="*/ 26 h 62"/>
                  <a:gd name="T52" fmla="*/ 36 w 62"/>
                  <a:gd name="T53" fmla="*/ 33 h 62"/>
                  <a:gd name="T54" fmla="*/ 35 w 62"/>
                  <a:gd name="T55" fmla="*/ 37 h 62"/>
                  <a:gd name="T56" fmla="*/ 30 w 62"/>
                  <a:gd name="T57" fmla="*/ 43 h 62"/>
                  <a:gd name="T58" fmla="*/ 27 w 62"/>
                  <a:gd name="T59" fmla="*/ 44 h 62"/>
                  <a:gd name="T60" fmla="*/ 18 w 62"/>
                  <a:gd name="T61" fmla="*/ 41 h 62"/>
                  <a:gd name="T62" fmla="*/ 17 w 62"/>
                  <a:gd name="T63" fmla="*/ 38 h 62"/>
                  <a:gd name="T64" fmla="*/ 44 w 62"/>
                  <a:gd name="T65" fmla="*/ 57 h 62"/>
                  <a:gd name="T66" fmla="*/ 31 w 62"/>
                  <a:gd name="T67" fmla="*/ 60 h 62"/>
                  <a:gd name="T68" fmla="*/ 26 w 62"/>
                  <a:gd name="T69" fmla="*/ 59 h 62"/>
                  <a:gd name="T70" fmla="*/ 26 w 62"/>
                  <a:gd name="T71" fmla="*/ 57 h 62"/>
                  <a:gd name="T72" fmla="*/ 30 w 62"/>
                  <a:gd name="T73" fmla="*/ 55 h 62"/>
                  <a:gd name="T74" fmla="*/ 33 w 62"/>
                  <a:gd name="T75" fmla="*/ 53 h 62"/>
                  <a:gd name="T76" fmla="*/ 42 w 62"/>
                  <a:gd name="T77" fmla="*/ 53 h 62"/>
                  <a:gd name="T78" fmla="*/ 44 w 62"/>
                  <a:gd name="T79" fmla="*/ 55 h 62"/>
                  <a:gd name="T80" fmla="*/ 44 w 62"/>
                  <a:gd name="T81" fmla="*/ 57 h 62"/>
                  <a:gd name="T82" fmla="*/ 45 w 62"/>
                  <a:gd name="T83" fmla="*/ 14 h 62"/>
                  <a:gd name="T84" fmla="*/ 36 w 62"/>
                  <a:gd name="T85" fmla="*/ 15 h 62"/>
                  <a:gd name="T86" fmla="*/ 35 w 62"/>
                  <a:gd name="T87" fmla="*/ 14 h 62"/>
                  <a:gd name="T88" fmla="*/ 30 w 62"/>
                  <a:gd name="T89" fmla="*/ 8 h 62"/>
                  <a:gd name="T90" fmla="*/ 30 w 62"/>
                  <a:gd name="T91" fmla="*/ 7 h 62"/>
                  <a:gd name="T92" fmla="*/ 36 w 62"/>
                  <a:gd name="T93" fmla="*/ 2 h 62"/>
                  <a:gd name="T94" fmla="*/ 46 w 62"/>
                  <a:gd name="T95" fmla="*/ 7 h 62"/>
                  <a:gd name="T96" fmla="*/ 46 w 62"/>
                  <a:gd name="T97" fmla="*/ 13 h 62"/>
                  <a:gd name="T98" fmla="*/ 45 w 62"/>
                  <a:gd name="T99" fmla="*/ 14 h 62"/>
                  <a:gd name="T100" fmla="*/ 57 w 62"/>
                  <a:gd name="T101" fmla="*/ 40 h 62"/>
                  <a:gd name="T102" fmla="*/ 53 w 62"/>
                  <a:gd name="T103" fmla="*/ 43 h 62"/>
                  <a:gd name="T104" fmla="*/ 51 w 62"/>
                  <a:gd name="T105" fmla="*/ 43 h 62"/>
                  <a:gd name="T106" fmla="*/ 49 w 62"/>
                  <a:gd name="T107" fmla="*/ 37 h 62"/>
                  <a:gd name="T108" fmla="*/ 48 w 62"/>
                  <a:gd name="T109" fmla="*/ 34 h 62"/>
                  <a:gd name="T110" fmla="*/ 52 w 62"/>
                  <a:gd name="T111" fmla="*/ 27 h 62"/>
                  <a:gd name="T112" fmla="*/ 54 w 62"/>
                  <a:gd name="T113" fmla="*/ 26 h 62"/>
                  <a:gd name="T114" fmla="*/ 59 w 62"/>
                  <a:gd name="T115" fmla="*/ 29 h 62"/>
                  <a:gd name="T116" fmla="*/ 58 w 62"/>
                  <a:gd name="T117" fmla="*/ 37 h 62"/>
                  <a:gd name="T118" fmla="*/ 57 w 62"/>
                  <a:gd name="T119" fmla="*/ 4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62">
                    <a:moveTo>
                      <a:pt x="31" y="0"/>
                    </a:moveTo>
                    <a:cubicBezTo>
                      <a:pt x="14" y="0"/>
                      <a:pt x="0" y="14"/>
                      <a:pt x="0" y="31"/>
                    </a:cubicBezTo>
                    <a:cubicBezTo>
                      <a:pt x="0" y="48"/>
                      <a:pt x="14" y="62"/>
                      <a:pt x="31" y="62"/>
                    </a:cubicBezTo>
                    <a:cubicBezTo>
                      <a:pt x="48" y="62"/>
                      <a:pt x="62" y="48"/>
                      <a:pt x="62" y="31"/>
                    </a:cubicBezTo>
                    <a:cubicBezTo>
                      <a:pt x="62" y="14"/>
                      <a:pt x="48" y="0"/>
                      <a:pt x="31" y="0"/>
                    </a:cubicBezTo>
                    <a:close/>
                    <a:moveTo>
                      <a:pt x="12" y="53"/>
                    </a:moveTo>
                    <a:cubicBezTo>
                      <a:pt x="8" y="49"/>
                      <a:pt x="5" y="45"/>
                      <a:pt x="3" y="40"/>
                    </a:cubicBezTo>
                    <a:cubicBezTo>
                      <a:pt x="4" y="38"/>
                      <a:pt x="4" y="38"/>
                      <a:pt x="4" y="38"/>
                    </a:cubicBezTo>
                    <a:cubicBezTo>
                      <a:pt x="4" y="38"/>
                      <a:pt x="5" y="38"/>
                      <a:pt x="5" y="38"/>
                    </a:cubicBezTo>
                    <a:cubicBezTo>
                      <a:pt x="5" y="39"/>
                      <a:pt x="10" y="43"/>
                      <a:pt x="10" y="43"/>
                    </a:cubicBezTo>
                    <a:cubicBezTo>
                      <a:pt x="10" y="43"/>
                      <a:pt x="11" y="44"/>
                      <a:pt x="11" y="45"/>
                    </a:cubicBezTo>
                    <a:cubicBezTo>
                      <a:pt x="11" y="46"/>
                      <a:pt x="13" y="52"/>
                      <a:pt x="13" y="52"/>
                    </a:cubicBezTo>
                    <a:cubicBezTo>
                      <a:pt x="13" y="52"/>
                      <a:pt x="13" y="52"/>
                      <a:pt x="12" y="53"/>
                    </a:cubicBezTo>
                    <a:close/>
                    <a:moveTo>
                      <a:pt x="15" y="13"/>
                    </a:moveTo>
                    <a:cubicBezTo>
                      <a:pt x="15" y="14"/>
                      <a:pt x="13" y="20"/>
                      <a:pt x="12" y="20"/>
                    </a:cubicBezTo>
                    <a:cubicBezTo>
                      <a:pt x="11" y="20"/>
                      <a:pt x="8" y="22"/>
                      <a:pt x="6" y="23"/>
                    </a:cubicBezTo>
                    <a:cubicBezTo>
                      <a:pt x="5" y="24"/>
                      <a:pt x="5" y="24"/>
                      <a:pt x="5" y="24"/>
                    </a:cubicBezTo>
                    <a:cubicBezTo>
                      <a:pt x="4" y="20"/>
                      <a:pt x="4" y="20"/>
                      <a:pt x="4" y="20"/>
                    </a:cubicBezTo>
                    <a:cubicBezTo>
                      <a:pt x="6" y="16"/>
                      <a:pt x="9" y="12"/>
                      <a:pt x="13" y="9"/>
                    </a:cubicBezTo>
                    <a:cubicBezTo>
                      <a:pt x="14" y="9"/>
                      <a:pt x="16" y="10"/>
                      <a:pt x="16" y="10"/>
                    </a:cubicBezTo>
                    <a:cubicBezTo>
                      <a:pt x="17" y="12"/>
                      <a:pt x="16" y="13"/>
                      <a:pt x="15" y="13"/>
                    </a:cubicBezTo>
                    <a:close/>
                    <a:moveTo>
                      <a:pt x="17" y="38"/>
                    </a:moveTo>
                    <a:cubicBezTo>
                      <a:pt x="17" y="29"/>
                      <a:pt x="17" y="29"/>
                      <a:pt x="17" y="29"/>
                    </a:cubicBezTo>
                    <a:cubicBezTo>
                      <a:pt x="17" y="28"/>
                      <a:pt x="18" y="27"/>
                      <a:pt x="19" y="27"/>
                    </a:cubicBezTo>
                    <a:cubicBezTo>
                      <a:pt x="28" y="25"/>
                      <a:pt x="28" y="25"/>
                      <a:pt x="28" y="25"/>
                    </a:cubicBezTo>
                    <a:cubicBezTo>
                      <a:pt x="29" y="24"/>
                      <a:pt x="30" y="25"/>
                      <a:pt x="31" y="26"/>
                    </a:cubicBezTo>
                    <a:cubicBezTo>
                      <a:pt x="36" y="33"/>
                      <a:pt x="36" y="33"/>
                      <a:pt x="36" y="33"/>
                    </a:cubicBezTo>
                    <a:cubicBezTo>
                      <a:pt x="36" y="34"/>
                      <a:pt x="36" y="36"/>
                      <a:pt x="35" y="37"/>
                    </a:cubicBezTo>
                    <a:cubicBezTo>
                      <a:pt x="30" y="43"/>
                      <a:pt x="30" y="43"/>
                      <a:pt x="30" y="43"/>
                    </a:cubicBezTo>
                    <a:cubicBezTo>
                      <a:pt x="29" y="44"/>
                      <a:pt x="28" y="45"/>
                      <a:pt x="27" y="44"/>
                    </a:cubicBezTo>
                    <a:cubicBezTo>
                      <a:pt x="18" y="41"/>
                      <a:pt x="18" y="41"/>
                      <a:pt x="18" y="41"/>
                    </a:cubicBezTo>
                    <a:cubicBezTo>
                      <a:pt x="17" y="40"/>
                      <a:pt x="17" y="39"/>
                      <a:pt x="17" y="38"/>
                    </a:cubicBezTo>
                    <a:close/>
                    <a:moveTo>
                      <a:pt x="44" y="57"/>
                    </a:moveTo>
                    <a:cubicBezTo>
                      <a:pt x="40" y="59"/>
                      <a:pt x="36" y="60"/>
                      <a:pt x="31" y="60"/>
                    </a:cubicBezTo>
                    <a:cubicBezTo>
                      <a:pt x="29" y="60"/>
                      <a:pt x="27" y="60"/>
                      <a:pt x="26" y="59"/>
                    </a:cubicBezTo>
                    <a:cubicBezTo>
                      <a:pt x="26" y="59"/>
                      <a:pt x="26" y="58"/>
                      <a:pt x="26" y="57"/>
                    </a:cubicBezTo>
                    <a:cubicBezTo>
                      <a:pt x="30" y="55"/>
                      <a:pt x="30" y="55"/>
                      <a:pt x="30" y="55"/>
                    </a:cubicBezTo>
                    <a:cubicBezTo>
                      <a:pt x="31" y="54"/>
                      <a:pt x="32" y="53"/>
                      <a:pt x="33" y="53"/>
                    </a:cubicBezTo>
                    <a:cubicBezTo>
                      <a:pt x="42" y="53"/>
                      <a:pt x="42" y="53"/>
                      <a:pt x="42" y="53"/>
                    </a:cubicBezTo>
                    <a:cubicBezTo>
                      <a:pt x="43" y="53"/>
                      <a:pt x="44" y="54"/>
                      <a:pt x="44" y="55"/>
                    </a:cubicBezTo>
                    <a:lnTo>
                      <a:pt x="44" y="57"/>
                    </a:lnTo>
                    <a:close/>
                    <a:moveTo>
                      <a:pt x="45" y="14"/>
                    </a:moveTo>
                    <a:cubicBezTo>
                      <a:pt x="45" y="14"/>
                      <a:pt x="37" y="14"/>
                      <a:pt x="36" y="15"/>
                    </a:cubicBezTo>
                    <a:cubicBezTo>
                      <a:pt x="36" y="15"/>
                      <a:pt x="35" y="14"/>
                      <a:pt x="35" y="14"/>
                    </a:cubicBezTo>
                    <a:cubicBezTo>
                      <a:pt x="35" y="14"/>
                      <a:pt x="30" y="9"/>
                      <a:pt x="30" y="8"/>
                    </a:cubicBezTo>
                    <a:cubicBezTo>
                      <a:pt x="29" y="7"/>
                      <a:pt x="30" y="7"/>
                      <a:pt x="30" y="7"/>
                    </a:cubicBezTo>
                    <a:cubicBezTo>
                      <a:pt x="36" y="2"/>
                      <a:pt x="36" y="2"/>
                      <a:pt x="36" y="2"/>
                    </a:cubicBezTo>
                    <a:cubicBezTo>
                      <a:pt x="39" y="3"/>
                      <a:pt x="43" y="5"/>
                      <a:pt x="46" y="7"/>
                    </a:cubicBezTo>
                    <a:cubicBezTo>
                      <a:pt x="46" y="9"/>
                      <a:pt x="46" y="12"/>
                      <a:pt x="46" y="13"/>
                    </a:cubicBezTo>
                    <a:cubicBezTo>
                      <a:pt x="46" y="13"/>
                      <a:pt x="45" y="14"/>
                      <a:pt x="45" y="14"/>
                    </a:cubicBezTo>
                    <a:close/>
                    <a:moveTo>
                      <a:pt x="57" y="40"/>
                    </a:moveTo>
                    <a:cubicBezTo>
                      <a:pt x="57" y="40"/>
                      <a:pt x="53" y="43"/>
                      <a:pt x="53" y="43"/>
                    </a:cubicBezTo>
                    <a:cubicBezTo>
                      <a:pt x="52" y="43"/>
                      <a:pt x="51" y="43"/>
                      <a:pt x="51" y="43"/>
                    </a:cubicBezTo>
                    <a:cubicBezTo>
                      <a:pt x="51" y="43"/>
                      <a:pt x="49" y="38"/>
                      <a:pt x="49" y="37"/>
                    </a:cubicBezTo>
                    <a:cubicBezTo>
                      <a:pt x="49" y="35"/>
                      <a:pt x="48" y="34"/>
                      <a:pt x="48" y="34"/>
                    </a:cubicBezTo>
                    <a:cubicBezTo>
                      <a:pt x="48" y="34"/>
                      <a:pt x="52" y="27"/>
                      <a:pt x="52" y="27"/>
                    </a:cubicBezTo>
                    <a:cubicBezTo>
                      <a:pt x="52" y="26"/>
                      <a:pt x="53" y="26"/>
                      <a:pt x="54" y="26"/>
                    </a:cubicBezTo>
                    <a:cubicBezTo>
                      <a:pt x="55" y="26"/>
                      <a:pt x="59" y="29"/>
                      <a:pt x="59" y="29"/>
                    </a:cubicBezTo>
                    <a:cubicBezTo>
                      <a:pt x="59" y="29"/>
                      <a:pt x="58" y="37"/>
                      <a:pt x="58" y="37"/>
                    </a:cubicBezTo>
                    <a:cubicBezTo>
                      <a:pt x="58" y="38"/>
                      <a:pt x="57" y="40"/>
                      <a:pt x="5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2" name="Freeform 86"/>
              <p:cNvSpPr/>
              <p:nvPr/>
            </p:nvSpPr>
            <p:spPr bwMode="auto">
              <a:xfrm>
                <a:off x="1357" y="2056"/>
                <a:ext cx="100" cy="105"/>
              </a:xfrm>
              <a:custGeom>
                <a:avLst/>
                <a:gdLst>
                  <a:gd name="T0" fmla="*/ 110 w 115"/>
                  <a:gd name="T1" fmla="*/ 0 h 120"/>
                  <a:gd name="T2" fmla="*/ 70 w 115"/>
                  <a:gd name="T3" fmla="*/ 0 h 120"/>
                  <a:gd name="T4" fmla="*/ 45 w 115"/>
                  <a:gd name="T5" fmla="*/ 0 h 120"/>
                  <a:gd name="T6" fmla="*/ 5 w 115"/>
                  <a:gd name="T7" fmla="*/ 0 h 120"/>
                  <a:gd name="T8" fmla="*/ 0 w 115"/>
                  <a:gd name="T9" fmla="*/ 5 h 120"/>
                  <a:gd name="T10" fmla="*/ 5 w 115"/>
                  <a:gd name="T11" fmla="*/ 9 h 120"/>
                  <a:gd name="T12" fmla="*/ 43 w 115"/>
                  <a:gd name="T13" fmla="*/ 9 h 120"/>
                  <a:gd name="T14" fmla="*/ 43 w 115"/>
                  <a:gd name="T15" fmla="*/ 54 h 120"/>
                  <a:gd name="T16" fmla="*/ 17 w 115"/>
                  <a:gd name="T17" fmla="*/ 110 h 120"/>
                  <a:gd name="T18" fmla="*/ 20 w 115"/>
                  <a:gd name="T19" fmla="*/ 118 h 120"/>
                  <a:gd name="T20" fmla="*/ 28 w 115"/>
                  <a:gd name="T21" fmla="*/ 115 h 120"/>
                  <a:gd name="T22" fmla="*/ 54 w 115"/>
                  <a:gd name="T23" fmla="*/ 60 h 120"/>
                  <a:gd name="T24" fmla="*/ 62 w 115"/>
                  <a:gd name="T25" fmla="*/ 60 h 120"/>
                  <a:gd name="T26" fmla="*/ 87 w 115"/>
                  <a:gd name="T27" fmla="*/ 115 h 120"/>
                  <a:gd name="T28" fmla="*/ 96 w 115"/>
                  <a:gd name="T29" fmla="*/ 118 h 120"/>
                  <a:gd name="T30" fmla="*/ 99 w 115"/>
                  <a:gd name="T31" fmla="*/ 110 h 120"/>
                  <a:gd name="T32" fmla="*/ 73 w 115"/>
                  <a:gd name="T33" fmla="*/ 53 h 120"/>
                  <a:gd name="T34" fmla="*/ 73 w 115"/>
                  <a:gd name="T35" fmla="*/ 9 h 120"/>
                  <a:gd name="T36" fmla="*/ 110 w 115"/>
                  <a:gd name="T37" fmla="*/ 9 h 120"/>
                  <a:gd name="T38" fmla="*/ 115 w 115"/>
                  <a:gd name="T39" fmla="*/ 5 h 120"/>
                  <a:gd name="T40" fmla="*/ 110 w 115"/>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5" h="120">
                    <a:moveTo>
                      <a:pt x="110" y="0"/>
                    </a:moveTo>
                    <a:cubicBezTo>
                      <a:pt x="70" y="0"/>
                      <a:pt x="70" y="0"/>
                      <a:pt x="70" y="0"/>
                    </a:cubicBezTo>
                    <a:cubicBezTo>
                      <a:pt x="45" y="0"/>
                      <a:pt x="45" y="0"/>
                      <a:pt x="45" y="0"/>
                    </a:cubicBezTo>
                    <a:cubicBezTo>
                      <a:pt x="5" y="0"/>
                      <a:pt x="5" y="0"/>
                      <a:pt x="5" y="0"/>
                    </a:cubicBezTo>
                    <a:cubicBezTo>
                      <a:pt x="3" y="0"/>
                      <a:pt x="0" y="2"/>
                      <a:pt x="0" y="5"/>
                    </a:cubicBezTo>
                    <a:cubicBezTo>
                      <a:pt x="0" y="7"/>
                      <a:pt x="3" y="9"/>
                      <a:pt x="5" y="9"/>
                    </a:cubicBezTo>
                    <a:cubicBezTo>
                      <a:pt x="43" y="9"/>
                      <a:pt x="43" y="9"/>
                      <a:pt x="43" y="9"/>
                    </a:cubicBezTo>
                    <a:cubicBezTo>
                      <a:pt x="43" y="54"/>
                      <a:pt x="43" y="54"/>
                      <a:pt x="43" y="54"/>
                    </a:cubicBezTo>
                    <a:cubicBezTo>
                      <a:pt x="17" y="110"/>
                      <a:pt x="17" y="110"/>
                      <a:pt x="17" y="110"/>
                    </a:cubicBezTo>
                    <a:cubicBezTo>
                      <a:pt x="15" y="113"/>
                      <a:pt x="17" y="117"/>
                      <a:pt x="20" y="118"/>
                    </a:cubicBezTo>
                    <a:cubicBezTo>
                      <a:pt x="23" y="120"/>
                      <a:pt x="27" y="118"/>
                      <a:pt x="28" y="115"/>
                    </a:cubicBezTo>
                    <a:cubicBezTo>
                      <a:pt x="54" y="60"/>
                      <a:pt x="54" y="60"/>
                      <a:pt x="54" y="60"/>
                    </a:cubicBezTo>
                    <a:cubicBezTo>
                      <a:pt x="62" y="60"/>
                      <a:pt x="62" y="60"/>
                      <a:pt x="62" y="60"/>
                    </a:cubicBezTo>
                    <a:cubicBezTo>
                      <a:pt x="87" y="115"/>
                      <a:pt x="87" y="115"/>
                      <a:pt x="87" y="115"/>
                    </a:cubicBezTo>
                    <a:cubicBezTo>
                      <a:pt x="89" y="118"/>
                      <a:pt x="93" y="120"/>
                      <a:pt x="96" y="118"/>
                    </a:cubicBezTo>
                    <a:cubicBezTo>
                      <a:pt x="99" y="117"/>
                      <a:pt x="100" y="113"/>
                      <a:pt x="99" y="110"/>
                    </a:cubicBezTo>
                    <a:cubicBezTo>
                      <a:pt x="73" y="53"/>
                      <a:pt x="73" y="53"/>
                      <a:pt x="73" y="53"/>
                    </a:cubicBezTo>
                    <a:cubicBezTo>
                      <a:pt x="73" y="9"/>
                      <a:pt x="73" y="9"/>
                      <a:pt x="73" y="9"/>
                    </a:cubicBezTo>
                    <a:cubicBezTo>
                      <a:pt x="110" y="9"/>
                      <a:pt x="110" y="9"/>
                      <a:pt x="110" y="9"/>
                    </a:cubicBezTo>
                    <a:cubicBezTo>
                      <a:pt x="113" y="9"/>
                      <a:pt x="115" y="7"/>
                      <a:pt x="115" y="5"/>
                    </a:cubicBezTo>
                    <a:cubicBezTo>
                      <a:pt x="115" y="2"/>
                      <a:pt x="113" y="0"/>
                      <a:pt x="11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3" name="Oval 87"/>
              <p:cNvSpPr>
                <a:spLocks noChangeArrowheads="1"/>
              </p:cNvSpPr>
              <p:nvPr/>
            </p:nvSpPr>
            <p:spPr bwMode="auto">
              <a:xfrm>
                <a:off x="1397" y="2034"/>
                <a:ext cx="20" cy="2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4" name="Freeform 88"/>
              <p:cNvSpPr/>
              <p:nvPr/>
            </p:nvSpPr>
            <p:spPr bwMode="auto">
              <a:xfrm>
                <a:off x="1283" y="1179"/>
                <a:ext cx="7" cy="13"/>
              </a:xfrm>
              <a:custGeom>
                <a:avLst/>
                <a:gdLst>
                  <a:gd name="T0" fmla="*/ 5 w 9"/>
                  <a:gd name="T1" fmla="*/ 10 h 15"/>
                  <a:gd name="T2" fmla="*/ 6 w 9"/>
                  <a:gd name="T3" fmla="*/ 5 h 15"/>
                  <a:gd name="T4" fmla="*/ 4 w 9"/>
                  <a:gd name="T5" fmla="*/ 3 h 15"/>
                  <a:gd name="T6" fmla="*/ 1 w 9"/>
                  <a:gd name="T7" fmla="*/ 3 h 15"/>
                  <a:gd name="T8" fmla="*/ 1 w 9"/>
                  <a:gd name="T9" fmla="*/ 0 h 15"/>
                  <a:gd name="T10" fmla="*/ 4 w 9"/>
                  <a:gd name="T11" fmla="*/ 0 h 15"/>
                  <a:gd name="T12" fmla="*/ 9 w 9"/>
                  <a:gd name="T13" fmla="*/ 5 h 15"/>
                  <a:gd name="T14" fmla="*/ 8 w 9"/>
                  <a:gd name="T15" fmla="*/ 10 h 15"/>
                  <a:gd name="T16" fmla="*/ 3 w 9"/>
                  <a:gd name="T17" fmla="*/ 15 h 15"/>
                  <a:gd name="T18" fmla="*/ 0 w 9"/>
                  <a:gd name="T19" fmla="*/ 15 h 15"/>
                  <a:gd name="T20" fmla="*/ 0 w 9"/>
                  <a:gd name="T21" fmla="*/ 12 h 15"/>
                  <a:gd name="T22" fmla="*/ 3 w 9"/>
                  <a:gd name="T23" fmla="*/ 12 h 15"/>
                  <a:gd name="T24" fmla="*/ 5 w 9"/>
                  <a:gd name="T25"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5" y="10"/>
                    </a:moveTo>
                    <a:cubicBezTo>
                      <a:pt x="6" y="5"/>
                      <a:pt x="6" y="5"/>
                      <a:pt x="6" y="5"/>
                    </a:cubicBezTo>
                    <a:cubicBezTo>
                      <a:pt x="6" y="4"/>
                      <a:pt x="5" y="3"/>
                      <a:pt x="4" y="3"/>
                    </a:cubicBezTo>
                    <a:cubicBezTo>
                      <a:pt x="1" y="3"/>
                      <a:pt x="1" y="3"/>
                      <a:pt x="1" y="3"/>
                    </a:cubicBezTo>
                    <a:cubicBezTo>
                      <a:pt x="1" y="0"/>
                      <a:pt x="1" y="0"/>
                      <a:pt x="1" y="0"/>
                    </a:cubicBezTo>
                    <a:cubicBezTo>
                      <a:pt x="4" y="0"/>
                      <a:pt x="4" y="0"/>
                      <a:pt x="4" y="0"/>
                    </a:cubicBezTo>
                    <a:cubicBezTo>
                      <a:pt x="7" y="0"/>
                      <a:pt x="9" y="2"/>
                      <a:pt x="9" y="5"/>
                    </a:cubicBezTo>
                    <a:cubicBezTo>
                      <a:pt x="8" y="10"/>
                      <a:pt x="8" y="10"/>
                      <a:pt x="8" y="10"/>
                    </a:cubicBezTo>
                    <a:cubicBezTo>
                      <a:pt x="8" y="13"/>
                      <a:pt x="6" y="15"/>
                      <a:pt x="3" y="15"/>
                    </a:cubicBezTo>
                    <a:cubicBezTo>
                      <a:pt x="0" y="15"/>
                      <a:pt x="0" y="15"/>
                      <a:pt x="0" y="15"/>
                    </a:cubicBezTo>
                    <a:cubicBezTo>
                      <a:pt x="0" y="12"/>
                      <a:pt x="0" y="12"/>
                      <a:pt x="0" y="12"/>
                    </a:cubicBezTo>
                    <a:cubicBezTo>
                      <a:pt x="3" y="12"/>
                      <a:pt x="3" y="12"/>
                      <a:pt x="3" y="12"/>
                    </a:cubicBezTo>
                    <a:cubicBezTo>
                      <a:pt x="4" y="12"/>
                      <a:pt x="5" y="11"/>
                      <a:pt x="5"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5" name="Freeform 89"/>
              <p:cNvSpPr/>
              <p:nvPr/>
            </p:nvSpPr>
            <p:spPr bwMode="auto">
              <a:xfrm>
                <a:off x="1254" y="1179"/>
                <a:ext cx="9" cy="13"/>
              </a:xfrm>
              <a:custGeom>
                <a:avLst/>
                <a:gdLst>
                  <a:gd name="T0" fmla="*/ 6 w 10"/>
                  <a:gd name="T1" fmla="*/ 0 h 15"/>
                  <a:gd name="T2" fmla="*/ 8 w 10"/>
                  <a:gd name="T3" fmla="*/ 0 h 15"/>
                  <a:gd name="T4" fmla="*/ 8 w 10"/>
                  <a:gd name="T5" fmla="*/ 3 h 15"/>
                  <a:gd name="T6" fmla="*/ 6 w 10"/>
                  <a:gd name="T7" fmla="*/ 3 h 15"/>
                  <a:gd name="T8" fmla="*/ 3 w 10"/>
                  <a:gd name="T9" fmla="*/ 5 h 15"/>
                  <a:gd name="T10" fmla="*/ 5 w 10"/>
                  <a:gd name="T11" fmla="*/ 10 h 15"/>
                  <a:gd name="T12" fmla="*/ 5 w 10"/>
                  <a:gd name="T13" fmla="*/ 10 h 15"/>
                  <a:gd name="T14" fmla="*/ 7 w 10"/>
                  <a:gd name="T15" fmla="*/ 12 h 15"/>
                  <a:gd name="T16" fmla="*/ 10 w 10"/>
                  <a:gd name="T17" fmla="*/ 12 h 15"/>
                  <a:gd name="T18" fmla="*/ 10 w 10"/>
                  <a:gd name="T19" fmla="*/ 15 h 15"/>
                  <a:gd name="T20" fmla="*/ 7 w 10"/>
                  <a:gd name="T21" fmla="*/ 15 h 15"/>
                  <a:gd name="T22" fmla="*/ 2 w 10"/>
                  <a:gd name="T23" fmla="*/ 10 h 15"/>
                  <a:gd name="T24" fmla="*/ 0 w 10"/>
                  <a:gd name="T25" fmla="*/ 5 h 15"/>
                  <a:gd name="T26" fmla="*/ 0 w 10"/>
                  <a:gd name="T27" fmla="*/ 5 h 15"/>
                  <a:gd name="T28" fmla="*/ 6 w 10"/>
                  <a:gd name="T2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5">
                    <a:moveTo>
                      <a:pt x="6" y="0"/>
                    </a:moveTo>
                    <a:cubicBezTo>
                      <a:pt x="8" y="0"/>
                      <a:pt x="8" y="0"/>
                      <a:pt x="8" y="0"/>
                    </a:cubicBezTo>
                    <a:cubicBezTo>
                      <a:pt x="8" y="3"/>
                      <a:pt x="8" y="3"/>
                      <a:pt x="8" y="3"/>
                    </a:cubicBezTo>
                    <a:cubicBezTo>
                      <a:pt x="6" y="3"/>
                      <a:pt x="6" y="3"/>
                      <a:pt x="6" y="3"/>
                    </a:cubicBezTo>
                    <a:cubicBezTo>
                      <a:pt x="4" y="3"/>
                      <a:pt x="3" y="4"/>
                      <a:pt x="3" y="5"/>
                    </a:cubicBezTo>
                    <a:cubicBezTo>
                      <a:pt x="5" y="10"/>
                      <a:pt x="5" y="10"/>
                      <a:pt x="5" y="10"/>
                    </a:cubicBezTo>
                    <a:cubicBezTo>
                      <a:pt x="5" y="10"/>
                      <a:pt x="5" y="10"/>
                      <a:pt x="5" y="10"/>
                    </a:cubicBezTo>
                    <a:cubicBezTo>
                      <a:pt x="5" y="11"/>
                      <a:pt x="6" y="12"/>
                      <a:pt x="7" y="12"/>
                    </a:cubicBezTo>
                    <a:cubicBezTo>
                      <a:pt x="10" y="12"/>
                      <a:pt x="10" y="12"/>
                      <a:pt x="10" y="12"/>
                    </a:cubicBezTo>
                    <a:cubicBezTo>
                      <a:pt x="10" y="15"/>
                      <a:pt x="10" y="15"/>
                      <a:pt x="10" y="15"/>
                    </a:cubicBezTo>
                    <a:cubicBezTo>
                      <a:pt x="7" y="15"/>
                      <a:pt x="7" y="15"/>
                      <a:pt x="7" y="15"/>
                    </a:cubicBezTo>
                    <a:cubicBezTo>
                      <a:pt x="4" y="15"/>
                      <a:pt x="2" y="13"/>
                      <a:pt x="2" y="10"/>
                    </a:cubicBezTo>
                    <a:cubicBezTo>
                      <a:pt x="0" y="5"/>
                      <a:pt x="0" y="5"/>
                      <a:pt x="0" y="5"/>
                    </a:cubicBezTo>
                    <a:cubicBezTo>
                      <a:pt x="0" y="5"/>
                      <a:pt x="0" y="5"/>
                      <a:pt x="0" y="5"/>
                    </a:cubicBezTo>
                    <a:cubicBezTo>
                      <a:pt x="0" y="2"/>
                      <a:pt x="3" y="0"/>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6" name="Freeform 90"/>
              <p:cNvSpPr/>
              <p:nvPr/>
            </p:nvSpPr>
            <p:spPr bwMode="auto">
              <a:xfrm>
                <a:off x="1263" y="1178"/>
                <a:ext cx="19" cy="22"/>
              </a:xfrm>
              <a:custGeom>
                <a:avLst/>
                <a:gdLst>
                  <a:gd name="T0" fmla="*/ 20 w 21"/>
                  <a:gd name="T1" fmla="*/ 19 h 26"/>
                  <a:gd name="T2" fmla="*/ 13 w 21"/>
                  <a:gd name="T3" fmla="*/ 26 h 26"/>
                  <a:gd name="T4" fmla="*/ 7 w 21"/>
                  <a:gd name="T5" fmla="*/ 26 h 26"/>
                  <a:gd name="T6" fmla="*/ 1 w 21"/>
                  <a:gd name="T7" fmla="*/ 19 h 26"/>
                  <a:gd name="T8" fmla="*/ 0 w 21"/>
                  <a:gd name="T9" fmla="*/ 0 h 26"/>
                  <a:gd name="T10" fmla="*/ 21 w 21"/>
                  <a:gd name="T11" fmla="*/ 0 h 26"/>
                  <a:gd name="T12" fmla="*/ 20 w 21"/>
                  <a:gd name="T13" fmla="*/ 19 h 26"/>
                </a:gdLst>
                <a:ahLst/>
                <a:cxnLst>
                  <a:cxn ang="0">
                    <a:pos x="T0" y="T1"/>
                  </a:cxn>
                  <a:cxn ang="0">
                    <a:pos x="T2" y="T3"/>
                  </a:cxn>
                  <a:cxn ang="0">
                    <a:pos x="T4" y="T5"/>
                  </a:cxn>
                  <a:cxn ang="0">
                    <a:pos x="T6" y="T7"/>
                  </a:cxn>
                  <a:cxn ang="0">
                    <a:pos x="T8" y="T9"/>
                  </a:cxn>
                  <a:cxn ang="0">
                    <a:pos x="T10" y="T11"/>
                  </a:cxn>
                  <a:cxn ang="0">
                    <a:pos x="T12" y="T13"/>
                  </a:cxn>
                </a:cxnLst>
                <a:rect l="0" t="0" r="r" b="b"/>
                <a:pathLst>
                  <a:path w="21" h="26">
                    <a:moveTo>
                      <a:pt x="20" y="19"/>
                    </a:moveTo>
                    <a:cubicBezTo>
                      <a:pt x="20" y="23"/>
                      <a:pt x="17" y="26"/>
                      <a:pt x="13" y="26"/>
                    </a:cubicBezTo>
                    <a:cubicBezTo>
                      <a:pt x="7" y="26"/>
                      <a:pt x="7" y="26"/>
                      <a:pt x="7" y="26"/>
                    </a:cubicBezTo>
                    <a:cubicBezTo>
                      <a:pt x="4" y="26"/>
                      <a:pt x="1" y="23"/>
                      <a:pt x="1" y="19"/>
                    </a:cubicBezTo>
                    <a:cubicBezTo>
                      <a:pt x="0" y="0"/>
                      <a:pt x="0" y="0"/>
                      <a:pt x="0" y="0"/>
                    </a:cubicBezTo>
                    <a:cubicBezTo>
                      <a:pt x="21" y="0"/>
                      <a:pt x="21" y="0"/>
                      <a:pt x="21" y="0"/>
                    </a:cubicBezTo>
                    <a:lnTo>
                      <a:pt x="2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7" name="Freeform 91"/>
              <p:cNvSpPr/>
              <p:nvPr/>
            </p:nvSpPr>
            <p:spPr bwMode="auto">
              <a:xfrm>
                <a:off x="1270" y="1201"/>
                <a:ext cx="6" cy="3"/>
              </a:xfrm>
              <a:custGeom>
                <a:avLst/>
                <a:gdLst>
                  <a:gd name="T0" fmla="*/ 0 w 7"/>
                  <a:gd name="T1" fmla="*/ 2 h 3"/>
                  <a:gd name="T2" fmla="*/ 1 w 7"/>
                  <a:gd name="T3" fmla="*/ 0 h 3"/>
                  <a:gd name="T4" fmla="*/ 6 w 7"/>
                  <a:gd name="T5" fmla="*/ 0 h 3"/>
                  <a:gd name="T6" fmla="*/ 7 w 7"/>
                  <a:gd name="T7" fmla="*/ 2 h 3"/>
                  <a:gd name="T8" fmla="*/ 6 w 7"/>
                  <a:gd name="T9" fmla="*/ 3 h 3"/>
                  <a:gd name="T10" fmla="*/ 1 w 7"/>
                  <a:gd name="T11" fmla="*/ 3 h 3"/>
                  <a:gd name="T12" fmla="*/ 0 w 7"/>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7" h="3">
                    <a:moveTo>
                      <a:pt x="0" y="2"/>
                    </a:moveTo>
                    <a:cubicBezTo>
                      <a:pt x="0" y="1"/>
                      <a:pt x="0" y="0"/>
                      <a:pt x="1" y="0"/>
                    </a:cubicBezTo>
                    <a:cubicBezTo>
                      <a:pt x="6" y="0"/>
                      <a:pt x="6" y="0"/>
                      <a:pt x="6" y="0"/>
                    </a:cubicBezTo>
                    <a:cubicBezTo>
                      <a:pt x="7" y="0"/>
                      <a:pt x="7" y="1"/>
                      <a:pt x="7" y="2"/>
                    </a:cubicBezTo>
                    <a:cubicBezTo>
                      <a:pt x="7" y="2"/>
                      <a:pt x="7" y="3"/>
                      <a:pt x="6" y="3"/>
                    </a:cubicBezTo>
                    <a:cubicBezTo>
                      <a:pt x="1" y="3"/>
                      <a:pt x="1" y="3"/>
                      <a:pt x="1" y="3"/>
                    </a:cubicBezTo>
                    <a:cubicBezTo>
                      <a:pt x="0" y="3"/>
                      <a:pt x="0" y="2"/>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8" name="Freeform 92"/>
              <p:cNvSpPr/>
              <p:nvPr/>
            </p:nvSpPr>
            <p:spPr bwMode="auto">
              <a:xfrm>
                <a:off x="1270" y="1218"/>
                <a:ext cx="6" cy="1"/>
              </a:xfrm>
              <a:custGeom>
                <a:avLst/>
                <a:gdLst>
                  <a:gd name="T0" fmla="*/ 6 w 7"/>
                  <a:gd name="T1" fmla="*/ 2 h 2"/>
                  <a:gd name="T2" fmla="*/ 1 w 7"/>
                  <a:gd name="T3" fmla="*/ 2 h 2"/>
                  <a:gd name="T4" fmla="*/ 0 w 7"/>
                  <a:gd name="T5" fmla="*/ 1 h 2"/>
                  <a:gd name="T6" fmla="*/ 1 w 7"/>
                  <a:gd name="T7" fmla="*/ 0 h 2"/>
                  <a:gd name="T8" fmla="*/ 6 w 7"/>
                  <a:gd name="T9" fmla="*/ 0 h 2"/>
                  <a:gd name="T10" fmla="*/ 7 w 7"/>
                  <a:gd name="T11" fmla="*/ 1 h 2"/>
                  <a:gd name="T12" fmla="*/ 6 w 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 h="2">
                    <a:moveTo>
                      <a:pt x="6" y="2"/>
                    </a:moveTo>
                    <a:cubicBezTo>
                      <a:pt x="1" y="2"/>
                      <a:pt x="1" y="2"/>
                      <a:pt x="1" y="2"/>
                    </a:cubicBezTo>
                    <a:cubicBezTo>
                      <a:pt x="0" y="2"/>
                      <a:pt x="0" y="2"/>
                      <a:pt x="0" y="1"/>
                    </a:cubicBezTo>
                    <a:cubicBezTo>
                      <a:pt x="0" y="0"/>
                      <a:pt x="0" y="0"/>
                      <a:pt x="1" y="0"/>
                    </a:cubicBezTo>
                    <a:cubicBezTo>
                      <a:pt x="6" y="0"/>
                      <a:pt x="6" y="0"/>
                      <a:pt x="6" y="0"/>
                    </a:cubicBezTo>
                    <a:cubicBezTo>
                      <a:pt x="7" y="0"/>
                      <a:pt x="7" y="0"/>
                      <a:pt x="7" y="1"/>
                    </a:cubicBezTo>
                    <a:cubicBezTo>
                      <a:pt x="7" y="2"/>
                      <a:pt x="7" y="2"/>
                      <a:pt x="6"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9" name="Freeform 93"/>
              <p:cNvSpPr/>
              <p:nvPr/>
            </p:nvSpPr>
            <p:spPr bwMode="auto">
              <a:xfrm>
                <a:off x="1264" y="1221"/>
                <a:ext cx="17" cy="3"/>
              </a:xfrm>
              <a:custGeom>
                <a:avLst/>
                <a:gdLst>
                  <a:gd name="T0" fmla="*/ 2 w 19"/>
                  <a:gd name="T1" fmla="*/ 0 h 3"/>
                  <a:gd name="T2" fmla="*/ 17 w 19"/>
                  <a:gd name="T3" fmla="*/ 0 h 3"/>
                  <a:gd name="T4" fmla="*/ 19 w 19"/>
                  <a:gd name="T5" fmla="*/ 1 h 3"/>
                  <a:gd name="T6" fmla="*/ 17 w 19"/>
                  <a:gd name="T7" fmla="*/ 3 h 3"/>
                  <a:gd name="T8" fmla="*/ 2 w 19"/>
                  <a:gd name="T9" fmla="*/ 3 h 3"/>
                  <a:gd name="T10" fmla="*/ 0 w 19"/>
                  <a:gd name="T11" fmla="*/ 1 h 3"/>
                  <a:gd name="T12" fmla="*/ 2 w 19"/>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9" h="3">
                    <a:moveTo>
                      <a:pt x="2" y="0"/>
                    </a:moveTo>
                    <a:cubicBezTo>
                      <a:pt x="17" y="0"/>
                      <a:pt x="17" y="0"/>
                      <a:pt x="17" y="0"/>
                    </a:cubicBezTo>
                    <a:cubicBezTo>
                      <a:pt x="18" y="0"/>
                      <a:pt x="19" y="1"/>
                      <a:pt x="19" y="1"/>
                    </a:cubicBezTo>
                    <a:cubicBezTo>
                      <a:pt x="19" y="2"/>
                      <a:pt x="18" y="3"/>
                      <a:pt x="17" y="3"/>
                    </a:cubicBezTo>
                    <a:cubicBezTo>
                      <a:pt x="2" y="3"/>
                      <a:pt x="2" y="3"/>
                      <a:pt x="2" y="3"/>
                    </a:cubicBezTo>
                    <a:cubicBezTo>
                      <a:pt x="1" y="3"/>
                      <a:pt x="0" y="2"/>
                      <a:pt x="0" y="1"/>
                    </a:cubicBezTo>
                    <a:cubicBezTo>
                      <a:pt x="0" y="1"/>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0" name="Freeform 94"/>
              <p:cNvSpPr/>
              <p:nvPr/>
            </p:nvSpPr>
            <p:spPr bwMode="auto">
              <a:xfrm>
                <a:off x="1270" y="1205"/>
                <a:ext cx="5" cy="11"/>
              </a:xfrm>
              <a:custGeom>
                <a:avLst/>
                <a:gdLst>
                  <a:gd name="T0" fmla="*/ 5 w 5"/>
                  <a:gd name="T1" fmla="*/ 1 h 12"/>
                  <a:gd name="T2" fmla="*/ 4 w 5"/>
                  <a:gd name="T3" fmla="*/ 11 h 12"/>
                  <a:gd name="T4" fmla="*/ 2 w 5"/>
                  <a:gd name="T5" fmla="*/ 12 h 12"/>
                  <a:gd name="T6" fmla="*/ 1 w 5"/>
                  <a:gd name="T7" fmla="*/ 11 h 12"/>
                  <a:gd name="T8" fmla="*/ 0 w 5"/>
                  <a:gd name="T9" fmla="*/ 1 h 12"/>
                  <a:gd name="T10" fmla="*/ 2 w 5"/>
                  <a:gd name="T11" fmla="*/ 0 h 12"/>
                  <a:gd name="T12" fmla="*/ 5 w 5"/>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5" y="1"/>
                    </a:moveTo>
                    <a:cubicBezTo>
                      <a:pt x="4" y="11"/>
                      <a:pt x="4" y="11"/>
                      <a:pt x="4" y="11"/>
                    </a:cubicBezTo>
                    <a:cubicBezTo>
                      <a:pt x="4" y="11"/>
                      <a:pt x="3" y="12"/>
                      <a:pt x="2" y="12"/>
                    </a:cubicBezTo>
                    <a:cubicBezTo>
                      <a:pt x="2" y="12"/>
                      <a:pt x="1" y="11"/>
                      <a:pt x="1" y="11"/>
                    </a:cubicBezTo>
                    <a:cubicBezTo>
                      <a:pt x="0" y="1"/>
                      <a:pt x="0" y="1"/>
                      <a:pt x="0" y="1"/>
                    </a:cubicBezTo>
                    <a:cubicBezTo>
                      <a:pt x="0" y="0"/>
                      <a:pt x="2" y="0"/>
                      <a:pt x="2" y="0"/>
                    </a:cubicBezTo>
                    <a:cubicBezTo>
                      <a:pt x="3"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1" name="Freeform 95"/>
              <p:cNvSpPr/>
              <p:nvPr/>
            </p:nvSpPr>
            <p:spPr bwMode="auto">
              <a:xfrm>
                <a:off x="1546" y="2148"/>
                <a:ext cx="8" cy="14"/>
              </a:xfrm>
              <a:custGeom>
                <a:avLst/>
                <a:gdLst>
                  <a:gd name="T0" fmla="*/ 5 w 9"/>
                  <a:gd name="T1" fmla="*/ 10 h 16"/>
                  <a:gd name="T2" fmla="*/ 6 w 9"/>
                  <a:gd name="T3" fmla="*/ 5 h 16"/>
                  <a:gd name="T4" fmla="*/ 4 w 9"/>
                  <a:gd name="T5" fmla="*/ 3 h 16"/>
                  <a:gd name="T6" fmla="*/ 1 w 9"/>
                  <a:gd name="T7" fmla="*/ 3 h 16"/>
                  <a:gd name="T8" fmla="*/ 1 w 9"/>
                  <a:gd name="T9" fmla="*/ 0 h 16"/>
                  <a:gd name="T10" fmla="*/ 4 w 9"/>
                  <a:gd name="T11" fmla="*/ 0 h 16"/>
                  <a:gd name="T12" fmla="*/ 9 w 9"/>
                  <a:gd name="T13" fmla="*/ 5 h 16"/>
                  <a:gd name="T14" fmla="*/ 8 w 9"/>
                  <a:gd name="T15" fmla="*/ 11 h 16"/>
                  <a:gd name="T16" fmla="*/ 3 w 9"/>
                  <a:gd name="T17" fmla="*/ 16 h 16"/>
                  <a:gd name="T18" fmla="*/ 0 w 9"/>
                  <a:gd name="T19" fmla="*/ 16 h 16"/>
                  <a:gd name="T20" fmla="*/ 0 w 9"/>
                  <a:gd name="T21" fmla="*/ 13 h 16"/>
                  <a:gd name="T22" fmla="*/ 3 w 9"/>
                  <a:gd name="T23" fmla="*/ 13 h 16"/>
                  <a:gd name="T24" fmla="*/ 5 w 9"/>
                  <a:gd name="T2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6">
                    <a:moveTo>
                      <a:pt x="5" y="10"/>
                    </a:moveTo>
                    <a:cubicBezTo>
                      <a:pt x="6" y="5"/>
                      <a:pt x="6" y="5"/>
                      <a:pt x="6" y="5"/>
                    </a:cubicBezTo>
                    <a:cubicBezTo>
                      <a:pt x="6" y="4"/>
                      <a:pt x="5" y="3"/>
                      <a:pt x="4" y="3"/>
                    </a:cubicBezTo>
                    <a:cubicBezTo>
                      <a:pt x="1" y="3"/>
                      <a:pt x="1" y="3"/>
                      <a:pt x="1" y="3"/>
                    </a:cubicBezTo>
                    <a:cubicBezTo>
                      <a:pt x="1" y="0"/>
                      <a:pt x="1" y="0"/>
                      <a:pt x="1" y="0"/>
                    </a:cubicBezTo>
                    <a:cubicBezTo>
                      <a:pt x="4" y="0"/>
                      <a:pt x="4" y="0"/>
                      <a:pt x="4" y="0"/>
                    </a:cubicBezTo>
                    <a:cubicBezTo>
                      <a:pt x="7" y="0"/>
                      <a:pt x="9" y="3"/>
                      <a:pt x="9" y="5"/>
                    </a:cubicBezTo>
                    <a:cubicBezTo>
                      <a:pt x="8" y="11"/>
                      <a:pt x="8" y="11"/>
                      <a:pt x="8" y="11"/>
                    </a:cubicBezTo>
                    <a:cubicBezTo>
                      <a:pt x="8" y="13"/>
                      <a:pt x="6" y="16"/>
                      <a:pt x="3" y="16"/>
                    </a:cubicBezTo>
                    <a:cubicBezTo>
                      <a:pt x="0" y="16"/>
                      <a:pt x="0" y="16"/>
                      <a:pt x="0" y="16"/>
                    </a:cubicBezTo>
                    <a:cubicBezTo>
                      <a:pt x="0" y="13"/>
                      <a:pt x="0" y="13"/>
                      <a:pt x="0" y="13"/>
                    </a:cubicBezTo>
                    <a:cubicBezTo>
                      <a:pt x="3" y="13"/>
                      <a:pt x="3" y="13"/>
                      <a:pt x="3" y="13"/>
                    </a:cubicBezTo>
                    <a:cubicBezTo>
                      <a:pt x="4" y="13"/>
                      <a:pt x="5" y="12"/>
                      <a:pt x="5"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2" name="Freeform 96"/>
              <p:cNvSpPr/>
              <p:nvPr/>
            </p:nvSpPr>
            <p:spPr bwMode="auto">
              <a:xfrm>
                <a:off x="1517" y="2148"/>
                <a:ext cx="8" cy="14"/>
              </a:xfrm>
              <a:custGeom>
                <a:avLst/>
                <a:gdLst>
                  <a:gd name="T0" fmla="*/ 5 w 9"/>
                  <a:gd name="T1" fmla="*/ 0 h 16"/>
                  <a:gd name="T2" fmla="*/ 8 w 9"/>
                  <a:gd name="T3" fmla="*/ 0 h 16"/>
                  <a:gd name="T4" fmla="*/ 8 w 9"/>
                  <a:gd name="T5" fmla="*/ 3 h 16"/>
                  <a:gd name="T6" fmla="*/ 5 w 9"/>
                  <a:gd name="T7" fmla="*/ 3 h 16"/>
                  <a:gd name="T8" fmla="*/ 3 w 9"/>
                  <a:gd name="T9" fmla="*/ 5 h 16"/>
                  <a:gd name="T10" fmla="*/ 4 w 9"/>
                  <a:gd name="T11" fmla="*/ 10 h 16"/>
                  <a:gd name="T12" fmla="*/ 4 w 9"/>
                  <a:gd name="T13" fmla="*/ 10 h 16"/>
                  <a:gd name="T14" fmla="*/ 6 w 9"/>
                  <a:gd name="T15" fmla="*/ 13 h 16"/>
                  <a:gd name="T16" fmla="*/ 9 w 9"/>
                  <a:gd name="T17" fmla="*/ 13 h 16"/>
                  <a:gd name="T18" fmla="*/ 9 w 9"/>
                  <a:gd name="T19" fmla="*/ 16 h 16"/>
                  <a:gd name="T20" fmla="*/ 6 w 9"/>
                  <a:gd name="T21" fmla="*/ 16 h 16"/>
                  <a:gd name="T22" fmla="*/ 1 w 9"/>
                  <a:gd name="T23" fmla="*/ 11 h 16"/>
                  <a:gd name="T24" fmla="*/ 0 w 9"/>
                  <a:gd name="T25" fmla="*/ 6 h 16"/>
                  <a:gd name="T26" fmla="*/ 0 w 9"/>
                  <a:gd name="T27" fmla="*/ 5 h 16"/>
                  <a:gd name="T28" fmla="*/ 5 w 9"/>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6">
                    <a:moveTo>
                      <a:pt x="5" y="0"/>
                    </a:moveTo>
                    <a:cubicBezTo>
                      <a:pt x="8" y="0"/>
                      <a:pt x="8" y="0"/>
                      <a:pt x="8" y="0"/>
                    </a:cubicBezTo>
                    <a:cubicBezTo>
                      <a:pt x="8" y="3"/>
                      <a:pt x="8" y="3"/>
                      <a:pt x="8" y="3"/>
                    </a:cubicBezTo>
                    <a:cubicBezTo>
                      <a:pt x="5" y="3"/>
                      <a:pt x="5" y="3"/>
                      <a:pt x="5" y="3"/>
                    </a:cubicBezTo>
                    <a:cubicBezTo>
                      <a:pt x="4" y="3"/>
                      <a:pt x="3" y="4"/>
                      <a:pt x="3" y="5"/>
                    </a:cubicBezTo>
                    <a:cubicBezTo>
                      <a:pt x="4" y="10"/>
                      <a:pt x="4" y="10"/>
                      <a:pt x="4" y="10"/>
                    </a:cubicBezTo>
                    <a:cubicBezTo>
                      <a:pt x="4" y="10"/>
                      <a:pt x="4" y="10"/>
                      <a:pt x="4" y="10"/>
                    </a:cubicBezTo>
                    <a:cubicBezTo>
                      <a:pt x="4" y="12"/>
                      <a:pt x="5" y="13"/>
                      <a:pt x="6" y="13"/>
                    </a:cubicBezTo>
                    <a:cubicBezTo>
                      <a:pt x="9" y="13"/>
                      <a:pt x="9" y="13"/>
                      <a:pt x="9" y="13"/>
                    </a:cubicBezTo>
                    <a:cubicBezTo>
                      <a:pt x="9" y="16"/>
                      <a:pt x="9" y="16"/>
                      <a:pt x="9" y="16"/>
                    </a:cubicBezTo>
                    <a:cubicBezTo>
                      <a:pt x="6" y="16"/>
                      <a:pt x="6" y="16"/>
                      <a:pt x="6" y="16"/>
                    </a:cubicBezTo>
                    <a:cubicBezTo>
                      <a:pt x="4" y="16"/>
                      <a:pt x="1" y="13"/>
                      <a:pt x="1" y="11"/>
                    </a:cubicBezTo>
                    <a:cubicBezTo>
                      <a:pt x="0" y="6"/>
                      <a:pt x="0" y="6"/>
                      <a:pt x="0" y="6"/>
                    </a:cubicBezTo>
                    <a:cubicBezTo>
                      <a:pt x="0" y="5"/>
                      <a:pt x="0" y="5"/>
                      <a:pt x="0" y="5"/>
                    </a:cubicBezTo>
                    <a:cubicBezTo>
                      <a:pt x="0" y="3"/>
                      <a:pt x="2" y="0"/>
                      <a:pt x="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3" name="Freeform 97"/>
              <p:cNvSpPr/>
              <p:nvPr/>
            </p:nvSpPr>
            <p:spPr bwMode="auto">
              <a:xfrm>
                <a:off x="1527" y="2147"/>
                <a:ext cx="17" cy="21"/>
              </a:xfrm>
              <a:custGeom>
                <a:avLst/>
                <a:gdLst>
                  <a:gd name="T0" fmla="*/ 20 w 20"/>
                  <a:gd name="T1" fmla="*/ 19 h 25"/>
                  <a:gd name="T2" fmla="*/ 13 w 20"/>
                  <a:gd name="T3" fmla="*/ 25 h 25"/>
                  <a:gd name="T4" fmla="*/ 7 w 20"/>
                  <a:gd name="T5" fmla="*/ 25 h 25"/>
                  <a:gd name="T6" fmla="*/ 0 w 20"/>
                  <a:gd name="T7" fmla="*/ 19 h 25"/>
                  <a:gd name="T8" fmla="*/ 0 w 20"/>
                  <a:gd name="T9" fmla="*/ 0 h 25"/>
                  <a:gd name="T10" fmla="*/ 20 w 20"/>
                  <a:gd name="T11" fmla="*/ 0 h 25"/>
                  <a:gd name="T12" fmla="*/ 20 w 20"/>
                  <a:gd name="T13" fmla="*/ 19 h 25"/>
                </a:gdLst>
                <a:ahLst/>
                <a:cxnLst>
                  <a:cxn ang="0">
                    <a:pos x="T0" y="T1"/>
                  </a:cxn>
                  <a:cxn ang="0">
                    <a:pos x="T2" y="T3"/>
                  </a:cxn>
                  <a:cxn ang="0">
                    <a:pos x="T4" y="T5"/>
                  </a:cxn>
                  <a:cxn ang="0">
                    <a:pos x="T6" y="T7"/>
                  </a:cxn>
                  <a:cxn ang="0">
                    <a:pos x="T8" y="T9"/>
                  </a:cxn>
                  <a:cxn ang="0">
                    <a:pos x="T10" y="T11"/>
                  </a:cxn>
                  <a:cxn ang="0">
                    <a:pos x="T12" y="T13"/>
                  </a:cxn>
                </a:cxnLst>
                <a:rect l="0" t="0" r="r" b="b"/>
                <a:pathLst>
                  <a:path w="20" h="25">
                    <a:moveTo>
                      <a:pt x="20" y="19"/>
                    </a:moveTo>
                    <a:cubicBezTo>
                      <a:pt x="20" y="22"/>
                      <a:pt x="17" y="25"/>
                      <a:pt x="13" y="25"/>
                    </a:cubicBezTo>
                    <a:cubicBezTo>
                      <a:pt x="7" y="25"/>
                      <a:pt x="7" y="25"/>
                      <a:pt x="7" y="25"/>
                    </a:cubicBezTo>
                    <a:cubicBezTo>
                      <a:pt x="3" y="25"/>
                      <a:pt x="0" y="22"/>
                      <a:pt x="0" y="19"/>
                    </a:cubicBezTo>
                    <a:cubicBezTo>
                      <a:pt x="0" y="0"/>
                      <a:pt x="0" y="0"/>
                      <a:pt x="0" y="0"/>
                    </a:cubicBezTo>
                    <a:cubicBezTo>
                      <a:pt x="20" y="0"/>
                      <a:pt x="20" y="0"/>
                      <a:pt x="20" y="0"/>
                    </a:cubicBezTo>
                    <a:lnTo>
                      <a:pt x="2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4" name="Freeform 98"/>
              <p:cNvSpPr/>
              <p:nvPr/>
            </p:nvSpPr>
            <p:spPr bwMode="auto">
              <a:xfrm>
                <a:off x="1532" y="2170"/>
                <a:ext cx="7" cy="2"/>
              </a:xfrm>
              <a:custGeom>
                <a:avLst/>
                <a:gdLst>
                  <a:gd name="T0" fmla="*/ 0 w 8"/>
                  <a:gd name="T1" fmla="*/ 1 h 2"/>
                  <a:gd name="T2" fmla="*/ 2 w 8"/>
                  <a:gd name="T3" fmla="*/ 0 h 2"/>
                  <a:gd name="T4" fmla="*/ 7 w 8"/>
                  <a:gd name="T5" fmla="*/ 0 h 2"/>
                  <a:gd name="T6" fmla="*/ 8 w 8"/>
                  <a:gd name="T7" fmla="*/ 1 h 2"/>
                  <a:gd name="T8" fmla="*/ 7 w 8"/>
                  <a:gd name="T9" fmla="*/ 2 h 2"/>
                  <a:gd name="T10" fmla="*/ 2 w 8"/>
                  <a:gd name="T11" fmla="*/ 2 h 2"/>
                  <a:gd name="T12" fmla="*/ 0 w 8"/>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0" y="1"/>
                    </a:moveTo>
                    <a:cubicBezTo>
                      <a:pt x="0" y="0"/>
                      <a:pt x="1" y="0"/>
                      <a:pt x="2" y="0"/>
                    </a:cubicBezTo>
                    <a:cubicBezTo>
                      <a:pt x="7" y="0"/>
                      <a:pt x="7" y="0"/>
                      <a:pt x="7" y="0"/>
                    </a:cubicBezTo>
                    <a:cubicBezTo>
                      <a:pt x="7" y="0"/>
                      <a:pt x="8" y="0"/>
                      <a:pt x="8" y="1"/>
                    </a:cubicBezTo>
                    <a:cubicBezTo>
                      <a:pt x="8" y="2"/>
                      <a:pt x="7" y="2"/>
                      <a:pt x="7" y="2"/>
                    </a:cubicBezTo>
                    <a:cubicBezTo>
                      <a:pt x="2" y="2"/>
                      <a:pt x="2" y="2"/>
                      <a:pt x="2" y="2"/>
                    </a:cubicBezTo>
                    <a:cubicBezTo>
                      <a:pt x="1" y="2"/>
                      <a:pt x="0" y="2"/>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5" name="Freeform 99"/>
              <p:cNvSpPr/>
              <p:nvPr/>
            </p:nvSpPr>
            <p:spPr bwMode="auto">
              <a:xfrm>
                <a:off x="1532" y="2186"/>
                <a:ext cx="7" cy="2"/>
              </a:xfrm>
              <a:custGeom>
                <a:avLst/>
                <a:gdLst>
                  <a:gd name="T0" fmla="*/ 7 w 8"/>
                  <a:gd name="T1" fmla="*/ 3 h 3"/>
                  <a:gd name="T2" fmla="*/ 2 w 8"/>
                  <a:gd name="T3" fmla="*/ 3 h 3"/>
                  <a:gd name="T4" fmla="*/ 0 w 8"/>
                  <a:gd name="T5" fmla="*/ 1 h 3"/>
                  <a:gd name="T6" fmla="*/ 2 w 8"/>
                  <a:gd name="T7" fmla="*/ 0 h 3"/>
                  <a:gd name="T8" fmla="*/ 7 w 8"/>
                  <a:gd name="T9" fmla="*/ 0 h 3"/>
                  <a:gd name="T10" fmla="*/ 8 w 8"/>
                  <a:gd name="T11" fmla="*/ 1 h 3"/>
                  <a:gd name="T12" fmla="*/ 7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7" y="3"/>
                    </a:moveTo>
                    <a:cubicBezTo>
                      <a:pt x="2" y="3"/>
                      <a:pt x="2" y="3"/>
                      <a:pt x="2" y="3"/>
                    </a:cubicBezTo>
                    <a:cubicBezTo>
                      <a:pt x="1" y="3"/>
                      <a:pt x="0" y="2"/>
                      <a:pt x="0" y="1"/>
                    </a:cubicBezTo>
                    <a:cubicBezTo>
                      <a:pt x="0" y="1"/>
                      <a:pt x="1" y="0"/>
                      <a:pt x="2" y="0"/>
                    </a:cubicBezTo>
                    <a:cubicBezTo>
                      <a:pt x="7" y="0"/>
                      <a:pt x="7" y="0"/>
                      <a:pt x="7" y="0"/>
                    </a:cubicBezTo>
                    <a:cubicBezTo>
                      <a:pt x="7" y="0"/>
                      <a:pt x="8" y="1"/>
                      <a:pt x="8" y="1"/>
                    </a:cubicBezTo>
                    <a:cubicBezTo>
                      <a:pt x="8" y="2"/>
                      <a:pt x="7" y="3"/>
                      <a:pt x="7"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6" name="Freeform 100"/>
              <p:cNvSpPr/>
              <p:nvPr/>
            </p:nvSpPr>
            <p:spPr bwMode="auto">
              <a:xfrm>
                <a:off x="1527" y="2189"/>
                <a:ext cx="16" cy="3"/>
              </a:xfrm>
              <a:custGeom>
                <a:avLst/>
                <a:gdLst>
                  <a:gd name="T0" fmla="*/ 1 w 18"/>
                  <a:gd name="T1" fmla="*/ 0 h 3"/>
                  <a:gd name="T2" fmla="*/ 17 w 18"/>
                  <a:gd name="T3" fmla="*/ 0 h 3"/>
                  <a:gd name="T4" fmla="*/ 18 w 18"/>
                  <a:gd name="T5" fmla="*/ 2 h 3"/>
                  <a:gd name="T6" fmla="*/ 17 w 18"/>
                  <a:gd name="T7" fmla="*/ 3 h 3"/>
                  <a:gd name="T8" fmla="*/ 1 w 18"/>
                  <a:gd name="T9" fmla="*/ 3 h 3"/>
                  <a:gd name="T10" fmla="*/ 0 w 18"/>
                  <a:gd name="T11" fmla="*/ 2 h 3"/>
                  <a:gd name="T12" fmla="*/ 1 w 1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8" h="3">
                    <a:moveTo>
                      <a:pt x="1" y="0"/>
                    </a:moveTo>
                    <a:cubicBezTo>
                      <a:pt x="17" y="0"/>
                      <a:pt x="17" y="0"/>
                      <a:pt x="17" y="0"/>
                    </a:cubicBezTo>
                    <a:cubicBezTo>
                      <a:pt x="18" y="0"/>
                      <a:pt x="18" y="1"/>
                      <a:pt x="18" y="2"/>
                    </a:cubicBezTo>
                    <a:cubicBezTo>
                      <a:pt x="18" y="3"/>
                      <a:pt x="18" y="3"/>
                      <a:pt x="17" y="3"/>
                    </a:cubicBezTo>
                    <a:cubicBezTo>
                      <a:pt x="1" y="3"/>
                      <a:pt x="1" y="3"/>
                      <a:pt x="1" y="3"/>
                    </a:cubicBezTo>
                    <a:cubicBezTo>
                      <a:pt x="1" y="3"/>
                      <a:pt x="0" y="3"/>
                      <a:pt x="0" y="2"/>
                    </a:cubicBezTo>
                    <a:cubicBezTo>
                      <a:pt x="0" y="1"/>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7" name="Freeform 101"/>
              <p:cNvSpPr/>
              <p:nvPr/>
            </p:nvSpPr>
            <p:spPr bwMode="auto">
              <a:xfrm>
                <a:off x="1534" y="2174"/>
                <a:ext cx="3" cy="10"/>
              </a:xfrm>
              <a:custGeom>
                <a:avLst/>
                <a:gdLst>
                  <a:gd name="T0" fmla="*/ 4 w 4"/>
                  <a:gd name="T1" fmla="*/ 1 h 12"/>
                  <a:gd name="T2" fmla="*/ 4 w 4"/>
                  <a:gd name="T3" fmla="*/ 11 h 12"/>
                  <a:gd name="T4" fmla="*/ 2 w 4"/>
                  <a:gd name="T5" fmla="*/ 12 h 12"/>
                  <a:gd name="T6" fmla="*/ 1 w 4"/>
                  <a:gd name="T7" fmla="*/ 11 h 12"/>
                  <a:gd name="T8" fmla="*/ 0 w 4"/>
                  <a:gd name="T9" fmla="*/ 1 h 12"/>
                  <a:gd name="T10" fmla="*/ 2 w 4"/>
                  <a:gd name="T11" fmla="*/ 0 h 12"/>
                  <a:gd name="T12" fmla="*/ 4 w 4"/>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4" y="1"/>
                    </a:moveTo>
                    <a:cubicBezTo>
                      <a:pt x="4" y="11"/>
                      <a:pt x="4" y="11"/>
                      <a:pt x="4" y="11"/>
                    </a:cubicBezTo>
                    <a:cubicBezTo>
                      <a:pt x="4" y="12"/>
                      <a:pt x="3" y="12"/>
                      <a:pt x="2" y="12"/>
                    </a:cubicBezTo>
                    <a:cubicBezTo>
                      <a:pt x="1" y="12"/>
                      <a:pt x="1" y="12"/>
                      <a:pt x="1" y="11"/>
                    </a:cubicBezTo>
                    <a:cubicBezTo>
                      <a:pt x="0" y="1"/>
                      <a:pt x="0" y="1"/>
                      <a:pt x="0" y="1"/>
                    </a:cubicBezTo>
                    <a:cubicBezTo>
                      <a:pt x="0" y="1"/>
                      <a:pt x="1" y="0"/>
                      <a:pt x="2" y="0"/>
                    </a:cubicBezTo>
                    <a:cubicBezTo>
                      <a:pt x="3" y="0"/>
                      <a:pt x="4" y="1"/>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8" name="Freeform 102"/>
              <p:cNvSpPr/>
              <p:nvPr/>
            </p:nvSpPr>
            <p:spPr bwMode="auto">
              <a:xfrm>
                <a:off x="1258" y="2193"/>
                <a:ext cx="8" cy="14"/>
              </a:xfrm>
              <a:custGeom>
                <a:avLst/>
                <a:gdLst>
                  <a:gd name="T0" fmla="*/ 5 w 9"/>
                  <a:gd name="T1" fmla="*/ 10 h 16"/>
                  <a:gd name="T2" fmla="*/ 6 w 9"/>
                  <a:gd name="T3" fmla="*/ 5 h 16"/>
                  <a:gd name="T4" fmla="*/ 4 w 9"/>
                  <a:gd name="T5" fmla="*/ 3 h 16"/>
                  <a:gd name="T6" fmla="*/ 1 w 9"/>
                  <a:gd name="T7" fmla="*/ 3 h 16"/>
                  <a:gd name="T8" fmla="*/ 1 w 9"/>
                  <a:gd name="T9" fmla="*/ 0 h 16"/>
                  <a:gd name="T10" fmla="*/ 4 w 9"/>
                  <a:gd name="T11" fmla="*/ 0 h 16"/>
                  <a:gd name="T12" fmla="*/ 9 w 9"/>
                  <a:gd name="T13" fmla="*/ 6 h 16"/>
                  <a:gd name="T14" fmla="*/ 8 w 9"/>
                  <a:gd name="T15" fmla="*/ 11 h 16"/>
                  <a:gd name="T16" fmla="*/ 3 w 9"/>
                  <a:gd name="T17" fmla="*/ 16 h 16"/>
                  <a:gd name="T18" fmla="*/ 0 w 9"/>
                  <a:gd name="T19" fmla="*/ 16 h 16"/>
                  <a:gd name="T20" fmla="*/ 0 w 9"/>
                  <a:gd name="T21" fmla="*/ 13 h 16"/>
                  <a:gd name="T22" fmla="*/ 3 w 9"/>
                  <a:gd name="T23" fmla="*/ 13 h 16"/>
                  <a:gd name="T24" fmla="*/ 5 w 9"/>
                  <a:gd name="T2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6">
                    <a:moveTo>
                      <a:pt x="5" y="10"/>
                    </a:moveTo>
                    <a:cubicBezTo>
                      <a:pt x="6" y="5"/>
                      <a:pt x="6" y="5"/>
                      <a:pt x="6" y="5"/>
                    </a:cubicBezTo>
                    <a:cubicBezTo>
                      <a:pt x="6" y="4"/>
                      <a:pt x="5" y="3"/>
                      <a:pt x="4" y="3"/>
                    </a:cubicBezTo>
                    <a:cubicBezTo>
                      <a:pt x="1" y="3"/>
                      <a:pt x="1" y="3"/>
                      <a:pt x="1" y="3"/>
                    </a:cubicBezTo>
                    <a:cubicBezTo>
                      <a:pt x="1" y="0"/>
                      <a:pt x="1" y="0"/>
                      <a:pt x="1" y="0"/>
                    </a:cubicBezTo>
                    <a:cubicBezTo>
                      <a:pt x="4" y="0"/>
                      <a:pt x="4" y="0"/>
                      <a:pt x="4" y="0"/>
                    </a:cubicBezTo>
                    <a:cubicBezTo>
                      <a:pt x="7" y="0"/>
                      <a:pt x="9" y="3"/>
                      <a:pt x="9" y="6"/>
                    </a:cubicBezTo>
                    <a:cubicBezTo>
                      <a:pt x="8" y="11"/>
                      <a:pt x="8" y="11"/>
                      <a:pt x="8" y="11"/>
                    </a:cubicBezTo>
                    <a:cubicBezTo>
                      <a:pt x="8" y="13"/>
                      <a:pt x="5" y="16"/>
                      <a:pt x="3" y="16"/>
                    </a:cubicBezTo>
                    <a:cubicBezTo>
                      <a:pt x="0" y="16"/>
                      <a:pt x="0" y="16"/>
                      <a:pt x="0" y="16"/>
                    </a:cubicBezTo>
                    <a:cubicBezTo>
                      <a:pt x="0" y="13"/>
                      <a:pt x="0" y="13"/>
                      <a:pt x="0" y="13"/>
                    </a:cubicBezTo>
                    <a:cubicBezTo>
                      <a:pt x="3" y="13"/>
                      <a:pt x="3" y="13"/>
                      <a:pt x="3" y="13"/>
                    </a:cubicBezTo>
                    <a:cubicBezTo>
                      <a:pt x="4" y="13"/>
                      <a:pt x="5" y="12"/>
                      <a:pt x="5"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9" name="Freeform 103"/>
              <p:cNvSpPr/>
              <p:nvPr/>
            </p:nvSpPr>
            <p:spPr bwMode="auto">
              <a:xfrm>
                <a:off x="1230" y="2193"/>
                <a:ext cx="7" cy="14"/>
              </a:xfrm>
              <a:custGeom>
                <a:avLst/>
                <a:gdLst>
                  <a:gd name="T0" fmla="*/ 5 w 9"/>
                  <a:gd name="T1" fmla="*/ 0 h 16"/>
                  <a:gd name="T2" fmla="*/ 8 w 9"/>
                  <a:gd name="T3" fmla="*/ 0 h 16"/>
                  <a:gd name="T4" fmla="*/ 8 w 9"/>
                  <a:gd name="T5" fmla="*/ 3 h 16"/>
                  <a:gd name="T6" fmla="*/ 5 w 9"/>
                  <a:gd name="T7" fmla="*/ 3 h 16"/>
                  <a:gd name="T8" fmla="*/ 3 w 9"/>
                  <a:gd name="T9" fmla="*/ 5 h 16"/>
                  <a:gd name="T10" fmla="*/ 4 w 9"/>
                  <a:gd name="T11" fmla="*/ 10 h 16"/>
                  <a:gd name="T12" fmla="*/ 4 w 9"/>
                  <a:gd name="T13" fmla="*/ 10 h 16"/>
                  <a:gd name="T14" fmla="*/ 6 w 9"/>
                  <a:gd name="T15" fmla="*/ 13 h 16"/>
                  <a:gd name="T16" fmla="*/ 9 w 9"/>
                  <a:gd name="T17" fmla="*/ 13 h 16"/>
                  <a:gd name="T18" fmla="*/ 9 w 9"/>
                  <a:gd name="T19" fmla="*/ 16 h 16"/>
                  <a:gd name="T20" fmla="*/ 6 w 9"/>
                  <a:gd name="T21" fmla="*/ 16 h 16"/>
                  <a:gd name="T22" fmla="*/ 1 w 9"/>
                  <a:gd name="T23" fmla="*/ 11 h 16"/>
                  <a:gd name="T24" fmla="*/ 0 w 9"/>
                  <a:gd name="T25" fmla="*/ 6 h 16"/>
                  <a:gd name="T26" fmla="*/ 0 w 9"/>
                  <a:gd name="T27" fmla="*/ 6 h 16"/>
                  <a:gd name="T28" fmla="*/ 5 w 9"/>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6">
                    <a:moveTo>
                      <a:pt x="5" y="0"/>
                    </a:moveTo>
                    <a:cubicBezTo>
                      <a:pt x="8" y="0"/>
                      <a:pt x="8" y="0"/>
                      <a:pt x="8" y="0"/>
                    </a:cubicBezTo>
                    <a:cubicBezTo>
                      <a:pt x="8" y="3"/>
                      <a:pt x="8" y="3"/>
                      <a:pt x="8" y="3"/>
                    </a:cubicBezTo>
                    <a:cubicBezTo>
                      <a:pt x="5" y="3"/>
                      <a:pt x="5" y="3"/>
                      <a:pt x="5" y="3"/>
                    </a:cubicBezTo>
                    <a:cubicBezTo>
                      <a:pt x="4" y="3"/>
                      <a:pt x="3" y="4"/>
                      <a:pt x="3" y="5"/>
                    </a:cubicBezTo>
                    <a:cubicBezTo>
                      <a:pt x="4" y="10"/>
                      <a:pt x="4" y="10"/>
                      <a:pt x="4" y="10"/>
                    </a:cubicBezTo>
                    <a:cubicBezTo>
                      <a:pt x="4" y="10"/>
                      <a:pt x="4" y="10"/>
                      <a:pt x="4" y="10"/>
                    </a:cubicBezTo>
                    <a:cubicBezTo>
                      <a:pt x="4" y="12"/>
                      <a:pt x="5" y="13"/>
                      <a:pt x="6" y="13"/>
                    </a:cubicBezTo>
                    <a:cubicBezTo>
                      <a:pt x="9" y="13"/>
                      <a:pt x="9" y="13"/>
                      <a:pt x="9" y="13"/>
                    </a:cubicBezTo>
                    <a:cubicBezTo>
                      <a:pt x="9" y="16"/>
                      <a:pt x="9" y="16"/>
                      <a:pt x="9" y="16"/>
                    </a:cubicBezTo>
                    <a:cubicBezTo>
                      <a:pt x="6" y="16"/>
                      <a:pt x="6" y="16"/>
                      <a:pt x="6" y="16"/>
                    </a:cubicBezTo>
                    <a:cubicBezTo>
                      <a:pt x="4" y="16"/>
                      <a:pt x="1" y="13"/>
                      <a:pt x="1" y="11"/>
                    </a:cubicBezTo>
                    <a:cubicBezTo>
                      <a:pt x="0" y="6"/>
                      <a:pt x="0" y="6"/>
                      <a:pt x="0" y="6"/>
                    </a:cubicBezTo>
                    <a:cubicBezTo>
                      <a:pt x="0" y="6"/>
                      <a:pt x="0" y="6"/>
                      <a:pt x="0" y="6"/>
                    </a:cubicBezTo>
                    <a:cubicBezTo>
                      <a:pt x="0" y="3"/>
                      <a:pt x="2" y="0"/>
                      <a:pt x="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0" name="Freeform 104"/>
              <p:cNvSpPr/>
              <p:nvPr/>
            </p:nvSpPr>
            <p:spPr bwMode="auto">
              <a:xfrm>
                <a:off x="1239" y="2192"/>
                <a:ext cx="17" cy="22"/>
              </a:xfrm>
              <a:custGeom>
                <a:avLst/>
                <a:gdLst>
                  <a:gd name="T0" fmla="*/ 20 w 20"/>
                  <a:gd name="T1" fmla="*/ 19 h 25"/>
                  <a:gd name="T2" fmla="*/ 13 w 20"/>
                  <a:gd name="T3" fmla="*/ 25 h 25"/>
                  <a:gd name="T4" fmla="*/ 7 w 20"/>
                  <a:gd name="T5" fmla="*/ 25 h 25"/>
                  <a:gd name="T6" fmla="*/ 0 w 20"/>
                  <a:gd name="T7" fmla="*/ 19 h 25"/>
                  <a:gd name="T8" fmla="*/ 0 w 20"/>
                  <a:gd name="T9" fmla="*/ 0 h 25"/>
                  <a:gd name="T10" fmla="*/ 20 w 20"/>
                  <a:gd name="T11" fmla="*/ 0 h 25"/>
                  <a:gd name="T12" fmla="*/ 20 w 20"/>
                  <a:gd name="T13" fmla="*/ 19 h 25"/>
                </a:gdLst>
                <a:ahLst/>
                <a:cxnLst>
                  <a:cxn ang="0">
                    <a:pos x="T0" y="T1"/>
                  </a:cxn>
                  <a:cxn ang="0">
                    <a:pos x="T2" y="T3"/>
                  </a:cxn>
                  <a:cxn ang="0">
                    <a:pos x="T4" y="T5"/>
                  </a:cxn>
                  <a:cxn ang="0">
                    <a:pos x="T6" y="T7"/>
                  </a:cxn>
                  <a:cxn ang="0">
                    <a:pos x="T8" y="T9"/>
                  </a:cxn>
                  <a:cxn ang="0">
                    <a:pos x="T10" y="T11"/>
                  </a:cxn>
                  <a:cxn ang="0">
                    <a:pos x="T12" y="T13"/>
                  </a:cxn>
                </a:cxnLst>
                <a:rect l="0" t="0" r="r" b="b"/>
                <a:pathLst>
                  <a:path w="20" h="25">
                    <a:moveTo>
                      <a:pt x="20" y="19"/>
                    </a:moveTo>
                    <a:cubicBezTo>
                      <a:pt x="20" y="22"/>
                      <a:pt x="17" y="25"/>
                      <a:pt x="13" y="25"/>
                    </a:cubicBezTo>
                    <a:cubicBezTo>
                      <a:pt x="7" y="25"/>
                      <a:pt x="7" y="25"/>
                      <a:pt x="7" y="25"/>
                    </a:cubicBezTo>
                    <a:cubicBezTo>
                      <a:pt x="3" y="25"/>
                      <a:pt x="0" y="22"/>
                      <a:pt x="0" y="19"/>
                    </a:cubicBezTo>
                    <a:cubicBezTo>
                      <a:pt x="0" y="0"/>
                      <a:pt x="0" y="0"/>
                      <a:pt x="0" y="0"/>
                    </a:cubicBezTo>
                    <a:cubicBezTo>
                      <a:pt x="20" y="0"/>
                      <a:pt x="20" y="0"/>
                      <a:pt x="20" y="0"/>
                    </a:cubicBezTo>
                    <a:lnTo>
                      <a:pt x="2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1" name="Freeform 105"/>
              <p:cNvSpPr/>
              <p:nvPr/>
            </p:nvSpPr>
            <p:spPr bwMode="auto">
              <a:xfrm>
                <a:off x="1244" y="2215"/>
                <a:ext cx="7" cy="2"/>
              </a:xfrm>
              <a:custGeom>
                <a:avLst/>
                <a:gdLst>
                  <a:gd name="T0" fmla="*/ 0 w 8"/>
                  <a:gd name="T1" fmla="*/ 1 h 2"/>
                  <a:gd name="T2" fmla="*/ 2 w 8"/>
                  <a:gd name="T3" fmla="*/ 0 h 2"/>
                  <a:gd name="T4" fmla="*/ 6 w 8"/>
                  <a:gd name="T5" fmla="*/ 0 h 2"/>
                  <a:gd name="T6" fmla="*/ 8 w 8"/>
                  <a:gd name="T7" fmla="*/ 1 h 2"/>
                  <a:gd name="T8" fmla="*/ 6 w 8"/>
                  <a:gd name="T9" fmla="*/ 2 h 2"/>
                  <a:gd name="T10" fmla="*/ 2 w 8"/>
                  <a:gd name="T11" fmla="*/ 2 h 2"/>
                  <a:gd name="T12" fmla="*/ 0 w 8"/>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0" y="1"/>
                    </a:moveTo>
                    <a:cubicBezTo>
                      <a:pt x="0" y="0"/>
                      <a:pt x="1" y="0"/>
                      <a:pt x="2" y="0"/>
                    </a:cubicBezTo>
                    <a:cubicBezTo>
                      <a:pt x="6" y="0"/>
                      <a:pt x="6" y="0"/>
                      <a:pt x="6" y="0"/>
                    </a:cubicBezTo>
                    <a:cubicBezTo>
                      <a:pt x="7" y="0"/>
                      <a:pt x="8" y="0"/>
                      <a:pt x="8" y="1"/>
                    </a:cubicBezTo>
                    <a:cubicBezTo>
                      <a:pt x="8" y="2"/>
                      <a:pt x="7" y="2"/>
                      <a:pt x="6" y="2"/>
                    </a:cubicBezTo>
                    <a:cubicBezTo>
                      <a:pt x="2" y="2"/>
                      <a:pt x="2" y="2"/>
                      <a:pt x="2" y="2"/>
                    </a:cubicBezTo>
                    <a:cubicBezTo>
                      <a:pt x="1" y="2"/>
                      <a:pt x="0" y="2"/>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2" name="Freeform 106"/>
              <p:cNvSpPr/>
              <p:nvPr/>
            </p:nvSpPr>
            <p:spPr bwMode="auto">
              <a:xfrm>
                <a:off x="1244" y="2231"/>
                <a:ext cx="7" cy="3"/>
              </a:xfrm>
              <a:custGeom>
                <a:avLst/>
                <a:gdLst>
                  <a:gd name="T0" fmla="*/ 6 w 8"/>
                  <a:gd name="T1" fmla="*/ 3 h 3"/>
                  <a:gd name="T2" fmla="*/ 2 w 8"/>
                  <a:gd name="T3" fmla="*/ 3 h 3"/>
                  <a:gd name="T4" fmla="*/ 0 w 8"/>
                  <a:gd name="T5" fmla="*/ 2 h 3"/>
                  <a:gd name="T6" fmla="*/ 2 w 8"/>
                  <a:gd name="T7" fmla="*/ 0 h 3"/>
                  <a:gd name="T8" fmla="*/ 6 w 8"/>
                  <a:gd name="T9" fmla="*/ 0 h 3"/>
                  <a:gd name="T10" fmla="*/ 8 w 8"/>
                  <a:gd name="T11" fmla="*/ 2 h 3"/>
                  <a:gd name="T12" fmla="*/ 6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3"/>
                    </a:moveTo>
                    <a:cubicBezTo>
                      <a:pt x="2" y="3"/>
                      <a:pt x="2" y="3"/>
                      <a:pt x="2" y="3"/>
                    </a:cubicBezTo>
                    <a:cubicBezTo>
                      <a:pt x="1" y="3"/>
                      <a:pt x="0" y="2"/>
                      <a:pt x="0" y="2"/>
                    </a:cubicBezTo>
                    <a:cubicBezTo>
                      <a:pt x="0" y="1"/>
                      <a:pt x="1" y="0"/>
                      <a:pt x="2" y="0"/>
                    </a:cubicBezTo>
                    <a:cubicBezTo>
                      <a:pt x="6" y="0"/>
                      <a:pt x="6" y="0"/>
                      <a:pt x="6" y="0"/>
                    </a:cubicBezTo>
                    <a:cubicBezTo>
                      <a:pt x="7" y="0"/>
                      <a:pt x="8" y="1"/>
                      <a:pt x="8" y="2"/>
                    </a:cubicBezTo>
                    <a:cubicBezTo>
                      <a:pt x="8" y="2"/>
                      <a:pt x="7" y="3"/>
                      <a:pt x="6"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3" name="Freeform 107"/>
              <p:cNvSpPr/>
              <p:nvPr/>
            </p:nvSpPr>
            <p:spPr bwMode="auto">
              <a:xfrm>
                <a:off x="1240" y="2234"/>
                <a:ext cx="16" cy="3"/>
              </a:xfrm>
              <a:custGeom>
                <a:avLst/>
                <a:gdLst>
                  <a:gd name="T0" fmla="*/ 1 w 18"/>
                  <a:gd name="T1" fmla="*/ 0 h 3"/>
                  <a:gd name="T2" fmla="*/ 17 w 18"/>
                  <a:gd name="T3" fmla="*/ 0 h 3"/>
                  <a:gd name="T4" fmla="*/ 18 w 18"/>
                  <a:gd name="T5" fmla="*/ 2 h 3"/>
                  <a:gd name="T6" fmla="*/ 17 w 18"/>
                  <a:gd name="T7" fmla="*/ 3 h 3"/>
                  <a:gd name="T8" fmla="*/ 1 w 18"/>
                  <a:gd name="T9" fmla="*/ 3 h 3"/>
                  <a:gd name="T10" fmla="*/ 0 w 18"/>
                  <a:gd name="T11" fmla="*/ 2 h 3"/>
                  <a:gd name="T12" fmla="*/ 1 w 1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8" h="3">
                    <a:moveTo>
                      <a:pt x="1" y="0"/>
                    </a:moveTo>
                    <a:cubicBezTo>
                      <a:pt x="17" y="0"/>
                      <a:pt x="17" y="0"/>
                      <a:pt x="17" y="0"/>
                    </a:cubicBezTo>
                    <a:cubicBezTo>
                      <a:pt x="18" y="0"/>
                      <a:pt x="18" y="1"/>
                      <a:pt x="18" y="2"/>
                    </a:cubicBezTo>
                    <a:cubicBezTo>
                      <a:pt x="18" y="3"/>
                      <a:pt x="18" y="3"/>
                      <a:pt x="17" y="3"/>
                    </a:cubicBezTo>
                    <a:cubicBezTo>
                      <a:pt x="1" y="3"/>
                      <a:pt x="1" y="3"/>
                      <a:pt x="1" y="3"/>
                    </a:cubicBezTo>
                    <a:cubicBezTo>
                      <a:pt x="0" y="3"/>
                      <a:pt x="0" y="3"/>
                      <a:pt x="0" y="2"/>
                    </a:cubicBezTo>
                    <a:cubicBezTo>
                      <a:pt x="0" y="1"/>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4" name="Freeform 108"/>
              <p:cNvSpPr/>
              <p:nvPr/>
            </p:nvSpPr>
            <p:spPr bwMode="auto">
              <a:xfrm>
                <a:off x="1246" y="2219"/>
                <a:ext cx="4" cy="11"/>
              </a:xfrm>
              <a:custGeom>
                <a:avLst/>
                <a:gdLst>
                  <a:gd name="T0" fmla="*/ 4 w 4"/>
                  <a:gd name="T1" fmla="*/ 2 h 13"/>
                  <a:gd name="T2" fmla="*/ 3 w 4"/>
                  <a:gd name="T3" fmla="*/ 11 h 13"/>
                  <a:gd name="T4" fmla="*/ 2 w 4"/>
                  <a:gd name="T5" fmla="*/ 13 h 13"/>
                  <a:gd name="T6" fmla="*/ 1 w 4"/>
                  <a:gd name="T7" fmla="*/ 11 h 13"/>
                  <a:gd name="T8" fmla="*/ 0 w 4"/>
                  <a:gd name="T9" fmla="*/ 2 h 13"/>
                  <a:gd name="T10" fmla="*/ 2 w 4"/>
                  <a:gd name="T11" fmla="*/ 0 h 13"/>
                  <a:gd name="T12" fmla="*/ 4 w 4"/>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4" h="13">
                    <a:moveTo>
                      <a:pt x="4" y="2"/>
                    </a:moveTo>
                    <a:cubicBezTo>
                      <a:pt x="3" y="11"/>
                      <a:pt x="3" y="11"/>
                      <a:pt x="3" y="11"/>
                    </a:cubicBezTo>
                    <a:cubicBezTo>
                      <a:pt x="3" y="12"/>
                      <a:pt x="3" y="13"/>
                      <a:pt x="2" y="13"/>
                    </a:cubicBezTo>
                    <a:cubicBezTo>
                      <a:pt x="1" y="13"/>
                      <a:pt x="1" y="12"/>
                      <a:pt x="1" y="11"/>
                    </a:cubicBezTo>
                    <a:cubicBezTo>
                      <a:pt x="0" y="2"/>
                      <a:pt x="0" y="2"/>
                      <a:pt x="0" y="2"/>
                    </a:cubicBezTo>
                    <a:cubicBezTo>
                      <a:pt x="0" y="1"/>
                      <a:pt x="1" y="0"/>
                      <a:pt x="2" y="0"/>
                    </a:cubicBezTo>
                    <a:cubicBezTo>
                      <a:pt x="3" y="0"/>
                      <a:pt x="4" y="1"/>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5" name="Freeform 109"/>
              <p:cNvSpPr/>
              <p:nvPr/>
            </p:nvSpPr>
            <p:spPr bwMode="auto">
              <a:xfrm>
                <a:off x="913" y="1692"/>
                <a:ext cx="10" cy="17"/>
              </a:xfrm>
              <a:custGeom>
                <a:avLst/>
                <a:gdLst>
                  <a:gd name="T0" fmla="*/ 7 w 12"/>
                  <a:gd name="T1" fmla="*/ 14 h 20"/>
                  <a:gd name="T2" fmla="*/ 8 w 12"/>
                  <a:gd name="T3" fmla="*/ 7 h 20"/>
                  <a:gd name="T4" fmla="*/ 5 w 12"/>
                  <a:gd name="T5" fmla="*/ 4 h 20"/>
                  <a:gd name="T6" fmla="*/ 1 w 12"/>
                  <a:gd name="T7" fmla="*/ 4 h 20"/>
                  <a:gd name="T8" fmla="*/ 1 w 12"/>
                  <a:gd name="T9" fmla="*/ 0 h 20"/>
                  <a:gd name="T10" fmla="*/ 5 w 12"/>
                  <a:gd name="T11" fmla="*/ 0 h 20"/>
                  <a:gd name="T12" fmla="*/ 12 w 12"/>
                  <a:gd name="T13" fmla="*/ 7 h 20"/>
                  <a:gd name="T14" fmla="*/ 10 w 12"/>
                  <a:gd name="T15" fmla="*/ 14 h 20"/>
                  <a:gd name="T16" fmla="*/ 4 w 12"/>
                  <a:gd name="T17" fmla="*/ 20 h 20"/>
                  <a:gd name="T18" fmla="*/ 0 w 12"/>
                  <a:gd name="T19" fmla="*/ 20 h 20"/>
                  <a:gd name="T20" fmla="*/ 0 w 12"/>
                  <a:gd name="T21" fmla="*/ 16 h 20"/>
                  <a:gd name="T22" fmla="*/ 4 w 12"/>
                  <a:gd name="T23" fmla="*/ 16 h 20"/>
                  <a:gd name="T24" fmla="*/ 7 w 12"/>
                  <a:gd name="T25"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20">
                    <a:moveTo>
                      <a:pt x="7" y="14"/>
                    </a:moveTo>
                    <a:cubicBezTo>
                      <a:pt x="8" y="7"/>
                      <a:pt x="8" y="7"/>
                      <a:pt x="8" y="7"/>
                    </a:cubicBezTo>
                    <a:cubicBezTo>
                      <a:pt x="8" y="5"/>
                      <a:pt x="7" y="4"/>
                      <a:pt x="5" y="4"/>
                    </a:cubicBezTo>
                    <a:cubicBezTo>
                      <a:pt x="1" y="4"/>
                      <a:pt x="1" y="4"/>
                      <a:pt x="1" y="4"/>
                    </a:cubicBezTo>
                    <a:cubicBezTo>
                      <a:pt x="1" y="0"/>
                      <a:pt x="1" y="0"/>
                      <a:pt x="1" y="0"/>
                    </a:cubicBezTo>
                    <a:cubicBezTo>
                      <a:pt x="5" y="0"/>
                      <a:pt x="5" y="0"/>
                      <a:pt x="5" y="0"/>
                    </a:cubicBezTo>
                    <a:cubicBezTo>
                      <a:pt x="9" y="0"/>
                      <a:pt x="12" y="3"/>
                      <a:pt x="12" y="7"/>
                    </a:cubicBezTo>
                    <a:cubicBezTo>
                      <a:pt x="10" y="14"/>
                      <a:pt x="10" y="14"/>
                      <a:pt x="10" y="14"/>
                    </a:cubicBezTo>
                    <a:cubicBezTo>
                      <a:pt x="10" y="17"/>
                      <a:pt x="7" y="20"/>
                      <a:pt x="4" y="20"/>
                    </a:cubicBezTo>
                    <a:cubicBezTo>
                      <a:pt x="0" y="20"/>
                      <a:pt x="0" y="20"/>
                      <a:pt x="0" y="20"/>
                    </a:cubicBezTo>
                    <a:cubicBezTo>
                      <a:pt x="0" y="16"/>
                      <a:pt x="0" y="16"/>
                      <a:pt x="0" y="16"/>
                    </a:cubicBezTo>
                    <a:cubicBezTo>
                      <a:pt x="4" y="16"/>
                      <a:pt x="4" y="16"/>
                      <a:pt x="4" y="16"/>
                    </a:cubicBezTo>
                    <a:cubicBezTo>
                      <a:pt x="5" y="16"/>
                      <a:pt x="7" y="15"/>
                      <a:pt x="7"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6" name="Freeform 110"/>
              <p:cNvSpPr/>
              <p:nvPr/>
            </p:nvSpPr>
            <p:spPr bwMode="auto">
              <a:xfrm>
                <a:off x="875" y="1692"/>
                <a:ext cx="11" cy="17"/>
              </a:xfrm>
              <a:custGeom>
                <a:avLst/>
                <a:gdLst>
                  <a:gd name="T0" fmla="*/ 7 w 12"/>
                  <a:gd name="T1" fmla="*/ 0 h 20"/>
                  <a:gd name="T2" fmla="*/ 11 w 12"/>
                  <a:gd name="T3" fmla="*/ 0 h 20"/>
                  <a:gd name="T4" fmla="*/ 11 w 12"/>
                  <a:gd name="T5" fmla="*/ 4 h 20"/>
                  <a:gd name="T6" fmla="*/ 7 w 12"/>
                  <a:gd name="T7" fmla="*/ 4 h 20"/>
                  <a:gd name="T8" fmla="*/ 4 w 12"/>
                  <a:gd name="T9" fmla="*/ 7 h 20"/>
                  <a:gd name="T10" fmla="*/ 5 w 12"/>
                  <a:gd name="T11" fmla="*/ 13 h 20"/>
                  <a:gd name="T12" fmla="*/ 5 w 12"/>
                  <a:gd name="T13" fmla="*/ 14 h 20"/>
                  <a:gd name="T14" fmla="*/ 8 w 12"/>
                  <a:gd name="T15" fmla="*/ 16 h 20"/>
                  <a:gd name="T16" fmla="*/ 12 w 12"/>
                  <a:gd name="T17" fmla="*/ 16 h 20"/>
                  <a:gd name="T18" fmla="*/ 12 w 12"/>
                  <a:gd name="T19" fmla="*/ 20 h 20"/>
                  <a:gd name="T20" fmla="*/ 8 w 12"/>
                  <a:gd name="T21" fmla="*/ 20 h 20"/>
                  <a:gd name="T22" fmla="*/ 2 w 12"/>
                  <a:gd name="T23" fmla="*/ 14 h 20"/>
                  <a:gd name="T24" fmla="*/ 0 w 12"/>
                  <a:gd name="T25" fmla="*/ 7 h 20"/>
                  <a:gd name="T26" fmla="*/ 0 w 12"/>
                  <a:gd name="T27" fmla="*/ 7 h 20"/>
                  <a:gd name="T28" fmla="*/ 7 w 12"/>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20">
                    <a:moveTo>
                      <a:pt x="7" y="0"/>
                    </a:moveTo>
                    <a:cubicBezTo>
                      <a:pt x="11" y="0"/>
                      <a:pt x="11" y="0"/>
                      <a:pt x="11" y="0"/>
                    </a:cubicBezTo>
                    <a:cubicBezTo>
                      <a:pt x="11" y="4"/>
                      <a:pt x="11" y="4"/>
                      <a:pt x="11" y="4"/>
                    </a:cubicBezTo>
                    <a:cubicBezTo>
                      <a:pt x="7" y="4"/>
                      <a:pt x="7" y="4"/>
                      <a:pt x="7" y="4"/>
                    </a:cubicBezTo>
                    <a:cubicBezTo>
                      <a:pt x="5" y="4"/>
                      <a:pt x="4" y="5"/>
                      <a:pt x="4" y="7"/>
                    </a:cubicBezTo>
                    <a:cubicBezTo>
                      <a:pt x="5" y="13"/>
                      <a:pt x="5" y="13"/>
                      <a:pt x="5" y="13"/>
                    </a:cubicBezTo>
                    <a:cubicBezTo>
                      <a:pt x="5" y="14"/>
                      <a:pt x="5" y="14"/>
                      <a:pt x="5" y="14"/>
                    </a:cubicBezTo>
                    <a:cubicBezTo>
                      <a:pt x="5" y="15"/>
                      <a:pt x="7" y="16"/>
                      <a:pt x="8" y="16"/>
                    </a:cubicBezTo>
                    <a:cubicBezTo>
                      <a:pt x="12" y="16"/>
                      <a:pt x="12" y="16"/>
                      <a:pt x="12" y="16"/>
                    </a:cubicBezTo>
                    <a:cubicBezTo>
                      <a:pt x="12" y="20"/>
                      <a:pt x="12" y="20"/>
                      <a:pt x="12" y="20"/>
                    </a:cubicBezTo>
                    <a:cubicBezTo>
                      <a:pt x="8" y="20"/>
                      <a:pt x="8" y="20"/>
                      <a:pt x="8" y="20"/>
                    </a:cubicBezTo>
                    <a:cubicBezTo>
                      <a:pt x="5" y="20"/>
                      <a:pt x="2" y="17"/>
                      <a:pt x="2" y="14"/>
                    </a:cubicBezTo>
                    <a:cubicBezTo>
                      <a:pt x="0" y="7"/>
                      <a:pt x="0" y="7"/>
                      <a:pt x="0" y="7"/>
                    </a:cubicBezTo>
                    <a:cubicBezTo>
                      <a:pt x="0" y="7"/>
                      <a:pt x="0" y="7"/>
                      <a:pt x="0" y="7"/>
                    </a:cubicBezTo>
                    <a:cubicBezTo>
                      <a:pt x="0" y="3"/>
                      <a:pt x="3" y="0"/>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7" name="Freeform 111"/>
              <p:cNvSpPr/>
              <p:nvPr/>
            </p:nvSpPr>
            <p:spPr bwMode="auto">
              <a:xfrm>
                <a:off x="887" y="1690"/>
                <a:ext cx="24" cy="30"/>
              </a:xfrm>
              <a:custGeom>
                <a:avLst/>
                <a:gdLst>
                  <a:gd name="T0" fmla="*/ 26 w 27"/>
                  <a:gd name="T1" fmla="*/ 25 h 34"/>
                  <a:gd name="T2" fmla="*/ 17 w 27"/>
                  <a:gd name="T3" fmla="*/ 34 h 34"/>
                  <a:gd name="T4" fmla="*/ 10 w 27"/>
                  <a:gd name="T5" fmla="*/ 34 h 34"/>
                  <a:gd name="T6" fmla="*/ 1 w 27"/>
                  <a:gd name="T7" fmla="*/ 25 h 34"/>
                  <a:gd name="T8" fmla="*/ 0 w 27"/>
                  <a:gd name="T9" fmla="*/ 0 h 34"/>
                  <a:gd name="T10" fmla="*/ 27 w 27"/>
                  <a:gd name="T11" fmla="*/ 0 h 34"/>
                  <a:gd name="T12" fmla="*/ 26 w 27"/>
                  <a:gd name="T13" fmla="*/ 25 h 34"/>
                </a:gdLst>
                <a:ahLst/>
                <a:cxnLst>
                  <a:cxn ang="0">
                    <a:pos x="T0" y="T1"/>
                  </a:cxn>
                  <a:cxn ang="0">
                    <a:pos x="T2" y="T3"/>
                  </a:cxn>
                  <a:cxn ang="0">
                    <a:pos x="T4" y="T5"/>
                  </a:cxn>
                  <a:cxn ang="0">
                    <a:pos x="T6" y="T7"/>
                  </a:cxn>
                  <a:cxn ang="0">
                    <a:pos x="T8" y="T9"/>
                  </a:cxn>
                  <a:cxn ang="0">
                    <a:pos x="T10" y="T11"/>
                  </a:cxn>
                  <a:cxn ang="0">
                    <a:pos x="T12" y="T13"/>
                  </a:cxn>
                </a:cxnLst>
                <a:rect l="0" t="0" r="r" b="b"/>
                <a:pathLst>
                  <a:path w="27" h="34">
                    <a:moveTo>
                      <a:pt x="26" y="25"/>
                    </a:moveTo>
                    <a:cubicBezTo>
                      <a:pt x="26" y="30"/>
                      <a:pt x="22" y="34"/>
                      <a:pt x="17" y="34"/>
                    </a:cubicBezTo>
                    <a:cubicBezTo>
                      <a:pt x="10" y="34"/>
                      <a:pt x="10" y="34"/>
                      <a:pt x="10" y="34"/>
                    </a:cubicBezTo>
                    <a:cubicBezTo>
                      <a:pt x="5" y="34"/>
                      <a:pt x="1" y="30"/>
                      <a:pt x="1" y="25"/>
                    </a:cubicBezTo>
                    <a:cubicBezTo>
                      <a:pt x="0" y="0"/>
                      <a:pt x="0" y="0"/>
                      <a:pt x="0" y="0"/>
                    </a:cubicBezTo>
                    <a:cubicBezTo>
                      <a:pt x="27" y="0"/>
                      <a:pt x="27" y="0"/>
                      <a:pt x="27" y="0"/>
                    </a:cubicBezTo>
                    <a:lnTo>
                      <a:pt x="26" y="2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8" name="Freeform 112"/>
              <p:cNvSpPr/>
              <p:nvPr/>
            </p:nvSpPr>
            <p:spPr bwMode="auto">
              <a:xfrm>
                <a:off x="895" y="1721"/>
                <a:ext cx="8" cy="3"/>
              </a:xfrm>
              <a:custGeom>
                <a:avLst/>
                <a:gdLst>
                  <a:gd name="T0" fmla="*/ 0 w 9"/>
                  <a:gd name="T1" fmla="*/ 1 h 3"/>
                  <a:gd name="T2" fmla="*/ 1 w 9"/>
                  <a:gd name="T3" fmla="*/ 0 h 3"/>
                  <a:gd name="T4" fmla="*/ 8 w 9"/>
                  <a:gd name="T5" fmla="*/ 0 h 3"/>
                  <a:gd name="T6" fmla="*/ 9 w 9"/>
                  <a:gd name="T7" fmla="*/ 1 h 3"/>
                  <a:gd name="T8" fmla="*/ 8 w 9"/>
                  <a:gd name="T9" fmla="*/ 3 h 3"/>
                  <a:gd name="T10" fmla="*/ 1 w 9"/>
                  <a:gd name="T11" fmla="*/ 3 h 3"/>
                  <a:gd name="T12" fmla="*/ 0 w 9"/>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9" h="3">
                    <a:moveTo>
                      <a:pt x="0" y="1"/>
                    </a:moveTo>
                    <a:cubicBezTo>
                      <a:pt x="0" y="0"/>
                      <a:pt x="0" y="0"/>
                      <a:pt x="1" y="0"/>
                    </a:cubicBezTo>
                    <a:cubicBezTo>
                      <a:pt x="8" y="0"/>
                      <a:pt x="8" y="0"/>
                      <a:pt x="8" y="0"/>
                    </a:cubicBezTo>
                    <a:cubicBezTo>
                      <a:pt x="9" y="0"/>
                      <a:pt x="9" y="0"/>
                      <a:pt x="9" y="1"/>
                    </a:cubicBezTo>
                    <a:cubicBezTo>
                      <a:pt x="9" y="2"/>
                      <a:pt x="9" y="3"/>
                      <a:pt x="8" y="3"/>
                    </a:cubicBezTo>
                    <a:cubicBezTo>
                      <a:pt x="1" y="3"/>
                      <a:pt x="1" y="3"/>
                      <a:pt x="1" y="3"/>
                    </a:cubicBezTo>
                    <a:cubicBezTo>
                      <a:pt x="0" y="3"/>
                      <a:pt x="0" y="2"/>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9" name="Freeform 113"/>
              <p:cNvSpPr/>
              <p:nvPr/>
            </p:nvSpPr>
            <p:spPr bwMode="auto">
              <a:xfrm>
                <a:off x="895" y="1742"/>
                <a:ext cx="8" cy="3"/>
              </a:xfrm>
              <a:custGeom>
                <a:avLst/>
                <a:gdLst>
                  <a:gd name="T0" fmla="*/ 8 w 9"/>
                  <a:gd name="T1" fmla="*/ 3 h 3"/>
                  <a:gd name="T2" fmla="*/ 1 w 9"/>
                  <a:gd name="T3" fmla="*/ 3 h 3"/>
                  <a:gd name="T4" fmla="*/ 0 w 9"/>
                  <a:gd name="T5" fmla="*/ 1 h 3"/>
                  <a:gd name="T6" fmla="*/ 1 w 9"/>
                  <a:gd name="T7" fmla="*/ 0 h 3"/>
                  <a:gd name="T8" fmla="*/ 8 w 9"/>
                  <a:gd name="T9" fmla="*/ 0 h 3"/>
                  <a:gd name="T10" fmla="*/ 9 w 9"/>
                  <a:gd name="T11" fmla="*/ 1 h 3"/>
                  <a:gd name="T12" fmla="*/ 8 w 9"/>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 h="3">
                    <a:moveTo>
                      <a:pt x="8" y="3"/>
                    </a:moveTo>
                    <a:cubicBezTo>
                      <a:pt x="1" y="3"/>
                      <a:pt x="1" y="3"/>
                      <a:pt x="1" y="3"/>
                    </a:cubicBezTo>
                    <a:cubicBezTo>
                      <a:pt x="0" y="3"/>
                      <a:pt x="0" y="2"/>
                      <a:pt x="0" y="1"/>
                    </a:cubicBezTo>
                    <a:cubicBezTo>
                      <a:pt x="0" y="0"/>
                      <a:pt x="0" y="0"/>
                      <a:pt x="1" y="0"/>
                    </a:cubicBezTo>
                    <a:cubicBezTo>
                      <a:pt x="8" y="0"/>
                      <a:pt x="8" y="0"/>
                      <a:pt x="8" y="0"/>
                    </a:cubicBezTo>
                    <a:cubicBezTo>
                      <a:pt x="9" y="0"/>
                      <a:pt x="9" y="0"/>
                      <a:pt x="9" y="1"/>
                    </a:cubicBezTo>
                    <a:cubicBezTo>
                      <a:pt x="9" y="2"/>
                      <a:pt x="9" y="3"/>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0" name="Freeform 114"/>
              <p:cNvSpPr/>
              <p:nvPr/>
            </p:nvSpPr>
            <p:spPr bwMode="auto">
              <a:xfrm>
                <a:off x="889" y="1746"/>
                <a:ext cx="21" cy="4"/>
              </a:xfrm>
              <a:custGeom>
                <a:avLst/>
                <a:gdLst>
                  <a:gd name="T0" fmla="*/ 1 w 24"/>
                  <a:gd name="T1" fmla="*/ 0 h 4"/>
                  <a:gd name="T2" fmla="*/ 22 w 24"/>
                  <a:gd name="T3" fmla="*/ 0 h 4"/>
                  <a:gd name="T4" fmla="*/ 24 w 24"/>
                  <a:gd name="T5" fmla="*/ 2 h 4"/>
                  <a:gd name="T6" fmla="*/ 22 w 24"/>
                  <a:gd name="T7" fmla="*/ 4 h 4"/>
                  <a:gd name="T8" fmla="*/ 1 w 24"/>
                  <a:gd name="T9" fmla="*/ 4 h 4"/>
                  <a:gd name="T10" fmla="*/ 0 w 24"/>
                  <a:gd name="T11" fmla="*/ 2 h 4"/>
                  <a:gd name="T12" fmla="*/ 1 w 2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1" y="0"/>
                    </a:moveTo>
                    <a:cubicBezTo>
                      <a:pt x="22" y="0"/>
                      <a:pt x="22" y="0"/>
                      <a:pt x="22" y="0"/>
                    </a:cubicBezTo>
                    <a:cubicBezTo>
                      <a:pt x="23" y="0"/>
                      <a:pt x="24" y="1"/>
                      <a:pt x="24" y="2"/>
                    </a:cubicBezTo>
                    <a:cubicBezTo>
                      <a:pt x="24" y="3"/>
                      <a:pt x="23" y="4"/>
                      <a:pt x="22" y="4"/>
                    </a:cubicBezTo>
                    <a:cubicBezTo>
                      <a:pt x="1" y="4"/>
                      <a:pt x="1" y="4"/>
                      <a:pt x="1" y="4"/>
                    </a:cubicBezTo>
                    <a:cubicBezTo>
                      <a:pt x="0" y="4"/>
                      <a:pt x="0" y="3"/>
                      <a:pt x="0" y="2"/>
                    </a:cubicBezTo>
                    <a:cubicBezTo>
                      <a:pt x="0" y="1"/>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1" name="Freeform 115"/>
              <p:cNvSpPr/>
              <p:nvPr/>
            </p:nvSpPr>
            <p:spPr bwMode="auto">
              <a:xfrm>
                <a:off x="897" y="1726"/>
                <a:ext cx="4" cy="14"/>
              </a:xfrm>
              <a:custGeom>
                <a:avLst/>
                <a:gdLst>
                  <a:gd name="T0" fmla="*/ 5 w 5"/>
                  <a:gd name="T1" fmla="*/ 2 h 17"/>
                  <a:gd name="T2" fmla="*/ 4 w 5"/>
                  <a:gd name="T3" fmla="*/ 15 h 17"/>
                  <a:gd name="T4" fmla="*/ 2 w 5"/>
                  <a:gd name="T5" fmla="*/ 17 h 17"/>
                  <a:gd name="T6" fmla="*/ 1 w 5"/>
                  <a:gd name="T7" fmla="*/ 15 h 17"/>
                  <a:gd name="T8" fmla="*/ 0 w 5"/>
                  <a:gd name="T9" fmla="*/ 2 h 17"/>
                  <a:gd name="T10" fmla="*/ 2 w 5"/>
                  <a:gd name="T11" fmla="*/ 0 h 17"/>
                  <a:gd name="T12" fmla="*/ 5 w 5"/>
                  <a:gd name="T13" fmla="*/ 2 h 17"/>
                </a:gdLst>
                <a:ahLst/>
                <a:cxnLst>
                  <a:cxn ang="0">
                    <a:pos x="T0" y="T1"/>
                  </a:cxn>
                  <a:cxn ang="0">
                    <a:pos x="T2" y="T3"/>
                  </a:cxn>
                  <a:cxn ang="0">
                    <a:pos x="T4" y="T5"/>
                  </a:cxn>
                  <a:cxn ang="0">
                    <a:pos x="T6" y="T7"/>
                  </a:cxn>
                  <a:cxn ang="0">
                    <a:pos x="T8" y="T9"/>
                  </a:cxn>
                  <a:cxn ang="0">
                    <a:pos x="T10" y="T11"/>
                  </a:cxn>
                  <a:cxn ang="0">
                    <a:pos x="T12" y="T13"/>
                  </a:cxn>
                </a:cxnLst>
                <a:rect l="0" t="0" r="r" b="b"/>
                <a:pathLst>
                  <a:path w="5" h="17">
                    <a:moveTo>
                      <a:pt x="5" y="2"/>
                    </a:moveTo>
                    <a:cubicBezTo>
                      <a:pt x="4" y="15"/>
                      <a:pt x="4" y="15"/>
                      <a:pt x="4" y="15"/>
                    </a:cubicBezTo>
                    <a:cubicBezTo>
                      <a:pt x="4" y="16"/>
                      <a:pt x="4" y="17"/>
                      <a:pt x="2" y="17"/>
                    </a:cubicBezTo>
                    <a:cubicBezTo>
                      <a:pt x="1" y="17"/>
                      <a:pt x="1" y="16"/>
                      <a:pt x="1" y="15"/>
                    </a:cubicBezTo>
                    <a:cubicBezTo>
                      <a:pt x="0" y="2"/>
                      <a:pt x="0" y="2"/>
                      <a:pt x="0" y="2"/>
                    </a:cubicBezTo>
                    <a:cubicBezTo>
                      <a:pt x="0" y="1"/>
                      <a:pt x="1" y="0"/>
                      <a:pt x="2" y="0"/>
                    </a:cubicBezTo>
                    <a:cubicBezTo>
                      <a:pt x="4" y="0"/>
                      <a:pt x="5" y="1"/>
                      <a:pt x="5"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2" name="Freeform 116"/>
              <p:cNvSpPr/>
              <p:nvPr/>
            </p:nvSpPr>
            <p:spPr bwMode="auto">
              <a:xfrm>
                <a:off x="720" y="1635"/>
                <a:ext cx="11" cy="18"/>
              </a:xfrm>
              <a:custGeom>
                <a:avLst/>
                <a:gdLst>
                  <a:gd name="T0" fmla="*/ 7 w 13"/>
                  <a:gd name="T1" fmla="*/ 13 h 20"/>
                  <a:gd name="T2" fmla="*/ 9 w 13"/>
                  <a:gd name="T3" fmla="*/ 6 h 20"/>
                  <a:gd name="T4" fmla="*/ 6 w 13"/>
                  <a:gd name="T5" fmla="*/ 3 h 20"/>
                  <a:gd name="T6" fmla="*/ 2 w 13"/>
                  <a:gd name="T7" fmla="*/ 3 h 20"/>
                  <a:gd name="T8" fmla="*/ 2 w 13"/>
                  <a:gd name="T9" fmla="*/ 0 h 20"/>
                  <a:gd name="T10" fmla="*/ 6 w 13"/>
                  <a:gd name="T11" fmla="*/ 0 h 20"/>
                  <a:gd name="T12" fmla="*/ 13 w 13"/>
                  <a:gd name="T13" fmla="*/ 6 h 20"/>
                  <a:gd name="T14" fmla="*/ 11 w 13"/>
                  <a:gd name="T15" fmla="*/ 13 h 20"/>
                  <a:gd name="T16" fmla="*/ 4 w 13"/>
                  <a:gd name="T17" fmla="*/ 20 h 20"/>
                  <a:gd name="T18" fmla="*/ 0 w 13"/>
                  <a:gd name="T19" fmla="*/ 20 h 20"/>
                  <a:gd name="T20" fmla="*/ 0 w 13"/>
                  <a:gd name="T21" fmla="*/ 16 h 20"/>
                  <a:gd name="T22" fmla="*/ 4 w 13"/>
                  <a:gd name="T23" fmla="*/ 16 h 20"/>
                  <a:gd name="T24" fmla="*/ 7 w 13"/>
                  <a:gd name="T25" fmla="*/ 1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20">
                    <a:moveTo>
                      <a:pt x="7" y="13"/>
                    </a:moveTo>
                    <a:cubicBezTo>
                      <a:pt x="9" y="6"/>
                      <a:pt x="9" y="6"/>
                      <a:pt x="9" y="6"/>
                    </a:cubicBezTo>
                    <a:cubicBezTo>
                      <a:pt x="9" y="5"/>
                      <a:pt x="7" y="3"/>
                      <a:pt x="6" y="3"/>
                    </a:cubicBezTo>
                    <a:cubicBezTo>
                      <a:pt x="2" y="3"/>
                      <a:pt x="2" y="3"/>
                      <a:pt x="2" y="3"/>
                    </a:cubicBezTo>
                    <a:cubicBezTo>
                      <a:pt x="2" y="0"/>
                      <a:pt x="2" y="0"/>
                      <a:pt x="2" y="0"/>
                    </a:cubicBezTo>
                    <a:cubicBezTo>
                      <a:pt x="6" y="0"/>
                      <a:pt x="6" y="0"/>
                      <a:pt x="6" y="0"/>
                    </a:cubicBezTo>
                    <a:cubicBezTo>
                      <a:pt x="10" y="0"/>
                      <a:pt x="13" y="3"/>
                      <a:pt x="13" y="6"/>
                    </a:cubicBezTo>
                    <a:cubicBezTo>
                      <a:pt x="11" y="13"/>
                      <a:pt x="11" y="13"/>
                      <a:pt x="11" y="13"/>
                    </a:cubicBezTo>
                    <a:cubicBezTo>
                      <a:pt x="11" y="17"/>
                      <a:pt x="8" y="20"/>
                      <a:pt x="4" y="20"/>
                    </a:cubicBezTo>
                    <a:cubicBezTo>
                      <a:pt x="0" y="20"/>
                      <a:pt x="0" y="20"/>
                      <a:pt x="0" y="20"/>
                    </a:cubicBezTo>
                    <a:cubicBezTo>
                      <a:pt x="0" y="16"/>
                      <a:pt x="0" y="16"/>
                      <a:pt x="0" y="16"/>
                    </a:cubicBezTo>
                    <a:cubicBezTo>
                      <a:pt x="4" y="16"/>
                      <a:pt x="4" y="16"/>
                      <a:pt x="4" y="16"/>
                    </a:cubicBezTo>
                    <a:cubicBezTo>
                      <a:pt x="6" y="16"/>
                      <a:pt x="7" y="14"/>
                      <a:pt x="7"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3" name="Freeform 117"/>
              <p:cNvSpPr/>
              <p:nvPr/>
            </p:nvSpPr>
            <p:spPr bwMode="auto">
              <a:xfrm>
                <a:off x="683" y="1635"/>
                <a:ext cx="11" cy="18"/>
              </a:xfrm>
              <a:custGeom>
                <a:avLst/>
                <a:gdLst>
                  <a:gd name="T0" fmla="*/ 6 w 12"/>
                  <a:gd name="T1" fmla="*/ 0 h 20"/>
                  <a:gd name="T2" fmla="*/ 10 w 12"/>
                  <a:gd name="T3" fmla="*/ 0 h 20"/>
                  <a:gd name="T4" fmla="*/ 10 w 12"/>
                  <a:gd name="T5" fmla="*/ 3 h 20"/>
                  <a:gd name="T6" fmla="*/ 6 w 12"/>
                  <a:gd name="T7" fmla="*/ 3 h 20"/>
                  <a:gd name="T8" fmla="*/ 3 w 12"/>
                  <a:gd name="T9" fmla="*/ 6 h 20"/>
                  <a:gd name="T10" fmla="*/ 5 w 12"/>
                  <a:gd name="T11" fmla="*/ 12 h 20"/>
                  <a:gd name="T12" fmla="*/ 5 w 12"/>
                  <a:gd name="T13" fmla="*/ 13 h 20"/>
                  <a:gd name="T14" fmla="*/ 8 w 12"/>
                  <a:gd name="T15" fmla="*/ 16 h 20"/>
                  <a:gd name="T16" fmla="*/ 12 w 12"/>
                  <a:gd name="T17" fmla="*/ 16 h 20"/>
                  <a:gd name="T18" fmla="*/ 12 w 12"/>
                  <a:gd name="T19" fmla="*/ 20 h 20"/>
                  <a:gd name="T20" fmla="*/ 8 w 12"/>
                  <a:gd name="T21" fmla="*/ 20 h 20"/>
                  <a:gd name="T22" fmla="*/ 1 w 12"/>
                  <a:gd name="T23" fmla="*/ 13 h 20"/>
                  <a:gd name="T24" fmla="*/ 0 w 12"/>
                  <a:gd name="T25" fmla="*/ 7 h 20"/>
                  <a:gd name="T26" fmla="*/ 0 w 12"/>
                  <a:gd name="T27" fmla="*/ 6 h 20"/>
                  <a:gd name="T28" fmla="*/ 6 w 12"/>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20">
                    <a:moveTo>
                      <a:pt x="6" y="0"/>
                    </a:moveTo>
                    <a:cubicBezTo>
                      <a:pt x="10" y="0"/>
                      <a:pt x="10" y="0"/>
                      <a:pt x="10" y="0"/>
                    </a:cubicBezTo>
                    <a:cubicBezTo>
                      <a:pt x="10" y="3"/>
                      <a:pt x="10" y="3"/>
                      <a:pt x="10" y="3"/>
                    </a:cubicBezTo>
                    <a:cubicBezTo>
                      <a:pt x="6" y="3"/>
                      <a:pt x="6" y="3"/>
                      <a:pt x="6" y="3"/>
                    </a:cubicBezTo>
                    <a:cubicBezTo>
                      <a:pt x="5" y="3"/>
                      <a:pt x="3" y="5"/>
                      <a:pt x="3" y="6"/>
                    </a:cubicBezTo>
                    <a:cubicBezTo>
                      <a:pt x="5" y="12"/>
                      <a:pt x="5" y="12"/>
                      <a:pt x="5" y="12"/>
                    </a:cubicBezTo>
                    <a:cubicBezTo>
                      <a:pt x="5" y="13"/>
                      <a:pt x="5" y="13"/>
                      <a:pt x="5" y="13"/>
                    </a:cubicBezTo>
                    <a:cubicBezTo>
                      <a:pt x="5" y="14"/>
                      <a:pt x="6" y="16"/>
                      <a:pt x="8" y="16"/>
                    </a:cubicBezTo>
                    <a:cubicBezTo>
                      <a:pt x="12" y="16"/>
                      <a:pt x="12" y="16"/>
                      <a:pt x="12" y="16"/>
                    </a:cubicBezTo>
                    <a:cubicBezTo>
                      <a:pt x="12" y="20"/>
                      <a:pt x="12" y="20"/>
                      <a:pt x="12" y="20"/>
                    </a:cubicBezTo>
                    <a:cubicBezTo>
                      <a:pt x="8" y="20"/>
                      <a:pt x="8" y="20"/>
                      <a:pt x="8" y="20"/>
                    </a:cubicBezTo>
                    <a:cubicBezTo>
                      <a:pt x="4" y="20"/>
                      <a:pt x="1" y="17"/>
                      <a:pt x="1" y="13"/>
                    </a:cubicBezTo>
                    <a:cubicBezTo>
                      <a:pt x="0" y="7"/>
                      <a:pt x="0" y="7"/>
                      <a:pt x="0" y="7"/>
                    </a:cubicBezTo>
                    <a:cubicBezTo>
                      <a:pt x="0" y="6"/>
                      <a:pt x="0" y="6"/>
                      <a:pt x="0" y="6"/>
                    </a:cubicBezTo>
                    <a:cubicBezTo>
                      <a:pt x="0" y="3"/>
                      <a:pt x="3" y="0"/>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4" name="Freeform 118"/>
              <p:cNvSpPr/>
              <p:nvPr/>
            </p:nvSpPr>
            <p:spPr bwMode="auto">
              <a:xfrm>
                <a:off x="695" y="1633"/>
                <a:ext cx="24" cy="29"/>
              </a:xfrm>
              <a:custGeom>
                <a:avLst/>
                <a:gdLst>
                  <a:gd name="T0" fmla="*/ 26 w 27"/>
                  <a:gd name="T1" fmla="*/ 25 h 34"/>
                  <a:gd name="T2" fmla="*/ 17 w 27"/>
                  <a:gd name="T3" fmla="*/ 34 h 34"/>
                  <a:gd name="T4" fmla="*/ 9 w 27"/>
                  <a:gd name="T5" fmla="*/ 34 h 34"/>
                  <a:gd name="T6" fmla="*/ 0 w 27"/>
                  <a:gd name="T7" fmla="*/ 25 h 34"/>
                  <a:gd name="T8" fmla="*/ 0 w 27"/>
                  <a:gd name="T9" fmla="*/ 0 h 34"/>
                  <a:gd name="T10" fmla="*/ 27 w 27"/>
                  <a:gd name="T11" fmla="*/ 0 h 34"/>
                  <a:gd name="T12" fmla="*/ 26 w 27"/>
                  <a:gd name="T13" fmla="*/ 25 h 34"/>
                </a:gdLst>
                <a:ahLst/>
                <a:cxnLst>
                  <a:cxn ang="0">
                    <a:pos x="T0" y="T1"/>
                  </a:cxn>
                  <a:cxn ang="0">
                    <a:pos x="T2" y="T3"/>
                  </a:cxn>
                  <a:cxn ang="0">
                    <a:pos x="T4" y="T5"/>
                  </a:cxn>
                  <a:cxn ang="0">
                    <a:pos x="T6" y="T7"/>
                  </a:cxn>
                  <a:cxn ang="0">
                    <a:pos x="T8" y="T9"/>
                  </a:cxn>
                  <a:cxn ang="0">
                    <a:pos x="T10" y="T11"/>
                  </a:cxn>
                  <a:cxn ang="0">
                    <a:pos x="T12" y="T13"/>
                  </a:cxn>
                </a:cxnLst>
                <a:rect l="0" t="0" r="r" b="b"/>
                <a:pathLst>
                  <a:path w="27" h="34">
                    <a:moveTo>
                      <a:pt x="26" y="25"/>
                    </a:moveTo>
                    <a:cubicBezTo>
                      <a:pt x="26" y="30"/>
                      <a:pt x="22" y="34"/>
                      <a:pt x="17" y="34"/>
                    </a:cubicBezTo>
                    <a:cubicBezTo>
                      <a:pt x="9" y="34"/>
                      <a:pt x="9" y="34"/>
                      <a:pt x="9" y="34"/>
                    </a:cubicBezTo>
                    <a:cubicBezTo>
                      <a:pt x="4" y="34"/>
                      <a:pt x="0" y="30"/>
                      <a:pt x="0" y="25"/>
                    </a:cubicBezTo>
                    <a:cubicBezTo>
                      <a:pt x="0" y="0"/>
                      <a:pt x="0" y="0"/>
                      <a:pt x="0" y="0"/>
                    </a:cubicBezTo>
                    <a:cubicBezTo>
                      <a:pt x="27" y="0"/>
                      <a:pt x="27" y="0"/>
                      <a:pt x="27" y="0"/>
                    </a:cubicBezTo>
                    <a:lnTo>
                      <a:pt x="26" y="2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5" name="Freeform 119"/>
              <p:cNvSpPr/>
              <p:nvPr/>
            </p:nvSpPr>
            <p:spPr bwMode="auto">
              <a:xfrm>
                <a:off x="702" y="1664"/>
                <a:ext cx="9" cy="3"/>
              </a:xfrm>
              <a:custGeom>
                <a:avLst/>
                <a:gdLst>
                  <a:gd name="T0" fmla="*/ 0 w 10"/>
                  <a:gd name="T1" fmla="*/ 2 h 3"/>
                  <a:gd name="T2" fmla="*/ 2 w 10"/>
                  <a:gd name="T3" fmla="*/ 0 h 3"/>
                  <a:gd name="T4" fmla="*/ 8 w 10"/>
                  <a:gd name="T5" fmla="*/ 0 h 3"/>
                  <a:gd name="T6" fmla="*/ 10 w 10"/>
                  <a:gd name="T7" fmla="*/ 2 h 3"/>
                  <a:gd name="T8" fmla="*/ 8 w 10"/>
                  <a:gd name="T9" fmla="*/ 3 h 3"/>
                  <a:gd name="T10" fmla="*/ 2 w 10"/>
                  <a:gd name="T11" fmla="*/ 3 h 3"/>
                  <a:gd name="T12" fmla="*/ 0 w 10"/>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10" h="3">
                    <a:moveTo>
                      <a:pt x="0" y="2"/>
                    </a:moveTo>
                    <a:cubicBezTo>
                      <a:pt x="0" y="1"/>
                      <a:pt x="1" y="0"/>
                      <a:pt x="2" y="0"/>
                    </a:cubicBezTo>
                    <a:cubicBezTo>
                      <a:pt x="8" y="0"/>
                      <a:pt x="8" y="0"/>
                      <a:pt x="8" y="0"/>
                    </a:cubicBezTo>
                    <a:cubicBezTo>
                      <a:pt x="9" y="0"/>
                      <a:pt x="10" y="1"/>
                      <a:pt x="10" y="2"/>
                    </a:cubicBezTo>
                    <a:cubicBezTo>
                      <a:pt x="10" y="3"/>
                      <a:pt x="9" y="3"/>
                      <a:pt x="8" y="3"/>
                    </a:cubicBezTo>
                    <a:cubicBezTo>
                      <a:pt x="2" y="3"/>
                      <a:pt x="2" y="3"/>
                      <a:pt x="2" y="3"/>
                    </a:cubicBezTo>
                    <a:cubicBezTo>
                      <a:pt x="1" y="3"/>
                      <a:pt x="0" y="3"/>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6" name="Freeform 120"/>
              <p:cNvSpPr/>
              <p:nvPr/>
            </p:nvSpPr>
            <p:spPr bwMode="auto">
              <a:xfrm>
                <a:off x="702" y="1685"/>
                <a:ext cx="9" cy="2"/>
              </a:xfrm>
              <a:custGeom>
                <a:avLst/>
                <a:gdLst>
                  <a:gd name="T0" fmla="*/ 8 w 10"/>
                  <a:gd name="T1" fmla="*/ 3 h 3"/>
                  <a:gd name="T2" fmla="*/ 2 w 10"/>
                  <a:gd name="T3" fmla="*/ 3 h 3"/>
                  <a:gd name="T4" fmla="*/ 0 w 10"/>
                  <a:gd name="T5" fmla="*/ 2 h 3"/>
                  <a:gd name="T6" fmla="*/ 2 w 10"/>
                  <a:gd name="T7" fmla="*/ 0 h 3"/>
                  <a:gd name="T8" fmla="*/ 8 w 10"/>
                  <a:gd name="T9" fmla="*/ 0 h 3"/>
                  <a:gd name="T10" fmla="*/ 10 w 10"/>
                  <a:gd name="T11" fmla="*/ 2 h 3"/>
                  <a:gd name="T12" fmla="*/ 8 w 1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0" h="3">
                    <a:moveTo>
                      <a:pt x="8" y="3"/>
                    </a:moveTo>
                    <a:cubicBezTo>
                      <a:pt x="2" y="3"/>
                      <a:pt x="2" y="3"/>
                      <a:pt x="2" y="3"/>
                    </a:cubicBezTo>
                    <a:cubicBezTo>
                      <a:pt x="1" y="3"/>
                      <a:pt x="0" y="3"/>
                      <a:pt x="0" y="2"/>
                    </a:cubicBezTo>
                    <a:cubicBezTo>
                      <a:pt x="0" y="1"/>
                      <a:pt x="1" y="0"/>
                      <a:pt x="2" y="0"/>
                    </a:cubicBezTo>
                    <a:cubicBezTo>
                      <a:pt x="8" y="0"/>
                      <a:pt x="8" y="0"/>
                      <a:pt x="8" y="0"/>
                    </a:cubicBezTo>
                    <a:cubicBezTo>
                      <a:pt x="9" y="0"/>
                      <a:pt x="10" y="1"/>
                      <a:pt x="10" y="2"/>
                    </a:cubicBezTo>
                    <a:cubicBezTo>
                      <a:pt x="10" y="3"/>
                      <a:pt x="9" y="3"/>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7" name="Freeform 121"/>
              <p:cNvSpPr/>
              <p:nvPr/>
            </p:nvSpPr>
            <p:spPr bwMode="auto">
              <a:xfrm>
                <a:off x="696" y="1690"/>
                <a:ext cx="21" cy="3"/>
              </a:xfrm>
              <a:custGeom>
                <a:avLst/>
                <a:gdLst>
                  <a:gd name="T0" fmla="*/ 2 w 24"/>
                  <a:gd name="T1" fmla="*/ 0 h 3"/>
                  <a:gd name="T2" fmla="*/ 22 w 24"/>
                  <a:gd name="T3" fmla="*/ 0 h 3"/>
                  <a:gd name="T4" fmla="*/ 24 w 24"/>
                  <a:gd name="T5" fmla="*/ 1 h 3"/>
                  <a:gd name="T6" fmla="*/ 22 w 24"/>
                  <a:gd name="T7" fmla="*/ 3 h 3"/>
                  <a:gd name="T8" fmla="*/ 2 w 24"/>
                  <a:gd name="T9" fmla="*/ 3 h 3"/>
                  <a:gd name="T10" fmla="*/ 0 w 24"/>
                  <a:gd name="T11" fmla="*/ 1 h 3"/>
                  <a:gd name="T12" fmla="*/ 2 w 24"/>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4" h="3">
                    <a:moveTo>
                      <a:pt x="2" y="0"/>
                    </a:moveTo>
                    <a:cubicBezTo>
                      <a:pt x="22" y="0"/>
                      <a:pt x="22" y="0"/>
                      <a:pt x="22" y="0"/>
                    </a:cubicBezTo>
                    <a:cubicBezTo>
                      <a:pt x="23" y="0"/>
                      <a:pt x="24" y="0"/>
                      <a:pt x="24" y="1"/>
                    </a:cubicBezTo>
                    <a:cubicBezTo>
                      <a:pt x="24" y="2"/>
                      <a:pt x="23" y="3"/>
                      <a:pt x="22" y="3"/>
                    </a:cubicBezTo>
                    <a:cubicBezTo>
                      <a:pt x="2" y="3"/>
                      <a:pt x="2" y="3"/>
                      <a:pt x="2" y="3"/>
                    </a:cubicBezTo>
                    <a:cubicBezTo>
                      <a:pt x="1" y="3"/>
                      <a:pt x="0" y="2"/>
                      <a:pt x="0" y="1"/>
                    </a:cubicBezTo>
                    <a:cubicBezTo>
                      <a:pt x="0" y="0"/>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8" name="Freeform 122"/>
              <p:cNvSpPr/>
              <p:nvPr/>
            </p:nvSpPr>
            <p:spPr bwMode="auto">
              <a:xfrm>
                <a:off x="704" y="1668"/>
                <a:ext cx="5" cy="15"/>
              </a:xfrm>
              <a:custGeom>
                <a:avLst/>
                <a:gdLst>
                  <a:gd name="T0" fmla="*/ 6 w 6"/>
                  <a:gd name="T1" fmla="*/ 2 h 17"/>
                  <a:gd name="T2" fmla="*/ 5 w 6"/>
                  <a:gd name="T3" fmla="*/ 15 h 17"/>
                  <a:gd name="T4" fmla="*/ 3 w 6"/>
                  <a:gd name="T5" fmla="*/ 17 h 17"/>
                  <a:gd name="T6" fmla="*/ 1 w 6"/>
                  <a:gd name="T7" fmla="*/ 15 h 17"/>
                  <a:gd name="T8" fmla="*/ 0 w 6"/>
                  <a:gd name="T9" fmla="*/ 2 h 17"/>
                  <a:gd name="T10" fmla="*/ 3 w 6"/>
                  <a:gd name="T11" fmla="*/ 0 h 17"/>
                  <a:gd name="T12" fmla="*/ 6 w 6"/>
                  <a:gd name="T13" fmla="*/ 2 h 17"/>
                </a:gdLst>
                <a:ahLst/>
                <a:cxnLst>
                  <a:cxn ang="0">
                    <a:pos x="T0" y="T1"/>
                  </a:cxn>
                  <a:cxn ang="0">
                    <a:pos x="T2" y="T3"/>
                  </a:cxn>
                  <a:cxn ang="0">
                    <a:pos x="T4" y="T5"/>
                  </a:cxn>
                  <a:cxn ang="0">
                    <a:pos x="T6" y="T7"/>
                  </a:cxn>
                  <a:cxn ang="0">
                    <a:pos x="T8" y="T9"/>
                  </a:cxn>
                  <a:cxn ang="0">
                    <a:pos x="T10" y="T11"/>
                  </a:cxn>
                  <a:cxn ang="0">
                    <a:pos x="T12" y="T13"/>
                  </a:cxn>
                </a:cxnLst>
                <a:rect l="0" t="0" r="r" b="b"/>
                <a:pathLst>
                  <a:path w="6" h="17">
                    <a:moveTo>
                      <a:pt x="6" y="2"/>
                    </a:moveTo>
                    <a:cubicBezTo>
                      <a:pt x="5" y="15"/>
                      <a:pt x="5" y="15"/>
                      <a:pt x="5" y="15"/>
                    </a:cubicBezTo>
                    <a:cubicBezTo>
                      <a:pt x="5" y="16"/>
                      <a:pt x="4" y="17"/>
                      <a:pt x="3" y="17"/>
                    </a:cubicBezTo>
                    <a:cubicBezTo>
                      <a:pt x="2" y="17"/>
                      <a:pt x="1" y="16"/>
                      <a:pt x="1" y="15"/>
                    </a:cubicBezTo>
                    <a:cubicBezTo>
                      <a:pt x="0" y="2"/>
                      <a:pt x="0" y="2"/>
                      <a:pt x="0" y="2"/>
                    </a:cubicBezTo>
                    <a:cubicBezTo>
                      <a:pt x="0" y="1"/>
                      <a:pt x="2" y="0"/>
                      <a:pt x="3" y="0"/>
                    </a:cubicBezTo>
                    <a:cubicBezTo>
                      <a:pt x="4" y="0"/>
                      <a:pt x="6" y="1"/>
                      <a:pt x="6"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9" name="Freeform 123"/>
              <p:cNvSpPr/>
              <p:nvPr/>
            </p:nvSpPr>
            <p:spPr bwMode="auto">
              <a:xfrm>
                <a:off x="1636" y="2624"/>
                <a:ext cx="11" cy="13"/>
              </a:xfrm>
              <a:custGeom>
                <a:avLst/>
                <a:gdLst>
                  <a:gd name="T0" fmla="*/ 9 w 13"/>
                  <a:gd name="T1" fmla="*/ 9 h 16"/>
                  <a:gd name="T2" fmla="*/ 7 w 13"/>
                  <a:gd name="T3" fmla="*/ 4 h 16"/>
                  <a:gd name="T4" fmla="*/ 4 w 13"/>
                  <a:gd name="T5" fmla="*/ 4 h 16"/>
                  <a:gd name="T6" fmla="*/ 2 w 13"/>
                  <a:gd name="T7" fmla="*/ 5 h 16"/>
                  <a:gd name="T8" fmla="*/ 0 w 13"/>
                  <a:gd name="T9" fmla="*/ 3 h 16"/>
                  <a:gd name="T10" fmla="*/ 3 w 13"/>
                  <a:gd name="T11" fmla="*/ 1 h 16"/>
                  <a:gd name="T12" fmla="*/ 10 w 13"/>
                  <a:gd name="T13" fmla="*/ 2 h 16"/>
                  <a:gd name="T14" fmla="*/ 12 w 13"/>
                  <a:gd name="T15" fmla="*/ 7 h 16"/>
                  <a:gd name="T16" fmla="*/ 10 w 13"/>
                  <a:gd name="T17" fmla="*/ 14 h 16"/>
                  <a:gd name="T18" fmla="*/ 8 w 13"/>
                  <a:gd name="T19" fmla="*/ 16 h 16"/>
                  <a:gd name="T20" fmla="*/ 6 w 13"/>
                  <a:gd name="T21" fmla="*/ 14 h 16"/>
                  <a:gd name="T22" fmla="*/ 9 w 13"/>
                  <a:gd name="T23" fmla="*/ 12 h 16"/>
                  <a:gd name="T24" fmla="*/ 9 w 13"/>
                  <a:gd name="T25"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6">
                    <a:moveTo>
                      <a:pt x="9" y="9"/>
                    </a:moveTo>
                    <a:cubicBezTo>
                      <a:pt x="7" y="4"/>
                      <a:pt x="7" y="4"/>
                      <a:pt x="7" y="4"/>
                    </a:cubicBezTo>
                    <a:cubicBezTo>
                      <a:pt x="7" y="3"/>
                      <a:pt x="5" y="3"/>
                      <a:pt x="4" y="4"/>
                    </a:cubicBezTo>
                    <a:cubicBezTo>
                      <a:pt x="2" y="5"/>
                      <a:pt x="2" y="5"/>
                      <a:pt x="2" y="5"/>
                    </a:cubicBezTo>
                    <a:cubicBezTo>
                      <a:pt x="0" y="3"/>
                      <a:pt x="0" y="3"/>
                      <a:pt x="0" y="3"/>
                    </a:cubicBezTo>
                    <a:cubicBezTo>
                      <a:pt x="3" y="1"/>
                      <a:pt x="3" y="1"/>
                      <a:pt x="3" y="1"/>
                    </a:cubicBezTo>
                    <a:cubicBezTo>
                      <a:pt x="5" y="0"/>
                      <a:pt x="8" y="0"/>
                      <a:pt x="10" y="2"/>
                    </a:cubicBezTo>
                    <a:cubicBezTo>
                      <a:pt x="12" y="7"/>
                      <a:pt x="12" y="7"/>
                      <a:pt x="12" y="7"/>
                    </a:cubicBezTo>
                    <a:cubicBezTo>
                      <a:pt x="13" y="10"/>
                      <a:pt x="13" y="13"/>
                      <a:pt x="10" y="14"/>
                    </a:cubicBezTo>
                    <a:cubicBezTo>
                      <a:pt x="8" y="16"/>
                      <a:pt x="8" y="16"/>
                      <a:pt x="8" y="16"/>
                    </a:cubicBezTo>
                    <a:cubicBezTo>
                      <a:pt x="6" y="14"/>
                      <a:pt x="6" y="14"/>
                      <a:pt x="6" y="14"/>
                    </a:cubicBezTo>
                    <a:cubicBezTo>
                      <a:pt x="9" y="12"/>
                      <a:pt x="9" y="12"/>
                      <a:pt x="9" y="12"/>
                    </a:cubicBezTo>
                    <a:cubicBezTo>
                      <a:pt x="10" y="11"/>
                      <a:pt x="10" y="10"/>
                      <a:pt x="9"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0" name="Freeform 124"/>
              <p:cNvSpPr/>
              <p:nvPr/>
            </p:nvSpPr>
            <p:spPr bwMode="auto">
              <a:xfrm>
                <a:off x="1613" y="2639"/>
                <a:ext cx="13" cy="13"/>
              </a:xfrm>
              <a:custGeom>
                <a:avLst/>
                <a:gdLst>
                  <a:gd name="T0" fmla="*/ 3 w 15"/>
                  <a:gd name="T1" fmla="*/ 1 h 15"/>
                  <a:gd name="T2" fmla="*/ 5 w 15"/>
                  <a:gd name="T3" fmla="*/ 0 h 15"/>
                  <a:gd name="T4" fmla="*/ 7 w 15"/>
                  <a:gd name="T5" fmla="*/ 2 h 15"/>
                  <a:gd name="T6" fmla="*/ 4 w 15"/>
                  <a:gd name="T7" fmla="*/ 4 h 15"/>
                  <a:gd name="T8" fmla="*/ 4 w 15"/>
                  <a:gd name="T9" fmla="*/ 7 h 15"/>
                  <a:gd name="T10" fmla="*/ 7 w 15"/>
                  <a:gd name="T11" fmla="*/ 10 h 15"/>
                  <a:gd name="T12" fmla="*/ 8 w 15"/>
                  <a:gd name="T13" fmla="*/ 10 h 15"/>
                  <a:gd name="T14" fmla="*/ 11 w 15"/>
                  <a:gd name="T15" fmla="*/ 11 h 15"/>
                  <a:gd name="T16" fmla="*/ 13 w 15"/>
                  <a:gd name="T17" fmla="*/ 9 h 15"/>
                  <a:gd name="T18" fmla="*/ 15 w 15"/>
                  <a:gd name="T19" fmla="*/ 11 h 15"/>
                  <a:gd name="T20" fmla="*/ 12 w 15"/>
                  <a:gd name="T21" fmla="*/ 13 h 15"/>
                  <a:gd name="T22" fmla="*/ 5 w 15"/>
                  <a:gd name="T23" fmla="*/ 12 h 15"/>
                  <a:gd name="T24" fmla="*/ 1 w 15"/>
                  <a:gd name="T25" fmla="*/ 9 h 15"/>
                  <a:gd name="T26" fmla="*/ 1 w 15"/>
                  <a:gd name="T27" fmla="*/ 9 h 15"/>
                  <a:gd name="T28" fmla="*/ 3 w 15"/>
                  <a:gd name="T29"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15">
                    <a:moveTo>
                      <a:pt x="3" y="1"/>
                    </a:moveTo>
                    <a:cubicBezTo>
                      <a:pt x="5" y="0"/>
                      <a:pt x="5" y="0"/>
                      <a:pt x="5" y="0"/>
                    </a:cubicBezTo>
                    <a:cubicBezTo>
                      <a:pt x="7" y="2"/>
                      <a:pt x="7" y="2"/>
                      <a:pt x="7" y="2"/>
                    </a:cubicBezTo>
                    <a:cubicBezTo>
                      <a:pt x="4" y="4"/>
                      <a:pt x="4" y="4"/>
                      <a:pt x="4" y="4"/>
                    </a:cubicBezTo>
                    <a:cubicBezTo>
                      <a:pt x="3" y="4"/>
                      <a:pt x="3" y="6"/>
                      <a:pt x="4" y="7"/>
                    </a:cubicBezTo>
                    <a:cubicBezTo>
                      <a:pt x="7" y="10"/>
                      <a:pt x="7" y="10"/>
                      <a:pt x="7" y="10"/>
                    </a:cubicBezTo>
                    <a:cubicBezTo>
                      <a:pt x="8" y="10"/>
                      <a:pt x="8" y="10"/>
                      <a:pt x="8" y="10"/>
                    </a:cubicBezTo>
                    <a:cubicBezTo>
                      <a:pt x="8" y="11"/>
                      <a:pt x="10" y="11"/>
                      <a:pt x="11" y="11"/>
                    </a:cubicBezTo>
                    <a:cubicBezTo>
                      <a:pt x="13" y="9"/>
                      <a:pt x="13" y="9"/>
                      <a:pt x="13" y="9"/>
                    </a:cubicBezTo>
                    <a:cubicBezTo>
                      <a:pt x="15" y="11"/>
                      <a:pt x="15" y="11"/>
                      <a:pt x="15" y="11"/>
                    </a:cubicBezTo>
                    <a:cubicBezTo>
                      <a:pt x="12" y="13"/>
                      <a:pt x="12" y="13"/>
                      <a:pt x="12" y="13"/>
                    </a:cubicBezTo>
                    <a:cubicBezTo>
                      <a:pt x="10" y="15"/>
                      <a:pt x="7" y="14"/>
                      <a:pt x="5" y="12"/>
                    </a:cubicBezTo>
                    <a:cubicBezTo>
                      <a:pt x="1" y="9"/>
                      <a:pt x="1" y="9"/>
                      <a:pt x="1" y="9"/>
                    </a:cubicBezTo>
                    <a:cubicBezTo>
                      <a:pt x="1" y="9"/>
                      <a:pt x="1" y="9"/>
                      <a:pt x="1" y="9"/>
                    </a:cubicBezTo>
                    <a:cubicBezTo>
                      <a:pt x="0" y="6"/>
                      <a:pt x="0" y="3"/>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1" name="Freeform 125"/>
              <p:cNvSpPr/>
              <p:nvPr/>
            </p:nvSpPr>
            <p:spPr bwMode="auto">
              <a:xfrm>
                <a:off x="1619" y="2626"/>
                <a:ext cx="25" cy="27"/>
              </a:xfrm>
              <a:custGeom>
                <a:avLst/>
                <a:gdLst>
                  <a:gd name="T0" fmla="*/ 27 w 29"/>
                  <a:gd name="T1" fmla="*/ 16 h 31"/>
                  <a:gd name="T2" fmla="*/ 26 w 29"/>
                  <a:gd name="T3" fmla="*/ 25 h 31"/>
                  <a:gd name="T4" fmla="*/ 21 w 29"/>
                  <a:gd name="T5" fmla="*/ 29 h 31"/>
                  <a:gd name="T6" fmla="*/ 12 w 29"/>
                  <a:gd name="T7" fmla="*/ 27 h 31"/>
                  <a:gd name="T8" fmla="*/ 0 w 29"/>
                  <a:gd name="T9" fmla="*/ 12 h 31"/>
                  <a:gd name="T10" fmla="*/ 17 w 29"/>
                  <a:gd name="T11" fmla="*/ 0 h 31"/>
                  <a:gd name="T12" fmla="*/ 27 w 29"/>
                  <a:gd name="T13" fmla="*/ 16 h 31"/>
                </a:gdLst>
                <a:ahLst/>
                <a:cxnLst>
                  <a:cxn ang="0">
                    <a:pos x="T0" y="T1"/>
                  </a:cxn>
                  <a:cxn ang="0">
                    <a:pos x="T2" y="T3"/>
                  </a:cxn>
                  <a:cxn ang="0">
                    <a:pos x="T4" y="T5"/>
                  </a:cxn>
                  <a:cxn ang="0">
                    <a:pos x="T6" y="T7"/>
                  </a:cxn>
                  <a:cxn ang="0">
                    <a:pos x="T8" y="T9"/>
                  </a:cxn>
                  <a:cxn ang="0">
                    <a:pos x="T10" y="T11"/>
                  </a:cxn>
                  <a:cxn ang="0">
                    <a:pos x="T12" y="T13"/>
                  </a:cxn>
                </a:cxnLst>
                <a:rect l="0" t="0" r="r" b="b"/>
                <a:pathLst>
                  <a:path w="29" h="31">
                    <a:moveTo>
                      <a:pt x="27" y="16"/>
                    </a:moveTo>
                    <a:cubicBezTo>
                      <a:pt x="29" y="19"/>
                      <a:pt x="29" y="23"/>
                      <a:pt x="26" y="25"/>
                    </a:cubicBezTo>
                    <a:cubicBezTo>
                      <a:pt x="21" y="29"/>
                      <a:pt x="21" y="29"/>
                      <a:pt x="21" y="29"/>
                    </a:cubicBezTo>
                    <a:cubicBezTo>
                      <a:pt x="18" y="31"/>
                      <a:pt x="14" y="30"/>
                      <a:pt x="12" y="27"/>
                    </a:cubicBezTo>
                    <a:cubicBezTo>
                      <a:pt x="0" y="12"/>
                      <a:pt x="0" y="12"/>
                      <a:pt x="0" y="12"/>
                    </a:cubicBezTo>
                    <a:cubicBezTo>
                      <a:pt x="17" y="0"/>
                      <a:pt x="17" y="0"/>
                      <a:pt x="17" y="0"/>
                    </a:cubicBezTo>
                    <a:lnTo>
                      <a:pt x="27"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2" name="Freeform 126"/>
              <p:cNvSpPr/>
              <p:nvPr/>
            </p:nvSpPr>
            <p:spPr bwMode="auto">
              <a:xfrm>
                <a:off x="1637" y="2649"/>
                <a:ext cx="6" cy="5"/>
              </a:xfrm>
              <a:custGeom>
                <a:avLst/>
                <a:gdLst>
                  <a:gd name="T0" fmla="*/ 1 w 7"/>
                  <a:gd name="T1" fmla="*/ 5 h 6"/>
                  <a:gd name="T2" fmla="*/ 1 w 7"/>
                  <a:gd name="T3" fmla="*/ 3 h 6"/>
                  <a:gd name="T4" fmla="*/ 5 w 7"/>
                  <a:gd name="T5" fmla="*/ 1 h 6"/>
                  <a:gd name="T6" fmla="*/ 7 w 7"/>
                  <a:gd name="T7" fmla="*/ 1 h 6"/>
                  <a:gd name="T8" fmla="*/ 7 w 7"/>
                  <a:gd name="T9" fmla="*/ 3 h 6"/>
                  <a:gd name="T10" fmla="*/ 3 w 7"/>
                  <a:gd name="T11" fmla="*/ 6 h 6"/>
                  <a:gd name="T12" fmla="*/ 1 w 7"/>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1" y="5"/>
                    </a:moveTo>
                    <a:cubicBezTo>
                      <a:pt x="0" y="5"/>
                      <a:pt x="1" y="4"/>
                      <a:pt x="1" y="3"/>
                    </a:cubicBezTo>
                    <a:cubicBezTo>
                      <a:pt x="5" y="1"/>
                      <a:pt x="5" y="1"/>
                      <a:pt x="5" y="1"/>
                    </a:cubicBezTo>
                    <a:cubicBezTo>
                      <a:pt x="6" y="0"/>
                      <a:pt x="7" y="0"/>
                      <a:pt x="7" y="1"/>
                    </a:cubicBezTo>
                    <a:cubicBezTo>
                      <a:pt x="7" y="2"/>
                      <a:pt x="7" y="2"/>
                      <a:pt x="7" y="3"/>
                    </a:cubicBezTo>
                    <a:cubicBezTo>
                      <a:pt x="3" y="6"/>
                      <a:pt x="3" y="6"/>
                      <a:pt x="3" y="6"/>
                    </a:cubicBezTo>
                    <a:cubicBezTo>
                      <a:pt x="2" y="6"/>
                      <a:pt x="1" y="6"/>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3" name="Freeform 127"/>
              <p:cNvSpPr/>
              <p:nvPr/>
            </p:nvSpPr>
            <p:spPr bwMode="auto">
              <a:xfrm>
                <a:off x="1646" y="2662"/>
                <a:ext cx="7" cy="5"/>
              </a:xfrm>
              <a:custGeom>
                <a:avLst/>
                <a:gdLst>
                  <a:gd name="T0" fmla="*/ 6 w 7"/>
                  <a:gd name="T1" fmla="*/ 3 h 6"/>
                  <a:gd name="T2" fmla="*/ 2 w 7"/>
                  <a:gd name="T3" fmla="*/ 6 h 6"/>
                  <a:gd name="T4" fmla="*/ 0 w 7"/>
                  <a:gd name="T5" fmla="*/ 5 h 6"/>
                  <a:gd name="T6" fmla="*/ 1 w 7"/>
                  <a:gd name="T7" fmla="*/ 4 h 6"/>
                  <a:gd name="T8" fmla="*/ 5 w 7"/>
                  <a:gd name="T9" fmla="*/ 1 h 6"/>
                  <a:gd name="T10" fmla="*/ 7 w 7"/>
                  <a:gd name="T11" fmla="*/ 1 h 6"/>
                  <a:gd name="T12" fmla="*/ 6 w 7"/>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6" y="3"/>
                    </a:moveTo>
                    <a:cubicBezTo>
                      <a:pt x="2" y="6"/>
                      <a:pt x="2" y="6"/>
                      <a:pt x="2" y="6"/>
                    </a:cubicBezTo>
                    <a:cubicBezTo>
                      <a:pt x="2" y="6"/>
                      <a:pt x="1" y="6"/>
                      <a:pt x="0" y="5"/>
                    </a:cubicBezTo>
                    <a:cubicBezTo>
                      <a:pt x="0" y="5"/>
                      <a:pt x="0" y="4"/>
                      <a:pt x="1" y="4"/>
                    </a:cubicBezTo>
                    <a:cubicBezTo>
                      <a:pt x="5" y="1"/>
                      <a:pt x="5" y="1"/>
                      <a:pt x="5" y="1"/>
                    </a:cubicBezTo>
                    <a:cubicBezTo>
                      <a:pt x="5" y="0"/>
                      <a:pt x="6" y="0"/>
                      <a:pt x="7" y="1"/>
                    </a:cubicBezTo>
                    <a:cubicBezTo>
                      <a:pt x="7" y="2"/>
                      <a:pt x="7" y="3"/>
                      <a:pt x="6"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4" name="Freeform 128"/>
              <p:cNvSpPr/>
              <p:nvPr/>
            </p:nvSpPr>
            <p:spPr bwMode="auto">
              <a:xfrm>
                <a:off x="1645" y="2663"/>
                <a:ext cx="14" cy="10"/>
              </a:xfrm>
              <a:custGeom>
                <a:avLst/>
                <a:gdLst>
                  <a:gd name="T0" fmla="*/ 1 w 16"/>
                  <a:gd name="T1" fmla="*/ 9 h 12"/>
                  <a:gd name="T2" fmla="*/ 14 w 16"/>
                  <a:gd name="T3" fmla="*/ 0 h 12"/>
                  <a:gd name="T4" fmla="*/ 16 w 16"/>
                  <a:gd name="T5" fmla="*/ 1 h 12"/>
                  <a:gd name="T6" fmla="*/ 15 w 16"/>
                  <a:gd name="T7" fmla="*/ 2 h 12"/>
                  <a:gd name="T8" fmla="*/ 2 w 16"/>
                  <a:gd name="T9" fmla="*/ 11 h 12"/>
                  <a:gd name="T10" fmla="*/ 1 w 16"/>
                  <a:gd name="T11" fmla="*/ 11 h 12"/>
                  <a:gd name="T12" fmla="*/ 1 w 16"/>
                  <a:gd name="T13" fmla="*/ 9 h 12"/>
                </a:gdLst>
                <a:ahLst/>
                <a:cxnLst>
                  <a:cxn ang="0">
                    <a:pos x="T0" y="T1"/>
                  </a:cxn>
                  <a:cxn ang="0">
                    <a:pos x="T2" y="T3"/>
                  </a:cxn>
                  <a:cxn ang="0">
                    <a:pos x="T4" y="T5"/>
                  </a:cxn>
                  <a:cxn ang="0">
                    <a:pos x="T6" y="T7"/>
                  </a:cxn>
                  <a:cxn ang="0">
                    <a:pos x="T8" y="T9"/>
                  </a:cxn>
                  <a:cxn ang="0">
                    <a:pos x="T10" y="T11"/>
                  </a:cxn>
                  <a:cxn ang="0">
                    <a:pos x="T12" y="T13"/>
                  </a:cxn>
                </a:cxnLst>
                <a:rect l="0" t="0" r="r" b="b"/>
                <a:pathLst>
                  <a:path w="16" h="12">
                    <a:moveTo>
                      <a:pt x="1" y="9"/>
                    </a:moveTo>
                    <a:cubicBezTo>
                      <a:pt x="14" y="0"/>
                      <a:pt x="14" y="0"/>
                      <a:pt x="14" y="0"/>
                    </a:cubicBezTo>
                    <a:cubicBezTo>
                      <a:pt x="14" y="0"/>
                      <a:pt x="15" y="0"/>
                      <a:pt x="16" y="1"/>
                    </a:cubicBezTo>
                    <a:cubicBezTo>
                      <a:pt x="16" y="1"/>
                      <a:pt x="16" y="2"/>
                      <a:pt x="15" y="2"/>
                    </a:cubicBezTo>
                    <a:cubicBezTo>
                      <a:pt x="2" y="11"/>
                      <a:pt x="2" y="11"/>
                      <a:pt x="2" y="11"/>
                    </a:cubicBezTo>
                    <a:cubicBezTo>
                      <a:pt x="2" y="12"/>
                      <a:pt x="1" y="12"/>
                      <a:pt x="1" y="11"/>
                    </a:cubicBezTo>
                    <a:cubicBezTo>
                      <a:pt x="0" y="10"/>
                      <a:pt x="0" y="10"/>
                      <a:pt x="1"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5" name="Freeform 129"/>
              <p:cNvSpPr/>
              <p:nvPr/>
            </p:nvSpPr>
            <p:spPr bwMode="auto">
              <a:xfrm>
                <a:off x="1640" y="2653"/>
                <a:ext cx="9" cy="10"/>
              </a:xfrm>
              <a:custGeom>
                <a:avLst/>
                <a:gdLst>
                  <a:gd name="T0" fmla="*/ 4 w 10"/>
                  <a:gd name="T1" fmla="*/ 1 h 11"/>
                  <a:gd name="T2" fmla="*/ 9 w 10"/>
                  <a:gd name="T3" fmla="*/ 9 h 11"/>
                  <a:gd name="T4" fmla="*/ 9 w 10"/>
                  <a:gd name="T5" fmla="*/ 11 h 11"/>
                  <a:gd name="T6" fmla="*/ 7 w 10"/>
                  <a:gd name="T7" fmla="*/ 10 h 11"/>
                  <a:gd name="T8" fmla="*/ 1 w 10"/>
                  <a:gd name="T9" fmla="*/ 3 h 11"/>
                  <a:gd name="T10" fmla="*/ 2 w 10"/>
                  <a:gd name="T11" fmla="*/ 1 h 11"/>
                  <a:gd name="T12" fmla="*/ 4 w 10"/>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0" h="11">
                    <a:moveTo>
                      <a:pt x="4" y="1"/>
                    </a:moveTo>
                    <a:cubicBezTo>
                      <a:pt x="9" y="9"/>
                      <a:pt x="9" y="9"/>
                      <a:pt x="9" y="9"/>
                    </a:cubicBezTo>
                    <a:cubicBezTo>
                      <a:pt x="10" y="9"/>
                      <a:pt x="9" y="10"/>
                      <a:pt x="9" y="11"/>
                    </a:cubicBezTo>
                    <a:cubicBezTo>
                      <a:pt x="8" y="11"/>
                      <a:pt x="7" y="11"/>
                      <a:pt x="7" y="10"/>
                    </a:cubicBezTo>
                    <a:cubicBezTo>
                      <a:pt x="1" y="3"/>
                      <a:pt x="1" y="3"/>
                      <a:pt x="1" y="3"/>
                    </a:cubicBezTo>
                    <a:cubicBezTo>
                      <a:pt x="0" y="2"/>
                      <a:pt x="1" y="1"/>
                      <a:pt x="2" y="1"/>
                    </a:cubicBezTo>
                    <a:cubicBezTo>
                      <a:pt x="2" y="0"/>
                      <a:pt x="4" y="0"/>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6" name="Freeform 130"/>
              <p:cNvSpPr/>
              <p:nvPr/>
            </p:nvSpPr>
            <p:spPr bwMode="auto">
              <a:xfrm>
                <a:off x="785" y="1971"/>
                <a:ext cx="14" cy="22"/>
              </a:xfrm>
              <a:custGeom>
                <a:avLst/>
                <a:gdLst>
                  <a:gd name="T0" fmla="*/ 9 w 16"/>
                  <a:gd name="T1" fmla="*/ 16 h 25"/>
                  <a:gd name="T2" fmla="*/ 11 w 16"/>
                  <a:gd name="T3" fmla="*/ 8 h 25"/>
                  <a:gd name="T4" fmla="*/ 7 w 16"/>
                  <a:gd name="T5" fmla="*/ 4 h 25"/>
                  <a:gd name="T6" fmla="*/ 2 w 16"/>
                  <a:gd name="T7" fmla="*/ 4 h 25"/>
                  <a:gd name="T8" fmla="*/ 2 w 16"/>
                  <a:gd name="T9" fmla="*/ 0 h 25"/>
                  <a:gd name="T10" fmla="*/ 7 w 16"/>
                  <a:gd name="T11" fmla="*/ 0 h 25"/>
                  <a:gd name="T12" fmla="*/ 16 w 16"/>
                  <a:gd name="T13" fmla="*/ 8 h 25"/>
                  <a:gd name="T14" fmla="*/ 14 w 16"/>
                  <a:gd name="T15" fmla="*/ 17 h 25"/>
                  <a:gd name="T16" fmla="*/ 5 w 16"/>
                  <a:gd name="T17" fmla="*/ 25 h 25"/>
                  <a:gd name="T18" fmla="*/ 0 w 16"/>
                  <a:gd name="T19" fmla="*/ 25 h 25"/>
                  <a:gd name="T20" fmla="*/ 0 w 16"/>
                  <a:gd name="T21" fmla="*/ 20 h 25"/>
                  <a:gd name="T22" fmla="*/ 5 w 16"/>
                  <a:gd name="T23" fmla="*/ 20 h 25"/>
                  <a:gd name="T24" fmla="*/ 9 w 16"/>
                  <a:gd name="T25"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5">
                    <a:moveTo>
                      <a:pt x="9" y="16"/>
                    </a:moveTo>
                    <a:cubicBezTo>
                      <a:pt x="11" y="8"/>
                      <a:pt x="11" y="8"/>
                      <a:pt x="11" y="8"/>
                    </a:cubicBezTo>
                    <a:cubicBezTo>
                      <a:pt x="11" y="6"/>
                      <a:pt x="9" y="4"/>
                      <a:pt x="7" y="4"/>
                    </a:cubicBezTo>
                    <a:cubicBezTo>
                      <a:pt x="2" y="4"/>
                      <a:pt x="2" y="4"/>
                      <a:pt x="2" y="4"/>
                    </a:cubicBezTo>
                    <a:cubicBezTo>
                      <a:pt x="2" y="0"/>
                      <a:pt x="2" y="0"/>
                      <a:pt x="2" y="0"/>
                    </a:cubicBezTo>
                    <a:cubicBezTo>
                      <a:pt x="7" y="0"/>
                      <a:pt x="7" y="0"/>
                      <a:pt x="7" y="0"/>
                    </a:cubicBezTo>
                    <a:cubicBezTo>
                      <a:pt x="12" y="0"/>
                      <a:pt x="16" y="3"/>
                      <a:pt x="16" y="8"/>
                    </a:cubicBezTo>
                    <a:cubicBezTo>
                      <a:pt x="14" y="17"/>
                      <a:pt x="14" y="17"/>
                      <a:pt x="14" y="17"/>
                    </a:cubicBezTo>
                    <a:cubicBezTo>
                      <a:pt x="14" y="21"/>
                      <a:pt x="10" y="25"/>
                      <a:pt x="5" y="25"/>
                    </a:cubicBezTo>
                    <a:cubicBezTo>
                      <a:pt x="0" y="25"/>
                      <a:pt x="0" y="25"/>
                      <a:pt x="0" y="25"/>
                    </a:cubicBezTo>
                    <a:cubicBezTo>
                      <a:pt x="0" y="20"/>
                      <a:pt x="0" y="20"/>
                      <a:pt x="0" y="20"/>
                    </a:cubicBezTo>
                    <a:cubicBezTo>
                      <a:pt x="5" y="20"/>
                      <a:pt x="5" y="20"/>
                      <a:pt x="5" y="20"/>
                    </a:cubicBezTo>
                    <a:cubicBezTo>
                      <a:pt x="7" y="20"/>
                      <a:pt x="9" y="18"/>
                      <a:pt x="9"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7" name="Freeform 131"/>
              <p:cNvSpPr/>
              <p:nvPr/>
            </p:nvSpPr>
            <p:spPr bwMode="auto">
              <a:xfrm>
                <a:off x="738" y="1971"/>
                <a:ext cx="13" cy="22"/>
              </a:xfrm>
              <a:custGeom>
                <a:avLst/>
                <a:gdLst>
                  <a:gd name="T0" fmla="*/ 8 w 15"/>
                  <a:gd name="T1" fmla="*/ 0 h 25"/>
                  <a:gd name="T2" fmla="*/ 13 w 15"/>
                  <a:gd name="T3" fmla="*/ 0 h 25"/>
                  <a:gd name="T4" fmla="*/ 13 w 15"/>
                  <a:gd name="T5" fmla="*/ 4 h 25"/>
                  <a:gd name="T6" fmla="*/ 8 w 15"/>
                  <a:gd name="T7" fmla="*/ 4 h 25"/>
                  <a:gd name="T8" fmla="*/ 5 w 15"/>
                  <a:gd name="T9" fmla="*/ 8 h 25"/>
                  <a:gd name="T10" fmla="*/ 7 w 15"/>
                  <a:gd name="T11" fmla="*/ 16 h 25"/>
                  <a:gd name="T12" fmla="*/ 7 w 15"/>
                  <a:gd name="T13" fmla="*/ 16 h 25"/>
                  <a:gd name="T14" fmla="*/ 10 w 15"/>
                  <a:gd name="T15" fmla="*/ 20 h 25"/>
                  <a:gd name="T16" fmla="*/ 15 w 15"/>
                  <a:gd name="T17" fmla="*/ 20 h 25"/>
                  <a:gd name="T18" fmla="*/ 15 w 15"/>
                  <a:gd name="T19" fmla="*/ 25 h 25"/>
                  <a:gd name="T20" fmla="*/ 10 w 15"/>
                  <a:gd name="T21" fmla="*/ 25 h 25"/>
                  <a:gd name="T22" fmla="*/ 2 w 15"/>
                  <a:gd name="T23" fmla="*/ 17 h 25"/>
                  <a:gd name="T24" fmla="*/ 0 w 15"/>
                  <a:gd name="T25" fmla="*/ 8 h 25"/>
                  <a:gd name="T26" fmla="*/ 0 w 15"/>
                  <a:gd name="T27" fmla="*/ 8 h 25"/>
                  <a:gd name="T28" fmla="*/ 8 w 15"/>
                  <a:gd name="T2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5">
                    <a:moveTo>
                      <a:pt x="8" y="0"/>
                    </a:moveTo>
                    <a:cubicBezTo>
                      <a:pt x="13" y="0"/>
                      <a:pt x="13" y="0"/>
                      <a:pt x="13" y="0"/>
                    </a:cubicBezTo>
                    <a:cubicBezTo>
                      <a:pt x="13" y="4"/>
                      <a:pt x="13" y="4"/>
                      <a:pt x="13" y="4"/>
                    </a:cubicBezTo>
                    <a:cubicBezTo>
                      <a:pt x="8" y="4"/>
                      <a:pt x="8" y="4"/>
                      <a:pt x="8" y="4"/>
                    </a:cubicBezTo>
                    <a:cubicBezTo>
                      <a:pt x="7" y="4"/>
                      <a:pt x="5" y="6"/>
                      <a:pt x="5" y="8"/>
                    </a:cubicBezTo>
                    <a:cubicBezTo>
                      <a:pt x="7" y="16"/>
                      <a:pt x="7" y="16"/>
                      <a:pt x="7" y="16"/>
                    </a:cubicBezTo>
                    <a:cubicBezTo>
                      <a:pt x="7" y="16"/>
                      <a:pt x="7" y="16"/>
                      <a:pt x="7" y="16"/>
                    </a:cubicBezTo>
                    <a:cubicBezTo>
                      <a:pt x="7" y="18"/>
                      <a:pt x="9" y="20"/>
                      <a:pt x="10" y="20"/>
                    </a:cubicBezTo>
                    <a:cubicBezTo>
                      <a:pt x="15" y="20"/>
                      <a:pt x="15" y="20"/>
                      <a:pt x="15" y="20"/>
                    </a:cubicBezTo>
                    <a:cubicBezTo>
                      <a:pt x="15" y="25"/>
                      <a:pt x="15" y="25"/>
                      <a:pt x="15" y="25"/>
                    </a:cubicBezTo>
                    <a:cubicBezTo>
                      <a:pt x="10" y="25"/>
                      <a:pt x="10" y="25"/>
                      <a:pt x="10" y="25"/>
                    </a:cubicBezTo>
                    <a:cubicBezTo>
                      <a:pt x="6" y="25"/>
                      <a:pt x="2" y="21"/>
                      <a:pt x="2" y="17"/>
                    </a:cubicBezTo>
                    <a:cubicBezTo>
                      <a:pt x="0" y="8"/>
                      <a:pt x="0" y="8"/>
                      <a:pt x="0" y="8"/>
                    </a:cubicBezTo>
                    <a:cubicBezTo>
                      <a:pt x="0" y="8"/>
                      <a:pt x="0" y="8"/>
                      <a:pt x="0" y="8"/>
                    </a:cubicBezTo>
                    <a:cubicBezTo>
                      <a:pt x="0" y="3"/>
                      <a:pt x="4" y="0"/>
                      <a:pt x="8"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8" name="Freeform 132"/>
              <p:cNvSpPr/>
              <p:nvPr/>
            </p:nvSpPr>
            <p:spPr bwMode="auto">
              <a:xfrm>
                <a:off x="754" y="1969"/>
                <a:ext cx="29" cy="36"/>
              </a:xfrm>
              <a:custGeom>
                <a:avLst/>
                <a:gdLst>
                  <a:gd name="T0" fmla="*/ 33 w 34"/>
                  <a:gd name="T1" fmla="*/ 31 h 42"/>
                  <a:gd name="T2" fmla="*/ 22 w 34"/>
                  <a:gd name="T3" fmla="*/ 42 h 42"/>
                  <a:gd name="T4" fmla="*/ 12 w 34"/>
                  <a:gd name="T5" fmla="*/ 42 h 42"/>
                  <a:gd name="T6" fmla="*/ 1 w 34"/>
                  <a:gd name="T7" fmla="*/ 31 h 42"/>
                  <a:gd name="T8" fmla="*/ 0 w 34"/>
                  <a:gd name="T9" fmla="*/ 0 h 42"/>
                  <a:gd name="T10" fmla="*/ 34 w 34"/>
                  <a:gd name="T11" fmla="*/ 0 h 42"/>
                  <a:gd name="T12" fmla="*/ 33 w 34"/>
                  <a:gd name="T13" fmla="*/ 31 h 42"/>
                </a:gdLst>
                <a:ahLst/>
                <a:cxnLst>
                  <a:cxn ang="0">
                    <a:pos x="T0" y="T1"/>
                  </a:cxn>
                  <a:cxn ang="0">
                    <a:pos x="T2" y="T3"/>
                  </a:cxn>
                  <a:cxn ang="0">
                    <a:pos x="T4" y="T5"/>
                  </a:cxn>
                  <a:cxn ang="0">
                    <a:pos x="T6" y="T7"/>
                  </a:cxn>
                  <a:cxn ang="0">
                    <a:pos x="T8" y="T9"/>
                  </a:cxn>
                  <a:cxn ang="0">
                    <a:pos x="T10" y="T11"/>
                  </a:cxn>
                  <a:cxn ang="0">
                    <a:pos x="T12" y="T13"/>
                  </a:cxn>
                </a:cxnLst>
                <a:rect l="0" t="0" r="r" b="b"/>
                <a:pathLst>
                  <a:path w="34" h="42">
                    <a:moveTo>
                      <a:pt x="33" y="31"/>
                    </a:moveTo>
                    <a:cubicBezTo>
                      <a:pt x="33" y="37"/>
                      <a:pt x="28" y="42"/>
                      <a:pt x="22" y="42"/>
                    </a:cubicBezTo>
                    <a:cubicBezTo>
                      <a:pt x="12" y="42"/>
                      <a:pt x="12" y="42"/>
                      <a:pt x="12" y="42"/>
                    </a:cubicBezTo>
                    <a:cubicBezTo>
                      <a:pt x="6" y="42"/>
                      <a:pt x="1" y="37"/>
                      <a:pt x="1" y="31"/>
                    </a:cubicBezTo>
                    <a:cubicBezTo>
                      <a:pt x="0" y="0"/>
                      <a:pt x="0" y="0"/>
                      <a:pt x="0" y="0"/>
                    </a:cubicBezTo>
                    <a:cubicBezTo>
                      <a:pt x="34" y="0"/>
                      <a:pt x="34" y="0"/>
                      <a:pt x="34" y="0"/>
                    </a:cubicBezTo>
                    <a:lnTo>
                      <a:pt x="33" y="3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9" name="Freeform 133"/>
              <p:cNvSpPr/>
              <p:nvPr/>
            </p:nvSpPr>
            <p:spPr bwMode="auto">
              <a:xfrm>
                <a:off x="763" y="2008"/>
                <a:ext cx="11" cy="3"/>
              </a:xfrm>
              <a:custGeom>
                <a:avLst/>
                <a:gdLst>
                  <a:gd name="T0" fmla="*/ 0 w 12"/>
                  <a:gd name="T1" fmla="*/ 2 h 4"/>
                  <a:gd name="T2" fmla="*/ 2 w 12"/>
                  <a:gd name="T3" fmla="*/ 0 h 4"/>
                  <a:gd name="T4" fmla="*/ 10 w 12"/>
                  <a:gd name="T5" fmla="*/ 0 h 4"/>
                  <a:gd name="T6" fmla="*/ 12 w 12"/>
                  <a:gd name="T7" fmla="*/ 2 h 4"/>
                  <a:gd name="T8" fmla="*/ 10 w 12"/>
                  <a:gd name="T9" fmla="*/ 4 h 4"/>
                  <a:gd name="T10" fmla="*/ 2 w 12"/>
                  <a:gd name="T11" fmla="*/ 4 h 4"/>
                  <a:gd name="T12" fmla="*/ 0 w 1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2" h="4">
                    <a:moveTo>
                      <a:pt x="0" y="2"/>
                    </a:moveTo>
                    <a:cubicBezTo>
                      <a:pt x="0" y="1"/>
                      <a:pt x="1" y="0"/>
                      <a:pt x="2" y="0"/>
                    </a:cubicBezTo>
                    <a:cubicBezTo>
                      <a:pt x="10" y="0"/>
                      <a:pt x="10" y="0"/>
                      <a:pt x="10" y="0"/>
                    </a:cubicBezTo>
                    <a:cubicBezTo>
                      <a:pt x="11" y="0"/>
                      <a:pt x="12" y="1"/>
                      <a:pt x="12" y="2"/>
                    </a:cubicBezTo>
                    <a:cubicBezTo>
                      <a:pt x="12" y="3"/>
                      <a:pt x="11" y="4"/>
                      <a:pt x="10" y="4"/>
                    </a:cubicBezTo>
                    <a:cubicBezTo>
                      <a:pt x="2" y="4"/>
                      <a:pt x="2" y="4"/>
                      <a:pt x="2" y="4"/>
                    </a:cubicBezTo>
                    <a:cubicBezTo>
                      <a:pt x="1" y="4"/>
                      <a:pt x="0" y="3"/>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0" name="Freeform 134"/>
              <p:cNvSpPr/>
              <p:nvPr/>
            </p:nvSpPr>
            <p:spPr bwMode="auto">
              <a:xfrm>
                <a:off x="763" y="2034"/>
                <a:ext cx="11" cy="4"/>
              </a:xfrm>
              <a:custGeom>
                <a:avLst/>
                <a:gdLst>
                  <a:gd name="T0" fmla="*/ 10 w 12"/>
                  <a:gd name="T1" fmla="*/ 5 h 5"/>
                  <a:gd name="T2" fmla="*/ 2 w 12"/>
                  <a:gd name="T3" fmla="*/ 5 h 5"/>
                  <a:gd name="T4" fmla="*/ 0 w 12"/>
                  <a:gd name="T5" fmla="*/ 3 h 5"/>
                  <a:gd name="T6" fmla="*/ 2 w 12"/>
                  <a:gd name="T7" fmla="*/ 0 h 5"/>
                  <a:gd name="T8" fmla="*/ 10 w 12"/>
                  <a:gd name="T9" fmla="*/ 0 h 5"/>
                  <a:gd name="T10" fmla="*/ 12 w 12"/>
                  <a:gd name="T11" fmla="*/ 3 h 5"/>
                  <a:gd name="T12" fmla="*/ 10 w 1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2" h="5">
                    <a:moveTo>
                      <a:pt x="10" y="5"/>
                    </a:moveTo>
                    <a:cubicBezTo>
                      <a:pt x="2" y="5"/>
                      <a:pt x="2" y="5"/>
                      <a:pt x="2" y="5"/>
                    </a:cubicBezTo>
                    <a:cubicBezTo>
                      <a:pt x="1" y="5"/>
                      <a:pt x="0" y="4"/>
                      <a:pt x="0" y="3"/>
                    </a:cubicBezTo>
                    <a:cubicBezTo>
                      <a:pt x="0" y="1"/>
                      <a:pt x="1" y="0"/>
                      <a:pt x="2" y="0"/>
                    </a:cubicBezTo>
                    <a:cubicBezTo>
                      <a:pt x="10" y="0"/>
                      <a:pt x="10" y="0"/>
                      <a:pt x="10" y="0"/>
                    </a:cubicBezTo>
                    <a:cubicBezTo>
                      <a:pt x="11" y="0"/>
                      <a:pt x="12" y="1"/>
                      <a:pt x="12" y="3"/>
                    </a:cubicBezTo>
                    <a:cubicBezTo>
                      <a:pt x="12" y="4"/>
                      <a:pt x="11" y="5"/>
                      <a:pt x="10"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1" name="Freeform 135"/>
              <p:cNvSpPr/>
              <p:nvPr/>
            </p:nvSpPr>
            <p:spPr bwMode="auto">
              <a:xfrm>
                <a:off x="755" y="2041"/>
                <a:ext cx="26" cy="3"/>
              </a:xfrm>
              <a:custGeom>
                <a:avLst/>
                <a:gdLst>
                  <a:gd name="T0" fmla="*/ 2 w 30"/>
                  <a:gd name="T1" fmla="*/ 0 h 4"/>
                  <a:gd name="T2" fmla="*/ 28 w 30"/>
                  <a:gd name="T3" fmla="*/ 0 h 4"/>
                  <a:gd name="T4" fmla="*/ 30 w 30"/>
                  <a:gd name="T5" fmla="*/ 2 h 4"/>
                  <a:gd name="T6" fmla="*/ 28 w 30"/>
                  <a:gd name="T7" fmla="*/ 4 h 4"/>
                  <a:gd name="T8" fmla="*/ 2 w 30"/>
                  <a:gd name="T9" fmla="*/ 4 h 4"/>
                  <a:gd name="T10" fmla="*/ 0 w 30"/>
                  <a:gd name="T11" fmla="*/ 2 h 4"/>
                  <a:gd name="T12" fmla="*/ 2 w 3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0" h="4">
                    <a:moveTo>
                      <a:pt x="2" y="0"/>
                    </a:moveTo>
                    <a:cubicBezTo>
                      <a:pt x="28" y="0"/>
                      <a:pt x="28" y="0"/>
                      <a:pt x="28" y="0"/>
                    </a:cubicBezTo>
                    <a:cubicBezTo>
                      <a:pt x="29" y="0"/>
                      <a:pt x="30" y="1"/>
                      <a:pt x="30" y="2"/>
                    </a:cubicBezTo>
                    <a:cubicBezTo>
                      <a:pt x="30" y="3"/>
                      <a:pt x="29" y="4"/>
                      <a:pt x="28" y="4"/>
                    </a:cubicBezTo>
                    <a:cubicBezTo>
                      <a:pt x="2" y="4"/>
                      <a:pt x="2" y="4"/>
                      <a:pt x="2" y="4"/>
                    </a:cubicBezTo>
                    <a:cubicBezTo>
                      <a:pt x="1" y="4"/>
                      <a:pt x="0" y="3"/>
                      <a:pt x="0" y="2"/>
                    </a:cubicBezTo>
                    <a:cubicBezTo>
                      <a:pt x="0" y="1"/>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2" name="Freeform 136"/>
              <p:cNvSpPr/>
              <p:nvPr/>
            </p:nvSpPr>
            <p:spPr bwMode="auto">
              <a:xfrm>
                <a:off x="765" y="2014"/>
                <a:ext cx="7" cy="18"/>
              </a:xfrm>
              <a:custGeom>
                <a:avLst/>
                <a:gdLst>
                  <a:gd name="T0" fmla="*/ 8 w 8"/>
                  <a:gd name="T1" fmla="*/ 2 h 21"/>
                  <a:gd name="T2" fmla="*/ 6 w 8"/>
                  <a:gd name="T3" fmla="*/ 18 h 21"/>
                  <a:gd name="T4" fmla="*/ 4 w 8"/>
                  <a:gd name="T5" fmla="*/ 21 h 21"/>
                  <a:gd name="T6" fmla="*/ 1 w 8"/>
                  <a:gd name="T7" fmla="*/ 18 h 21"/>
                  <a:gd name="T8" fmla="*/ 0 w 8"/>
                  <a:gd name="T9" fmla="*/ 2 h 21"/>
                  <a:gd name="T10" fmla="*/ 4 w 8"/>
                  <a:gd name="T11" fmla="*/ 0 h 21"/>
                  <a:gd name="T12" fmla="*/ 8 w 8"/>
                  <a:gd name="T13" fmla="*/ 2 h 21"/>
                </a:gdLst>
                <a:ahLst/>
                <a:cxnLst>
                  <a:cxn ang="0">
                    <a:pos x="T0" y="T1"/>
                  </a:cxn>
                  <a:cxn ang="0">
                    <a:pos x="T2" y="T3"/>
                  </a:cxn>
                  <a:cxn ang="0">
                    <a:pos x="T4" y="T5"/>
                  </a:cxn>
                  <a:cxn ang="0">
                    <a:pos x="T6" y="T7"/>
                  </a:cxn>
                  <a:cxn ang="0">
                    <a:pos x="T8" y="T9"/>
                  </a:cxn>
                  <a:cxn ang="0">
                    <a:pos x="T10" y="T11"/>
                  </a:cxn>
                  <a:cxn ang="0">
                    <a:pos x="T12" y="T13"/>
                  </a:cxn>
                </a:cxnLst>
                <a:rect l="0" t="0" r="r" b="b"/>
                <a:pathLst>
                  <a:path w="8" h="21">
                    <a:moveTo>
                      <a:pt x="8" y="2"/>
                    </a:moveTo>
                    <a:cubicBezTo>
                      <a:pt x="6" y="18"/>
                      <a:pt x="6" y="18"/>
                      <a:pt x="6" y="18"/>
                    </a:cubicBezTo>
                    <a:cubicBezTo>
                      <a:pt x="6" y="19"/>
                      <a:pt x="5" y="21"/>
                      <a:pt x="4" y="21"/>
                    </a:cubicBezTo>
                    <a:cubicBezTo>
                      <a:pt x="3" y="21"/>
                      <a:pt x="1" y="19"/>
                      <a:pt x="1" y="18"/>
                    </a:cubicBezTo>
                    <a:cubicBezTo>
                      <a:pt x="0" y="2"/>
                      <a:pt x="0" y="2"/>
                      <a:pt x="0" y="2"/>
                    </a:cubicBezTo>
                    <a:cubicBezTo>
                      <a:pt x="0" y="1"/>
                      <a:pt x="3" y="0"/>
                      <a:pt x="4" y="0"/>
                    </a:cubicBezTo>
                    <a:cubicBezTo>
                      <a:pt x="5" y="0"/>
                      <a:pt x="8" y="1"/>
                      <a:pt x="8"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3" name="Freeform 137"/>
              <p:cNvSpPr/>
              <p:nvPr/>
            </p:nvSpPr>
            <p:spPr bwMode="auto">
              <a:xfrm>
                <a:off x="1101" y="2027"/>
                <a:ext cx="14" cy="22"/>
              </a:xfrm>
              <a:custGeom>
                <a:avLst/>
                <a:gdLst>
                  <a:gd name="T0" fmla="*/ 9 w 16"/>
                  <a:gd name="T1" fmla="*/ 16 h 25"/>
                  <a:gd name="T2" fmla="*/ 11 w 16"/>
                  <a:gd name="T3" fmla="*/ 8 h 25"/>
                  <a:gd name="T4" fmla="*/ 7 w 16"/>
                  <a:gd name="T5" fmla="*/ 5 h 25"/>
                  <a:gd name="T6" fmla="*/ 2 w 16"/>
                  <a:gd name="T7" fmla="*/ 5 h 25"/>
                  <a:gd name="T8" fmla="*/ 2 w 16"/>
                  <a:gd name="T9" fmla="*/ 0 h 25"/>
                  <a:gd name="T10" fmla="*/ 7 w 16"/>
                  <a:gd name="T11" fmla="*/ 0 h 25"/>
                  <a:gd name="T12" fmla="*/ 16 w 16"/>
                  <a:gd name="T13" fmla="*/ 8 h 25"/>
                  <a:gd name="T14" fmla="*/ 14 w 16"/>
                  <a:gd name="T15" fmla="*/ 17 h 25"/>
                  <a:gd name="T16" fmla="*/ 5 w 16"/>
                  <a:gd name="T17" fmla="*/ 25 h 25"/>
                  <a:gd name="T18" fmla="*/ 0 w 16"/>
                  <a:gd name="T19" fmla="*/ 25 h 25"/>
                  <a:gd name="T20" fmla="*/ 0 w 16"/>
                  <a:gd name="T21" fmla="*/ 20 h 25"/>
                  <a:gd name="T22" fmla="*/ 5 w 16"/>
                  <a:gd name="T23" fmla="*/ 20 h 25"/>
                  <a:gd name="T24" fmla="*/ 9 w 16"/>
                  <a:gd name="T25"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5">
                    <a:moveTo>
                      <a:pt x="9" y="16"/>
                    </a:moveTo>
                    <a:cubicBezTo>
                      <a:pt x="11" y="8"/>
                      <a:pt x="11" y="8"/>
                      <a:pt x="11" y="8"/>
                    </a:cubicBezTo>
                    <a:cubicBezTo>
                      <a:pt x="11" y="6"/>
                      <a:pt x="9" y="5"/>
                      <a:pt x="7" y="5"/>
                    </a:cubicBezTo>
                    <a:cubicBezTo>
                      <a:pt x="2" y="5"/>
                      <a:pt x="2" y="5"/>
                      <a:pt x="2" y="5"/>
                    </a:cubicBezTo>
                    <a:cubicBezTo>
                      <a:pt x="2" y="0"/>
                      <a:pt x="2" y="0"/>
                      <a:pt x="2" y="0"/>
                    </a:cubicBezTo>
                    <a:cubicBezTo>
                      <a:pt x="7" y="0"/>
                      <a:pt x="7" y="0"/>
                      <a:pt x="7" y="0"/>
                    </a:cubicBezTo>
                    <a:cubicBezTo>
                      <a:pt x="12" y="0"/>
                      <a:pt x="16" y="3"/>
                      <a:pt x="16" y="8"/>
                    </a:cubicBezTo>
                    <a:cubicBezTo>
                      <a:pt x="14" y="17"/>
                      <a:pt x="14" y="17"/>
                      <a:pt x="14" y="17"/>
                    </a:cubicBezTo>
                    <a:cubicBezTo>
                      <a:pt x="13" y="21"/>
                      <a:pt x="10" y="25"/>
                      <a:pt x="5" y="25"/>
                    </a:cubicBezTo>
                    <a:cubicBezTo>
                      <a:pt x="0" y="25"/>
                      <a:pt x="0" y="25"/>
                      <a:pt x="0" y="25"/>
                    </a:cubicBezTo>
                    <a:cubicBezTo>
                      <a:pt x="0" y="20"/>
                      <a:pt x="0" y="20"/>
                      <a:pt x="0" y="20"/>
                    </a:cubicBezTo>
                    <a:cubicBezTo>
                      <a:pt x="5" y="20"/>
                      <a:pt x="5" y="20"/>
                      <a:pt x="5" y="20"/>
                    </a:cubicBezTo>
                    <a:cubicBezTo>
                      <a:pt x="7" y="20"/>
                      <a:pt x="9" y="18"/>
                      <a:pt x="9"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4" name="Freeform 138"/>
              <p:cNvSpPr/>
              <p:nvPr/>
            </p:nvSpPr>
            <p:spPr bwMode="auto">
              <a:xfrm>
                <a:off x="1054" y="2027"/>
                <a:ext cx="13" cy="22"/>
              </a:xfrm>
              <a:custGeom>
                <a:avLst/>
                <a:gdLst>
                  <a:gd name="T0" fmla="*/ 8 w 15"/>
                  <a:gd name="T1" fmla="*/ 0 h 25"/>
                  <a:gd name="T2" fmla="*/ 13 w 15"/>
                  <a:gd name="T3" fmla="*/ 0 h 25"/>
                  <a:gd name="T4" fmla="*/ 13 w 15"/>
                  <a:gd name="T5" fmla="*/ 5 h 25"/>
                  <a:gd name="T6" fmla="*/ 8 w 15"/>
                  <a:gd name="T7" fmla="*/ 5 h 25"/>
                  <a:gd name="T8" fmla="*/ 5 w 15"/>
                  <a:gd name="T9" fmla="*/ 8 h 25"/>
                  <a:gd name="T10" fmla="*/ 7 w 15"/>
                  <a:gd name="T11" fmla="*/ 16 h 25"/>
                  <a:gd name="T12" fmla="*/ 7 w 15"/>
                  <a:gd name="T13" fmla="*/ 16 h 25"/>
                  <a:gd name="T14" fmla="*/ 10 w 15"/>
                  <a:gd name="T15" fmla="*/ 20 h 25"/>
                  <a:gd name="T16" fmla="*/ 15 w 15"/>
                  <a:gd name="T17" fmla="*/ 20 h 25"/>
                  <a:gd name="T18" fmla="*/ 15 w 15"/>
                  <a:gd name="T19" fmla="*/ 25 h 25"/>
                  <a:gd name="T20" fmla="*/ 10 w 15"/>
                  <a:gd name="T21" fmla="*/ 25 h 25"/>
                  <a:gd name="T22" fmla="*/ 2 w 15"/>
                  <a:gd name="T23" fmla="*/ 17 h 25"/>
                  <a:gd name="T24" fmla="*/ 0 w 15"/>
                  <a:gd name="T25" fmla="*/ 9 h 25"/>
                  <a:gd name="T26" fmla="*/ 0 w 15"/>
                  <a:gd name="T27" fmla="*/ 8 h 25"/>
                  <a:gd name="T28" fmla="*/ 8 w 15"/>
                  <a:gd name="T2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5">
                    <a:moveTo>
                      <a:pt x="8" y="0"/>
                    </a:moveTo>
                    <a:cubicBezTo>
                      <a:pt x="13" y="0"/>
                      <a:pt x="13" y="0"/>
                      <a:pt x="13" y="0"/>
                    </a:cubicBezTo>
                    <a:cubicBezTo>
                      <a:pt x="13" y="5"/>
                      <a:pt x="13" y="5"/>
                      <a:pt x="13" y="5"/>
                    </a:cubicBezTo>
                    <a:cubicBezTo>
                      <a:pt x="8" y="5"/>
                      <a:pt x="8" y="5"/>
                      <a:pt x="8" y="5"/>
                    </a:cubicBezTo>
                    <a:cubicBezTo>
                      <a:pt x="6" y="5"/>
                      <a:pt x="5" y="6"/>
                      <a:pt x="5" y="8"/>
                    </a:cubicBezTo>
                    <a:cubicBezTo>
                      <a:pt x="7" y="16"/>
                      <a:pt x="7" y="16"/>
                      <a:pt x="7" y="16"/>
                    </a:cubicBezTo>
                    <a:cubicBezTo>
                      <a:pt x="7" y="16"/>
                      <a:pt x="7" y="16"/>
                      <a:pt x="7" y="16"/>
                    </a:cubicBezTo>
                    <a:cubicBezTo>
                      <a:pt x="7" y="18"/>
                      <a:pt x="8" y="20"/>
                      <a:pt x="10" y="20"/>
                    </a:cubicBezTo>
                    <a:cubicBezTo>
                      <a:pt x="15" y="20"/>
                      <a:pt x="15" y="20"/>
                      <a:pt x="15" y="20"/>
                    </a:cubicBezTo>
                    <a:cubicBezTo>
                      <a:pt x="15" y="25"/>
                      <a:pt x="15" y="25"/>
                      <a:pt x="15" y="25"/>
                    </a:cubicBezTo>
                    <a:cubicBezTo>
                      <a:pt x="10" y="25"/>
                      <a:pt x="10" y="25"/>
                      <a:pt x="10" y="25"/>
                    </a:cubicBezTo>
                    <a:cubicBezTo>
                      <a:pt x="6" y="25"/>
                      <a:pt x="2" y="21"/>
                      <a:pt x="2" y="17"/>
                    </a:cubicBezTo>
                    <a:cubicBezTo>
                      <a:pt x="0" y="9"/>
                      <a:pt x="0" y="9"/>
                      <a:pt x="0" y="9"/>
                    </a:cubicBezTo>
                    <a:cubicBezTo>
                      <a:pt x="0" y="8"/>
                      <a:pt x="0" y="8"/>
                      <a:pt x="0" y="8"/>
                    </a:cubicBezTo>
                    <a:cubicBezTo>
                      <a:pt x="0" y="3"/>
                      <a:pt x="4" y="0"/>
                      <a:pt x="8"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5" name="Freeform 139"/>
              <p:cNvSpPr/>
              <p:nvPr/>
            </p:nvSpPr>
            <p:spPr bwMode="auto">
              <a:xfrm>
                <a:off x="1069" y="2024"/>
                <a:ext cx="30" cy="37"/>
              </a:xfrm>
              <a:custGeom>
                <a:avLst/>
                <a:gdLst>
                  <a:gd name="T0" fmla="*/ 34 w 35"/>
                  <a:gd name="T1" fmla="*/ 31 h 42"/>
                  <a:gd name="T2" fmla="*/ 23 w 35"/>
                  <a:gd name="T3" fmla="*/ 42 h 42"/>
                  <a:gd name="T4" fmla="*/ 13 w 35"/>
                  <a:gd name="T5" fmla="*/ 42 h 42"/>
                  <a:gd name="T6" fmla="*/ 2 w 35"/>
                  <a:gd name="T7" fmla="*/ 31 h 42"/>
                  <a:gd name="T8" fmla="*/ 0 w 35"/>
                  <a:gd name="T9" fmla="*/ 0 h 42"/>
                  <a:gd name="T10" fmla="*/ 35 w 35"/>
                  <a:gd name="T11" fmla="*/ 0 h 42"/>
                  <a:gd name="T12" fmla="*/ 34 w 35"/>
                  <a:gd name="T13" fmla="*/ 31 h 42"/>
                </a:gdLst>
                <a:ahLst/>
                <a:cxnLst>
                  <a:cxn ang="0">
                    <a:pos x="T0" y="T1"/>
                  </a:cxn>
                  <a:cxn ang="0">
                    <a:pos x="T2" y="T3"/>
                  </a:cxn>
                  <a:cxn ang="0">
                    <a:pos x="T4" y="T5"/>
                  </a:cxn>
                  <a:cxn ang="0">
                    <a:pos x="T6" y="T7"/>
                  </a:cxn>
                  <a:cxn ang="0">
                    <a:pos x="T8" y="T9"/>
                  </a:cxn>
                  <a:cxn ang="0">
                    <a:pos x="T10" y="T11"/>
                  </a:cxn>
                  <a:cxn ang="0">
                    <a:pos x="T12" y="T13"/>
                  </a:cxn>
                </a:cxnLst>
                <a:rect l="0" t="0" r="r" b="b"/>
                <a:pathLst>
                  <a:path w="35" h="42">
                    <a:moveTo>
                      <a:pt x="34" y="31"/>
                    </a:moveTo>
                    <a:cubicBezTo>
                      <a:pt x="34" y="37"/>
                      <a:pt x="29" y="42"/>
                      <a:pt x="23" y="42"/>
                    </a:cubicBezTo>
                    <a:cubicBezTo>
                      <a:pt x="13" y="42"/>
                      <a:pt x="13" y="42"/>
                      <a:pt x="13" y="42"/>
                    </a:cubicBezTo>
                    <a:cubicBezTo>
                      <a:pt x="7" y="42"/>
                      <a:pt x="2" y="37"/>
                      <a:pt x="2" y="31"/>
                    </a:cubicBezTo>
                    <a:cubicBezTo>
                      <a:pt x="0" y="0"/>
                      <a:pt x="0" y="0"/>
                      <a:pt x="0" y="0"/>
                    </a:cubicBezTo>
                    <a:cubicBezTo>
                      <a:pt x="35" y="0"/>
                      <a:pt x="35" y="0"/>
                      <a:pt x="35" y="0"/>
                    </a:cubicBezTo>
                    <a:lnTo>
                      <a:pt x="34" y="3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6" name="Freeform 140"/>
              <p:cNvSpPr/>
              <p:nvPr/>
            </p:nvSpPr>
            <p:spPr bwMode="auto">
              <a:xfrm>
                <a:off x="1078" y="2063"/>
                <a:ext cx="12" cy="4"/>
              </a:xfrm>
              <a:custGeom>
                <a:avLst/>
                <a:gdLst>
                  <a:gd name="T0" fmla="*/ 0 w 13"/>
                  <a:gd name="T1" fmla="*/ 2 h 4"/>
                  <a:gd name="T2" fmla="*/ 3 w 13"/>
                  <a:gd name="T3" fmla="*/ 0 h 4"/>
                  <a:gd name="T4" fmla="*/ 11 w 13"/>
                  <a:gd name="T5" fmla="*/ 0 h 4"/>
                  <a:gd name="T6" fmla="*/ 13 w 13"/>
                  <a:gd name="T7" fmla="*/ 2 h 4"/>
                  <a:gd name="T8" fmla="*/ 11 w 13"/>
                  <a:gd name="T9" fmla="*/ 4 h 4"/>
                  <a:gd name="T10" fmla="*/ 3 w 13"/>
                  <a:gd name="T11" fmla="*/ 4 h 4"/>
                  <a:gd name="T12" fmla="*/ 0 w 13"/>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3" h="4">
                    <a:moveTo>
                      <a:pt x="0" y="2"/>
                    </a:moveTo>
                    <a:cubicBezTo>
                      <a:pt x="0" y="1"/>
                      <a:pt x="1" y="0"/>
                      <a:pt x="3" y="0"/>
                    </a:cubicBezTo>
                    <a:cubicBezTo>
                      <a:pt x="11" y="0"/>
                      <a:pt x="11" y="0"/>
                      <a:pt x="11" y="0"/>
                    </a:cubicBezTo>
                    <a:cubicBezTo>
                      <a:pt x="12" y="0"/>
                      <a:pt x="13" y="1"/>
                      <a:pt x="13" y="2"/>
                    </a:cubicBezTo>
                    <a:cubicBezTo>
                      <a:pt x="13" y="3"/>
                      <a:pt x="12" y="4"/>
                      <a:pt x="11" y="4"/>
                    </a:cubicBezTo>
                    <a:cubicBezTo>
                      <a:pt x="3" y="4"/>
                      <a:pt x="3" y="4"/>
                      <a:pt x="3" y="4"/>
                    </a:cubicBezTo>
                    <a:cubicBezTo>
                      <a:pt x="1" y="4"/>
                      <a:pt x="0" y="3"/>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7" name="Freeform 141"/>
              <p:cNvSpPr/>
              <p:nvPr/>
            </p:nvSpPr>
            <p:spPr bwMode="auto">
              <a:xfrm>
                <a:off x="1078" y="2089"/>
                <a:ext cx="12" cy="5"/>
              </a:xfrm>
              <a:custGeom>
                <a:avLst/>
                <a:gdLst>
                  <a:gd name="T0" fmla="*/ 11 w 13"/>
                  <a:gd name="T1" fmla="*/ 5 h 5"/>
                  <a:gd name="T2" fmla="*/ 3 w 13"/>
                  <a:gd name="T3" fmla="*/ 5 h 5"/>
                  <a:gd name="T4" fmla="*/ 0 w 13"/>
                  <a:gd name="T5" fmla="*/ 3 h 5"/>
                  <a:gd name="T6" fmla="*/ 3 w 13"/>
                  <a:gd name="T7" fmla="*/ 0 h 5"/>
                  <a:gd name="T8" fmla="*/ 11 w 13"/>
                  <a:gd name="T9" fmla="*/ 0 h 5"/>
                  <a:gd name="T10" fmla="*/ 13 w 13"/>
                  <a:gd name="T11" fmla="*/ 3 h 5"/>
                  <a:gd name="T12" fmla="*/ 11 w 13"/>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3" h="5">
                    <a:moveTo>
                      <a:pt x="11" y="5"/>
                    </a:moveTo>
                    <a:cubicBezTo>
                      <a:pt x="3" y="5"/>
                      <a:pt x="3" y="5"/>
                      <a:pt x="3" y="5"/>
                    </a:cubicBezTo>
                    <a:cubicBezTo>
                      <a:pt x="1" y="5"/>
                      <a:pt x="0" y="4"/>
                      <a:pt x="0" y="3"/>
                    </a:cubicBezTo>
                    <a:cubicBezTo>
                      <a:pt x="0" y="1"/>
                      <a:pt x="1" y="0"/>
                      <a:pt x="3" y="0"/>
                    </a:cubicBezTo>
                    <a:cubicBezTo>
                      <a:pt x="11" y="0"/>
                      <a:pt x="11" y="0"/>
                      <a:pt x="11" y="0"/>
                    </a:cubicBezTo>
                    <a:cubicBezTo>
                      <a:pt x="12" y="0"/>
                      <a:pt x="13" y="1"/>
                      <a:pt x="13" y="3"/>
                    </a:cubicBezTo>
                    <a:cubicBezTo>
                      <a:pt x="13" y="4"/>
                      <a:pt x="12" y="5"/>
                      <a:pt x="11"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8" name="Freeform 142"/>
              <p:cNvSpPr/>
              <p:nvPr/>
            </p:nvSpPr>
            <p:spPr bwMode="auto">
              <a:xfrm>
                <a:off x="1071" y="2096"/>
                <a:ext cx="27" cy="4"/>
              </a:xfrm>
              <a:custGeom>
                <a:avLst/>
                <a:gdLst>
                  <a:gd name="T0" fmla="*/ 3 w 31"/>
                  <a:gd name="T1" fmla="*/ 0 h 4"/>
                  <a:gd name="T2" fmla="*/ 29 w 31"/>
                  <a:gd name="T3" fmla="*/ 0 h 4"/>
                  <a:gd name="T4" fmla="*/ 31 w 31"/>
                  <a:gd name="T5" fmla="*/ 2 h 4"/>
                  <a:gd name="T6" fmla="*/ 29 w 31"/>
                  <a:gd name="T7" fmla="*/ 4 h 4"/>
                  <a:gd name="T8" fmla="*/ 3 w 31"/>
                  <a:gd name="T9" fmla="*/ 4 h 4"/>
                  <a:gd name="T10" fmla="*/ 0 w 31"/>
                  <a:gd name="T11" fmla="*/ 2 h 4"/>
                  <a:gd name="T12" fmla="*/ 3 w 31"/>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1" h="4">
                    <a:moveTo>
                      <a:pt x="3" y="0"/>
                    </a:moveTo>
                    <a:cubicBezTo>
                      <a:pt x="29" y="0"/>
                      <a:pt x="29" y="0"/>
                      <a:pt x="29" y="0"/>
                    </a:cubicBezTo>
                    <a:cubicBezTo>
                      <a:pt x="30" y="0"/>
                      <a:pt x="31" y="1"/>
                      <a:pt x="31" y="2"/>
                    </a:cubicBezTo>
                    <a:cubicBezTo>
                      <a:pt x="31" y="3"/>
                      <a:pt x="30" y="4"/>
                      <a:pt x="29" y="4"/>
                    </a:cubicBezTo>
                    <a:cubicBezTo>
                      <a:pt x="3" y="4"/>
                      <a:pt x="3" y="4"/>
                      <a:pt x="3" y="4"/>
                    </a:cubicBezTo>
                    <a:cubicBezTo>
                      <a:pt x="1" y="4"/>
                      <a:pt x="0" y="3"/>
                      <a:pt x="0" y="2"/>
                    </a:cubicBezTo>
                    <a:cubicBezTo>
                      <a:pt x="0" y="1"/>
                      <a:pt x="1"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9" name="Freeform 143"/>
              <p:cNvSpPr/>
              <p:nvPr/>
            </p:nvSpPr>
            <p:spPr bwMode="auto">
              <a:xfrm>
                <a:off x="1081" y="2069"/>
                <a:ext cx="6" cy="19"/>
              </a:xfrm>
              <a:custGeom>
                <a:avLst/>
                <a:gdLst>
                  <a:gd name="T0" fmla="*/ 7 w 7"/>
                  <a:gd name="T1" fmla="*/ 2 h 21"/>
                  <a:gd name="T2" fmla="*/ 6 w 7"/>
                  <a:gd name="T3" fmla="*/ 18 h 21"/>
                  <a:gd name="T4" fmla="*/ 4 w 7"/>
                  <a:gd name="T5" fmla="*/ 21 h 21"/>
                  <a:gd name="T6" fmla="*/ 1 w 7"/>
                  <a:gd name="T7" fmla="*/ 18 h 21"/>
                  <a:gd name="T8" fmla="*/ 0 w 7"/>
                  <a:gd name="T9" fmla="*/ 2 h 21"/>
                  <a:gd name="T10" fmla="*/ 4 w 7"/>
                  <a:gd name="T11" fmla="*/ 0 h 21"/>
                  <a:gd name="T12" fmla="*/ 7 w 7"/>
                  <a:gd name="T13" fmla="*/ 2 h 21"/>
                </a:gdLst>
                <a:ahLst/>
                <a:cxnLst>
                  <a:cxn ang="0">
                    <a:pos x="T0" y="T1"/>
                  </a:cxn>
                  <a:cxn ang="0">
                    <a:pos x="T2" y="T3"/>
                  </a:cxn>
                  <a:cxn ang="0">
                    <a:pos x="T4" y="T5"/>
                  </a:cxn>
                  <a:cxn ang="0">
                    <a:pos x="T6" y="T7"/>
                  </a:cxn>
                  <a:cxn ang="0">
                    <a:pos x="T8" y="T9"/>
                  </a:cxn>
                  <a:cxn ang="0">
                    <a:pos x="T10" y="T11"/>
                  </a:cxn>
                  <a:cxn ang="0">
                    <a:pos x="T12" y="T13"/>
                  </a:cxn>
                </a:cxnLst>
                <a:rect l="0" t="0" r="r" b="b"/>
                <a:pathLst>
                  <a:path w="7" h="21">
                    <a:moveTo>
                      <a:pt x="7" y="2"/>
                    </a:moveTo>
                    <a:cubicBezTo>
                      <a:pt x="6" y="18"/>
                      <a:pt x="6" y="18"/>
                      <a:pt x="6" y="18"/>
                    </a:cubicBezTo>
                    <a:cubicBezTo>
                      <a:pt x="6" y="20"/>
                      <a:pt x="5" y="21"/>
                      <a:pt x="4" y="21"/>
                    </a:cubicBezTo>
                    <a:cubicBezTo>
                      <a:pt x="2" y="21"/>
                      <a:pt x="1" y="20"/>
                      <a:pt x="1" y="18"/>
                    </a:cubicBezTo>
                    <a:cubicBezTo>
                      <a:pt x="0" y="2"/>
                      <a:pt x="0" y="2"/>
                      <a:pt x="0" y="2"/>
                    </a:cubicBezTo>
                    <a:cubicBezTo>
                      <a:pt x="0" y="1"/>
                      <a:pt x="2" y="0"/>
                      <a:pt x="4" y="0"/>
                    </a:cubicBezTo>
                    <a:cubicBezTo>
                      <a:pt x="5" y="0"/>
                      <a:pt x="7" y="1"/>
                      <a:pt x="7"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0" name="Freeform 144"/>
              <p:cNvSpPr/>
              <p:nvPr/>
            </p:nvSpPr>
            <p:spPr bwMode="auto">
              <a:xfrm>
                <a:off x="767" y="932"/>
                <a:ext cx="8" cy="13"/>
              </a:xfrm>
              <a:custGeom>
                <a:avLst/>
                <a:gdLst>
                  <a:gd name="T0" fmla="*/ 6 w 10"/>
                  <a:gd name="T1" fmla="*/ 10 h 15"/>
                  <a:gd name="T2" fmla="*/ 7 w 10"/>
                  <a:gd name="T3" fmla="*/ 5 h 15"/>
                  <a:gd name="T4" fmla="*/ 5 w 10"/>
                  <a:gd name="T5" fmla="*/ 3 h 15"/>
                  <a:gd name="T6" fmla="*/ 2 w 10"/>
                  <a:gd name="T7" fmla="*/ 3 h 15"/>
                  <a:gd name="T8" fmla="*/ 2 w 10"/>
                  <a:gd name="T9" fmla="*/ 0 h 15"/>
                  <a:gd name="T10" fmla="*/ 5 w 10"/>
                  <a:gd name="T11" fmla="*/ 0 h 15"/>
                  <a:gd name="T12" fmla="*/ 10 w 10"/>
                  <a:gd name="T13" fmla="*/ 5 h 15"/>
                  <a:gd name="T14" fmla="*/ 8 w 10"/>
                  <a:gd name="T15" fmla="*/ 10 h 15"/>
                  <a:gd name="T16" fmla="*/ 3 w 10"/>
                  <a:gd name="T17" fmla="*/ 15 h 15"/>
                  <a:gd name="T18" fmla="*/ 0 w 10"/>
                  <a:gd name="T19" fmla="*/ 15 h 15"/>
                  <a:gd name="T20" fmla="*/ 0 w 10"/>
                  <a:gd name="T21" fmla="*/ 12 h 15"/>
                  <a:gd name="T22" fmla="*/ 3 w 10"/>
                  <a:gd name="T23" fmla="*/ 12 h 15"/>
                  <a:gd name="T24" fmla="*/ 6 w 10"/>
                  <a:gd name="T25"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5">
                    <a:moveTo>
                      <a:pt x="6" y="10"/>
                    </a:moveTo>
                    <a:cubicBezTo>
                      <a:pt x="7" y="5"/>
                      <a:pt x="7" y="5"/>
                      <a:pt x="7" y="5"/>
                    </a:cubicBezTo>
                    <a:cubicBezTo>
                      <a:pt x="7" y="4"/>
                      <a:pt x="6" y="3"/>
                      <a:pt x="5" y="3"/>
                    </a:cubicBezTo>
                    <a:cubicBezTo>
                      <a:pt x="2" y="3"/>
                      <a:pt x="2" y="3"/>
                      <a:pt x="2" y="3"/>
                    </a:cubicBezTo>
                    <a:cubicBezTo>
                      <a:pt x="2" y="0"/>
                      <a:pt x="2" y="0"/>
                      <a:pt x="2" y="0"/>
                    </a:cubicBezTo>
                    <a:cubicBezTo>
                      <a:pt x="5" y="0"/>
                      <a:pt x="5" y="0"/>
                      <a:pt x="5" y="0"/>
                    </a:cubicBezTo>
                    <a:cubicBezTo>
                      <a:pt x="7" y="0"/>
                      <a:pt x="10" y="2"/>
                      <a:pt x="10" y="5"/>
                    </a:cubicBezTo>
                    <a:cubicBezTo>
                      <a:pt x="8" y="10"/>
                      <a:pt x="8" y="10"/>
                      <a:pt x="8" y="10"/>
                    </a:cubicBezTo>
                    <a:cubicBezTo>
                      <a:pt x="8" y="13"/>
                      <a:pt x="6" y="15"/>
                      <a:pt x="3" y="15"/>
                    </a:cubicBezTo>
                    <a:cubicBezTo>
                      <a:pt x="0" y="15"/>
                      <a:pt x="0" y="15"/>
                      <a:pt x="0" y="15"/>
                    </a:cubicBezTo>
                    <a:cubicBezTo>
                      <a:pt x="0" y="12"/>
                      <a:pt x="0" y="12"/>
                      <a:pt x="0" y="12"/>
                    </a:cubicBezTo>
                    <a:cubicBezTo>
                      <a:pt x="3" y="12"/>
                      <a:pt x="3" y="12"/>
                      <a:pt x="3" y="12"/>
                    </a:cubicBezTo>
                    <a:cubicBezTo>
                      <a:pt x="5" y="12"/>
                      <a:pt x="6" y="11"/>
                      <a:pt x="6"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1" name="Freeform 145"/>
              <p:cNvSpPr/>
              <p:nvPr/>
            </p:nvSpPr>
            <p:spPr bwMode="auto">
              <a:xfrm>
                <a:off x="739" y="932"/>
                <a:ext cx="8" cy="13"/>
              </a:xfrm>
              <a:custGeom>
                <a:avLst/>
                <a:gdLst>
                  <a:gd name="T0" fmla="*/ 5 w 9"/>
                  <a:gd name="T1" fmla="*/ 0 h 15"/>
                  <a:gd name="T2" fmla="*/ 8 w 9"/>
                  <a:gd name="T3" fmla="*/ 0 h 15"/>
                  <a:gd name="T4" fmla="*/ 8 w 9"/>
                  <a:gd name="T5" fmla="*/ 3 h 15"/>
                  <a:gd name="T6" fmla="*/ 5 w 9"/>
                  <a:gd name="T7" fmla="*/ 3 h 15"/>
                  <a:gd name="T8" fmla="*/ 3 w 9"/>
                  <a:gd name="T9" fmla="*/ 5 h 15"/>
                  <a:gd name="T10" fmla="*/ 4 w 9"/>
                  <a:gd name="T11" fmla="*/ 10 h 15"/>
                  <a:gd name="T12" fmla="*/ 4 w 9"/>
                  <a:gd name="T13" fmla="*/ 10 h 15"/>
                  <a:gd name="T14" fmla="*/ 6 w 9"/>
                  <a:gd name="T15" fmla="*/ 12 h 15"/>
                  <a:gd name="T16" fmla="*/ 9 w 9"/>
                  <a:gd name="T17" fmla="*/ 12 h 15"/>
                  <a:gd name="T18" fmla="*/ 9 w 9"/>
                  <a:gd name="T19" fmla="*/ 15 h 15"/>
                  <a:gd name="T20" fmla="*/ 6 w 9"/>
                  <a:gd name="T21" fmla="*/ 15 h 15"/>
                  <a:gd name="T22" fmla="*/ 1 w 9"/>
                  <a:gd name="T23" fmla="*/ 10 h 15"/>
                  <a:gd name="T24" fmla="*/ 0 w 9"/>
                  <a:gd name="T25" fmla="*/ 5 h 15"/>
                  <a:gd name="T26" fmla="*/ 0 w 9"/>
                  <a:gd name="T27" fmla="*/ 5 h 15"/>
                  <a:gd name="T28" fmla="*/ 5 w 9"/>
                  <a:gd name="T2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5">
                    <a:moveTo>
                      <a:pt x="5" y="0"/>
                    </a:moveTo>
                    <a:cubicBezTo>
                      <a:pt x="8" y="0"/>
                      <a:pt x="8" y="0"/>
                      <a:pt x="8" y="0"/>
                    </a:cubicBezTo>
                    <a:cubicBezTo>
                      <a:pt x="8" y="3"/>
                      <a:pt x="8" y="3"/>
                      <a:pt x="8" y="3"/>
                    </a:cubicBezTo>
                    <a:cubicBezTo>
                      <a:pt x="5" y="3"/>
                      <a:pt x="5" y="3"/>
                      <a:pt x="5" y="3"/>
                    </a:cubicBezTo>
                    <a:cubicBezTo>
                      <a:pt x="4" y="3"/>
                      <a:pt x="3" y="4"/>
                      <a:pt x="3" y="5"/>
                    </a:cubicBezTo>
                    <a:cubicBezTo>
                      <a:pt x="4" y="10"/>
                      <a:pt x="4" y="10"/>
                      <a:pt x="4" y="10"/>
                    </a:cubicBezTo>
                    <a:cubicBezTo>
                      <a:pt x="4" y="10"/>
                      <a:pt x="4" y="10"/>
                      <a:pt x="4" y="10"/>
                    </a:cubicBezTo>
                    <a:cubicBezTo>
                      <a:pt x="4" y="11"/>
                      <a:pt x="5" y="12"/>
                      <a:pt x="6" y="12"/>
                    </a:cubicBezTo>
                    <a:cubicBezTo>
                      <a:pt x="9" y="12"/>
                      <a:pt x="9" y="12"/>
                      <a:pt x="9" y="12"/>
                    </a:cubicBezTo>
                    <a:cubicBezTo>
                      <a:pt x="9" y="15"/>
                      <a:pt x="9" y="15"/>
                      <a:pt x="9" y="15"/>
                    </a:cubicBezTo>
                    <a:cubicBezTo>
                      <a:pt x="6" y="15"/>
                      <a:pt x="6" y="15"/>
                      <a:pt x="6" y="15"/>
                    </a:cubicBezTo>
                    <a:cubicBezTo>
                      <a:pt x="3" y="15"/>
                      <a:pt x="1" y="13"/>
                      <a:pt x="1" y="10"/>
                    </a:cubicBezTo>
                    <a:cubicBezTo>
                      <a:pt x="0" y="5"/>
                      <a:pt x="0" y="5"/>
                      <a:pt x="0" y="5"/>
                    </a:cubicBezTo>
                    <a:cubicBezTo>
                      <a:pt x="0" y="5"/>
                      <a:pt x="0" y="5"/>
                      <a:pt x="0" y="5"/>
                    </a:cubicBezTo>
                    <a:cubicBezTo>
                      <a:pt x="0" y="2"/>
                      <a:pt x="2" y="0"/>
                      <a:pt x="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2" name="Freeform 146"/>
              <p:cNvSpPr/>
              <p:nvPr/>
            </p:nvSpPr>
            <p:spPr bwMode="auto">
              <a:xfrm>
                <a:off x="748" y="930"/>
                <a:ext cx="18" cy="23"/>
              </a:xfrm>
              <a:custGeom>
                <a:avLst/>
                <a:gdLst>
                  <a:gd name="T0" fmla="*/ 20 w 21"/>
                  <a:gd name="T1" fmla="*/ 19 h 26"/>
                  <a:gd name="T2" fmla="*/ 14 w 21"/>
                  <a:gd name="T3" fmla="*/ 26 h 26"/>
                  <a:gd name="T4" fmla="*/ 8 w 21"/>
                  <a:gd name="T5" fmla="*/ 26 h 26"/>
                  <a:gd name="T6" fmla="*/ 1 w 21"/>
                  <a:gd name="T7" fmla="*/ 19 h 26"/>
                  <a:gd name="T8" fmla="*/ 0 w 21"/>
                  <a:gd name="T9" fmla="*/ 0 h 26"/>
                  <a:gd name="T10" fmla="*/ 21 w 21"/>
                  <a:gd name="T11" fmla="*/ 0 h 26"/>
                  <a:gd name="T12" fmla="*/ 20 w 21"/>
                  <a:gd name="T13" fmla="*/ 19 h 26"/>
                </a:gdLst>
                <a:ahLst/>
                <a:cxnLst>
                  <a:cxn ang="0">
                    <a:pos x="T0" y="T1"/>
                  </a:cxn>
                  <a:cxn ang="0">
                    <a:pos x="T2" y="T3"/>
                  </a:cxn>
                  <a:cxn ang="0">
                    <a:pos x="T4" y="T5"/>
                  </a:cxn>
                  <a:cxn ang="0">
                    <a:pos x="T6" y="T7"/>
                  </a:cxn>
                  <a:cxn ang="0">
                    <a:pos x="T8" y="T9"/>
                  </a:cxn>
                  <a:cxn ang="0">
                    <a:pos x="T10" y="T11"/>
                  </a:cxn>
                  <a:cxn ang="0">
                    <a:pos x="T12" y="T13"/>
                  </a:cxn>
                </a:cxnLst>
                <a:rect l="0" t="0" r="r" b="b"/>
                <a:pathLst>
                  <a:path w="21" h="26">
                    <a:moveTo>
                      <a:pt x="20" y="19"/>
                    </a:moveTo>
                    <a:cubicBezTo>
                      <a:pt x="20" y="23"/>
                      <a:pt x="17" y="26"/>
                      <a:pt x="14" y="26"/>
                    </a:cubicBezTo>
                    <a:cubicBezTo>
                      <a:pt x="8" y="26"/>
                      <a:pt x="8" y="26"/>
                      <a:pt x="8" y="26"/>
                    </a:cubicBezTo>
                    <a:cubicBezTo>
                      <a:pt x="4" y="26"/>
                      <a:pt x="1" y="23"/>
                      <a:pt x="1" y="19"/>
                    </a:cubicBezTo>
                    <a:cubicBezTo>
                      <a:pt x="0" y="0"/>
                      <a:pt x="0" y="0"/>
                      <a:pt x="0" y="0"/>
                    </a:cubicBezTo>
                    <a:cubicBezTo>
                      <a:pt x="21" y="0"/>
                      <a:pt x="21" y="0"/>
                      <a:pt x="21" y="0"/>
                    </a:cubicBezTo>
                    <a:lnTo>
                      <a:pt x="2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3" name="Freeform 147"/>
              <p:cNvSpPr/>
              <p:nvPr/>
            </p:nvSpPr>
            <p:spPr bwMode="auto">
              <a:xfrm>
                <a:off x="754" y="954"/>
                <a:ext cx="6" cy="2"/>
              </a:xfrm>
              <a:custGeom>
                <a:avLst/>
                <a:gdLst>
                  <a:gd name="T0" fmla="*/ 0 w 7"/>
                  <a:gd name="T1" fmla="*/ 2 h 3"/>
                  <a:gd name="T2" fmla="*/ 1 w 7"/>
                  <a:gd name="T3" fmla="*/ 0 h 3"/>
                  <a:gd name="T4" fmla="*/ 6 w 7"/>
                  <a:gd name="T5" fmla="*/ 0 h 3"/>
                  <a:gd name="T6" fmla="*/ 7 w 7"/>
                  <a:gd name="T7" fmla="*/ 2 h 3"/>
                  <a:gd name="T8" fmla="*/ 6 w 7"/>
                  <a:gd name="T9" fmla="*/ 3 h 3"/>
                  <a:gd name="T10" fmla="*/ 1 w 7"/>
                  <a:gd name="T11" fmla="*/ 3 h 3"/>
                  <a:gd name="T12" fmla="*/ 0 w 7"/>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7" h="3">
                    <a:moveTo>
                      <a:pt x="0" y="2"/>
                    </a:moveTo>
                    <a:cubicBezTo>
                      <a:pt x="0" y="1"/>
                      <a:pt x="1" y="0"/>
                      <a:pt x="1" y="0"/>
                    </a:cubicBezTo>
                    <a:cubicBezTo>
                      <a:pt x="6" y="0"/>
                      <a:pt x="6" y="0"/>
                      <a:pt x="6" y="0"/>
                    </a:cubicBezTo>
                    <a:cubicBezTo>
                      <a:pt x="7" y="0"/>
                      <a:pt x="7" y="1"/>
                      <a:pt x="7" y="2"/>
                    </a:cubicBezTo>
                    <a:cubicBezTo>
                      <a:pt x="7" y="3"/>
                      <a:pt x="7" y="3"/>
                      <a:pt x="6" y="3"/>
                    </a:cubicBezTo>
                    <a:cubicBezTo>
                      <a:pt x="1" y="3"/>
                      <a:pt x="1" y="3"/>
                      <a:pt x="1" y="3"/>
                    </a:cubicBezTo>
                    <a:cubicBezTo>
                      <a:pt x="1" y="3"/>
                      <a:pt x="0" y="3"/>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4" name="Freeform 148"/>
              <p:cNvSpPr/>
              <p:nvPr/>
            </p:nvSpPr>
            <p:spPr bwMode="auto">
              <a:xfrm>
                <a:off x="754" y="970"/>
                <a:ext cx="6" cy="3"/>
              </a:xfrm>
              <a:custGeom>
                <a:avLst/>
                <a:gdLst>
                  <a:gd name="T0" fmla="*/ 6 w 7"/>
                  <a:gd name="T1" fmla="*/ 3 h 3"/>
                  <a:gd name="T2" fmla="*/ 1 w 7"/>
                  <a:gd name="T3" fmla="*/ 3 h 3"/>
                  <a:gd name="T4" fmla="*/ 0 w 7"/>
                  <a:gd name="T5" fmla="*/ 1 h 3"/>
                  <a:gd name="T6" fmla="*/ 1 w 7"/>
                  <a:gd name="T7" fmla="*/ 0 h 3"/>
                  <a:gd name="T8" fmla="*/ 6 w 7"/>
                  <a:gd name="T9" fmla="*/ 0 h 3"/>
                  <a:gd name="T10" fmla="*/ 7 w 7"/>
                  <a:gd name="T11" fmla="*/ 1 h 3"/>
                  <a:gd name="T12" fmla="*/ 6 w 7"/>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7" h="3">
                    <a:moveTo>
                      <a:pt x="6" y="3"/>
                    </a:moveTo>
                    <a:cubicBezTo>
                      <a:pt x="1" y="3"/>
                      <a:pt x="1" y="3"/>
                      <a:pt x="1" y="3"/>
                    </a:cubicBezTo>
                    <a:cubicBezTo>
                      <a:pt x="1" y="3"/>
                      <a:pt x="0" y="2"/>
                      <a:pt x="0" y="1"/>
                    </a:cubicBezTo>
                    <a:cubicBezTo>
                      <a:pt x="0" y="0"/>
                      <a:pt x="1" y="0"/>
                      <a:pt x="1" y="0"/>
                    </a:cubicBezTo>
                    <a:cubicBezTo>
                      <a:pt x="6" y="0"/>
                      <a:pt x="6" y="0"/>
                      <a:pt x="6" y="0"/>
                    </a:cubicBezTo>
                    <a:cubicBezTo>
                      <a:pt x="7" y="0"/>
                      <a:pt x="7" y="0"/>
                      <a:pt x="7" y="1"/>
                    </a:cubicBezTo>
                    <a:cubicBezTo>
                      <a:pt x="7" y="2"/>
                      <a:pt x="7" y="3"/>
                      <a:pt x="6"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5" name="Freeform 149"/>
              <p:cNvSpPr/>
              <p:nvPr/>
            </p:nvSpPr>
            <p:spPr bwMode="auto">
              <a:xfrm>
                <a:off x="749" y="974"/>
                <a:ext cx="16" cy="2"/>
              </a:xfrm>
              <a:custGeom>
                <a:avLst/>
                <a:gdLst>
                  <a:gd name="T0" fmla="*/ 1 w 18"/>
                  <a:gd name="T1" fmla="*/ 0 h 3"/>
                  <a:gd name="T2" fmla="*/ 17 w 18"/>
                  <a:gd name="T3" fmla="*/ 0 h 3"/>
                  <a:gd name="T4" fmla="*/ 18 w 18"/>
                  <a:gd name="T5" fmla="*/ 2 h 3"/>
                  <a:gd name="T6" fmla="*/ 17 w 18"/>
                  <a:gd name="T7" fmla="*/ 3 h 3"/>
                  <a:gd name="T8" fmla="*/ 1 w 18"/>
                  <a:gd name="T9" fmla="*/ 3 h 3"/>
                  <a:gd name="T10" fmla="*/ 0 w 18"/>
                  <a:gd name="T11" fmla="*/ 2 h 3"/>
                  <a:gd name="T12" fmla="*/ 1 w 1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8" h="3">
                    <a:moveTo>
                      <a:pt x="1" y="0"/>
                    </a:moveTo>
                    <a:cubicBezTo>
                      <a:pt x="17" y="0"/>
                      <a:pt x="17" y="0"/>
                      <a:pt x="17" y="0"/>
                    </a:cubicBezTo>
                    <a:cubicBezTo>
                      <a:pt x="17" y="0"/>
                      <a:pt x="18" y="1"/>
                      <a:pt x="18" y="2"/>
                    </a:cubicBezTo>
                    <a:cubicBezTo>
                      <a:pt x="18" y="2"/>
                      <a:pt x="17" y="3"/>
                      <a:pt x="17" y="3"/>
                    </a:cubicBezTo>
                    <a:cubicBezTo>
                      <a:pt x="1" y="3"/>
                      <a:pt x="1" y="3"/>
                      <a:pt x="1" y="3"/>
                    </a:cubicBezTo>
                    <a:cubicBezTo>
                      <a:pt x="0" y="3"/>
                      <a:pt x="0" y="2"/>
                      <a:pt x="0" y="2"/>
                    </a:cubicBezTo>
                    <a:cubicBezTo>
                      <a:pt x="0" y="1"/>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6" name="Freeform 150"/>
              <p:cNvSpPr/>
              <p:nvPr/>
            </p:nvSpPr>
            <p:spPr bwMode="auto">
              <a:xfrm>
                <a:off x="754" y="958"/>
                <a:ext cx="5" cy="10"/>
              </a:xfrm>
              <a:custGeom>
                <a:avLst/>
                <a:gdLst>
                  <a:gd name="T0" fmla="*/ 5 w 5"/>
                  <a:gd name="T1" fmla="*/ 1 h 12"/>
                  <a:gd name="T2" fmla="*/ 4 w 5"/>
                  <a:gd name="T3" fmla="*/ 11 h 12"/>
                  <a:gd name="T4" fmla="*/ 3 w 5"/>
                  <a:gd name="T5" fmla="*/ 12 h 12"/>
                  <a:gd name="T6" fmla="*/ 1 w 5"/>
                  <a:gd name="T7" fmla="*/ 11 h 12"/>
                  <a:gd name="T8" fmla="*/ 0 w 5"/>
                  <a:gd name="T9" fmla="*/ 1 h 12"/>
                  <a:gd name="T10" fmla="*/ 3 w 5"/>
                  <a:gd name="T11" fmla="*/ 0 h 12"/>
                  <a:gd name="T12" fmla="*/ 5 w 5"/>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5" y="1"/>
                    </a:moveTo>
                    <a:cubicBezTo>
                      <a:pt x="4" y="11"/>
                      <a:pt x="4" y="11"/>
                      <a:pt x="4" y="11"/>
                    </a:cubicBezTo>
                    <a:cubicBezTo>
                      <a:pt x="4" y="12"/>
                      <a:pt x="3" y="12"/>
                      <a:pt x="3" y="12"/>
                    </a:cubicBezTo>
                    <a:cubicBezTo>
                      <a:pt x="2" y="12"/>
                      <a:pt x="1" y="12"/>
                      <a:pt x="1" y="11"/>
                    </a:cubicBezTo>
                    <a:cubicBezTo>
                      <a:pt x="0" y="1"/>
                      <a:pt x="0" y="1"/>
                      <a:pt x="0" y="1"/>
                    </a:cubicBezTo>
                    <a:cubicBezTo>
                      <a:pt x="0" y="0"/>
                      <a:pt x="2" y="0"/>
                      <a:pt x="3" y="0"/>
                    </a:cubicBezTo>
                    <a:cubicBezTo>
                      <a:pt x="3"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7" name="Freeform 151"/>
              <p:cNvSpPr/>
              <p:nvPr/>
            </p:nvSpPr>
            <p:spPr bwMode="auto">
              <a:xfrm>
                <a:off x="349" y="841"/>
                <a:ext cx="13" cy="20"/>
              </a:xfrm>
              <a:custGeom>
                <a:avLst/>
                <a:gdLst>
                  <a:gd name="T0" fmla="*/ 8 w 15"/>
                  <a:gd name="T1" fmla="*/ 15 h 23"/>
                  <a:gd name="T2" fmla="*/ 10 w 15"/>
                  <a:gd name="T3" fmla="*/ 8 h 23"/>
                  <a:gd name="T4" fmla="*/ 7 w 15"/>
                  <a:gd name="T5" fmla="*/ 4 h 23"/>
                  <a:gd name="T6" fmla="*/ 2 w 15"/>
                  <a:gd name="T7" fmla="*/ 4 h 23"/>
                  <a:gd name="T8" fmla="*/ 2 w 15"/>
                  <a:gd name="T9" fmla="*/ 0 h 23"/>
                  <a:gd name="T10" fmla="*/ 7 w 15"/>
                  <a:gd name="T11" fmla="*/ 0 h 23"/>
                  <a:gd name="T12" fmla="*/ 15 w 15"/>
                  <a:gd name="T13" fmla="*/ 8 h 23"/>
                  <a:gd name="T14" fmla="*/ 13 w 15"/>
                  <a:gd name="T15" fmla="*/ 15 h 23"/>
                  <a:gd name="T16" fmla="*/ 5 w 15"/>
                  <a:gd name="T17" fmla="*/ 23 h 23"/>
                  <a:gd name="T18" fmla="*/ 0 w 15"/>
                  <a:gd name="T19" fmla="*/ 23 h 23"/>
                  <a:gd name="T20" fmla="*/ 0 w 15"/>
                  <a:gd name="T21" fmla="*/ 19 h 23"/>
                  <a:gd name="T22" fmla="*/ 5 w 15"/>
                  <a:gd name="T23" fmla="*/ 19 h 23"/>
                  <a:gd name="T24" fmla="*/ 8 w 15"/>
                  <a:gd name="T25" fmla="*/ 1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23">
                    <a:moveTo>
                      <a:pt x="8" y="15"/>
                    </a:moveTo>
                    <a:cubicBezTo>
                      <a:pt x="10" y="8"/>
                      <a:pt x="10" y="8"/>
                      <a:pt x="10" y="8"/>
                    </a:cubicBezTo>
                    <a:cubicBezTo>
                      <a:pt x="10" y="6"/>
                      <a:pt x="9" y="4"/>
                      <a:pt x="7" y="4"/>
                    </a:cubicBezTo>
                    <a:cubicBezTo>
                      <a:pt x="2" y="4"/>
                      <a:pt x="2" y="4"/>
                      <a:pt x="2" y="4"/>
                    </a:cubicBezTo>
                    <a:cubicBezTo>
                      <a:pt x="2" y="0"/>
                      <a:pt x="2" y="0"/>
                      <a:pt x="2" y="0"/>
                    </a:cubicBezTo>
                    <a:cubicBezTo>
                      <a:pt x="7" y="0"/>
                      <a:pt x="7" y="0"/>
                      <a:pt x="7" y="0"/>
                    </a:cubicBezTo>
                    <a:cubicBezTo>
                      <a:pt x="11" y="0"/>
                      <a:pt x="15" y="3"/>
                      <a:pt x="15" y="8"/>
                    </a:cubicBezTo>
                    <a:cubicBezTo>
                      <a:pt x="13" y="15"/>
                      <a:pt x="13" y="15"/>
                      <a:pt x="13" y="15"/>
                    </a:cubicBezTo>
                    <a:cubicBezTo>
                      <a:pt x="13" y="20"/>
                      <a:pt x="9" y="23"/>
                      <a:pt x="5" y="23"/>
                    </a:cubicBezTo>
                    <a:cubicBezTo>
                      <a:pt x="0" y="23"/>
                      <a:pt x="0" y="23"/>
                      <a:pt x="0" y="23"/>
                    </a:cubicBezTo>
                    <a:cubicBezTo>
                      <a:pt x="0" y="19"/>
                      <a:pt x="0" y="19"/>
                      <a:pt x="0" y="19"/>
                    </a:cubicBezTo>
                    <a:cubicBezTo>
                      <a:pt x="5" y="19"/>
                      <a:pt x="5" y="19"/>
                      <a:pt x="5" y="19"/>
                    </a:cubicBezTo>
                    <a:cubicBezTo>
                      <a:pt x="7" y="19"/>
                      <a:pt x="8" y="17"/>
                      <a:pt x="8"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8" name="Freeform 152"/>
              <p:cNvSpPr/>
              <p:nvPr/>
            </p:nvSpPr>
            <p:spPr bwMode="auto">
              <a:xfrm>
                <a:off x="305" y="841"/>
                <a:ext cx="13" cy="20"/>
              </a:xfrm>
              <a:custGeom>
                <a:avLst/>
                <a:gdLst>
                  <a:gd name="T0" fmla="*/ 8 w 14"/>
                  <a:gd name="T1" fmla="*/ 0 h 23"/>
                  <a:gd name="T2" fmla="*/ 13 w 14"/>
                  <a:gd name="T3" fmla="*/ 0 h 23"/>
                  <a:gd name="T4" fmla="*/ 13 w 14"/>
                  <a:gd name="T5" fmla="*/ 4 h 23"/>
                  <a:gd name="T6" fmla="*/ 8 w 14"/>
                  <a:gd name="T7" fmla="*/ 4 h 23"/>
                  <a:gd name="T8" fmla="*/ 5 w 14"/>
                  <a:gd name="T9" fmla="*/ 8 h 23"/>
                  <a:gd name="T10" fmla="*/ 7 w 14"/>
                  <a:gd name="T11" fmla="*/ 15 h 23"/>
                  <a:gd name="T12" fmla="*/ 7 w 14"/>
                  <a:gd name="T13" fmla="*/ 15 h 23"/>
                  <a:gd name="T14" fmla="*/ 10 w 14"/>
                  <a:gd name="T15" fmla="*/ 19 h 23"/>
                  <a:gd name="T16" fmla="*/ 14 w 14"/>
                  <a:gd name="T17" fmla="*/ 19 h 23"/>
                  <a:gd name="T18" fmla="*/ 14 w 14"/>
                  <a:gd name="T19" fmla="*/ 23 h 23"/>
                  <a:gd name="T20" fmla="*/ 10 w 14"/>
                  <a:gd name="T21" fmla="*/ 23 h 23"/>
                  <a:gd name="T22" fmla="*/ 2 w 14"/>
                  <a:gd name="T23" fmla="*/ 15 h 23"/>
                  <a:gd name="T24" fmla="*/ 0 w 14"/>
                  <a:gd name="T25" fmla="*/ 8 h 23"/>
                  <a:gd name="T26" fmla="*/ 0 w 14"/>
                  <a:gd name="T27" fmla="*/ 8 h 23"/>
                  <a:gd name="T28" fmla="*/ 8 w 14"/>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3">
                    <a:moveTo>
                      <a:pt x="8" y="0"/>
                    </a:moveTo>
                    <a:cubicBezTo>
                      <a:pt x="13" y="0"/>
                      <a:pt x="13" y="0"/>
                      <a:pt x="13" y="0"/>
                    </a:cubicBezTo>
                    <a:cubicBezTo>
                      <a:pt x="13" y="4"/>
                      <a:pt x="13" y="4"/>
                      <a:pt x="13" y="4"/>
                    </a:cubicBezTo>
                    <a:cubicBezTo>
                      <a:pt x="8" y="4"/>
                      <a:pt x="8" y="4"/>
                      <a:pt x="8" y="4"/>
                    </a:cubicBezTo>
                    <a:cubicBezTo>
                      <a:pt x="6" y="4"/>
                      <a:pt x="5" y="6"/>
                      <a:pt x="5" y="8"/>
                    </a:cubicBezTo>
                    <a:cubicBezTo>
                      <a:pt x="7" y="15"/>
                      <a:pt x="7" y="15"/>
                      <a:pt x="7" y="15"/>
                    </a:cubicBezTo>
                    <a:cubicBezTo>
                      <a:pt x="7" y="15"/>
                      <a:pt x="7" y="15"/>
                      <a:pt x="7" y="15"/>
                    </a:cubicBezTo>
                    <a:cubicBezTo>
                      <a:pt x="7" y="17"/>
                      <a:pt x="8" y="19"/>
                      <a:pt x="10" y="19"/>
                    </a:cubicBezTo>
                    <a:cubicBezTo>
                      <a:pt x="14" y="19"/>
                      <a:pt x="14" y="19"/>
                      <a:pt x="14" y="19"/>
                    </a:cubicBezTo>
                    <a:cubicBezTo>
                      <a:pt x="14" y="23"/>
                      <a:pt x="14" y="23"/>
                      <a:pt x="14" y="23"/>
                    </a:cubicBezTo>
                    <a:cubicBezTo>
                      <a:pt x="10" y="23"/>
                      <a:pt x="10" y="23"/>
                      <a:pt x="10" y="23"/>
                    </a:cubicBezTo>
                    <a:cubicBezTo>
                      <a:pt x="6" y="23"/>
                      <a:pt x="2" y="20"/>
                      <a:pt x="2" y="15"/>
                    </a:cubicBezTo>
                    <a:cubicBezTo>
                      <a:pt x="0" y="8"/>
                      <a:pt x="0" y="8"/>
                      <a:pt x="0" y="8"/>
                    </a:cubicBezTo>
                    <a:cubicBezTo>
                      <a:pt x="0" y="8"/>
                      <a:pt x="0" y="8"/>
                      <a:pt x="0" y="8"/>
                    </a:cubicBezTo>
                    <a:cubicBezTo>
                      <a:pt x="0" y="3"/>
                      <a:pt x="4" y="0"/>
                      <a:pt x="8"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9" name="Freeform 153"/>
              <p:cNvSpPr/>
              <p:nvPr/>
            </p:nvSpPr>
            <p:spPr bwMode="auto">
              <a:xfrm>
                <a:off x="320" y="838"/>
                <a:ext cx="27" cy="34"/>
              </a:xfrm>
              <a:custGeom>
                <a:avLst/>
                <a:gdLst>
                  <a:gd name="T0" fmla="*/ 30 w 31"/>
                  <a:gd name="T1" fmla="*/ 29 h 39"/>
                  <a:gd name="T2" fmla="*/ 20 w 31"/>
                  <a:gd name="T3" fmla="*/ 39 h 39"/>
                  <a:gd name="T4" fmla="*/ 11 w 31"/>
                  <a:gd name="T5" fmla="*/ 39 h 39"/>
                  <a:gd name="T6" fmla="*/ 1 w 31"/>
                  <a:gd name="T7" fmla="*/ 29 h 39"/>
                  <a:gd name="T8" fmla="*/ 0 w 31"/>
                  <a:gd name="T9" fmla="*/ 0 h 39"/>
                  <a:gd name="T10" fmla="*/ 31 w 31"/>
                  <a:gd name="T11" fmla="*/ 0 h 39"/>
                  <a:gd name="T12" fmla="*/ 30 w 31"/>
                  <a:gd name="T13" fmla="*/ 29 h 39"/>
                </a:gdLst>
                <a:ahLst/>
                <a:cxnLst>
                  <a:cxn ang="0">
                    <a:pos x="T0" y="T1"/>
                  </a:cxn>
                  <a:cxn ang="0">
                    <a:pos x="T2" y="T3"/>
                  </a:cxn>
                  <a:cxn ang="0">
                    <a:pos x="T4" y="T5"/>
                  </a:cxn>
                  <a:cxn ang="0">
                    <a:pos x="T6" y="T7"/>
                  </a:cxn>
                  <a:cxn ang="0">
                    <a:pos x="T8" y="T9"/>
                  </a:cxn>
                  <a:cxn ang="0">
                    <a:pos x="T10" y="T11"/>
                  </a:cxn>
                  <a:cxn ang="0">
                    <a:pos x="T12" y="T13"/>
                  </a:cxn>
                </a:cxnLst>
                <a:rect l="0" t="0" r="r" b="b"/>
                <a:pathLst>
                  <a:path w="31" h="39">
                    <a:moveTo>
                      <a:pt x="30" y="29"/>
                    </a:moveTo>
                    <a:cubicBezTo>
                      <a:pt x="30" y="35"/>
                      <a:pt x="26" y="39"/>
                      <a:pt x="20" y="39"/>
                    </a:cubicBezTo>
                    <a:cubicBezTo>
                      <a:pt x="11" y="39"/>
                      <a:pt x="11" y="39"/>
                      <a:pt x="11" y="39"/>
                    </a:cubicBezTo>
                    <a:cubicBezTo>
                      <a:pt x="5" y="39"/>
                      <a:pt x="1" y="35"/>
                      <a:pt x="1" y="29"/>
                    </a:cubicBezTo>
                    <a:cubicBezTo>
                      <a:pt x="0" y="0"/>
                      <a:pt x="0" y="0"/>
                      <a:pt x="0" y="0"/>
                    </a:cubicBezTo>
                    <a:cubicBezTo>
                      <a:pt x="31" y="0"/>
                      <a:pt x="31" y="0"/>
                      <a:pt x="31" y="0"/>
                    </a:cubicBezTo>
                    <a:lnTo>
                      <a:pt x="30" y="2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0" name="Freeform 154"/>
              <p:cNvSpPr/>
              <p:nvPr/>
            </p:nvSpPr>
            <p:spPr bwMode="auto">
              <a:xfrm>
                <a:off x="329" y="875"/>
                <a:ext cx="9" cy="3"/>
              </a:xfrm>
              <a:custGeom>
                <a:avLst/>
                <a:gdLst>
                  <a:gd name="T0" fmla="*/ 0 w 11"/>
                  <a:gd name="T1" fmla="*/ 2 h 4"/>
                  <a:gd name="T2" fmla="*/ 2 w 11"/>
                  <a:gd name="T3" fmla="*/ 0 h 4"/>
                  <a:gd name="T4" fmla="*/ 9 w 11"/>
                  <a:gd name="T5" fmla="*/ 0 h 4"/>
                  <a:gd name="T6" fmla="*/ 11 w 11"/>
                  <a:gd name="T7" fmla="*/ 2 h 4"/>
                  <a:gd name="T8" fmla="*/ 9 w 11"/>
                  <a:gd name="T9" fmla="*/ 4 h 4"/>
                  <a:gd name="T10" fmla="*/ 2 w 11"/>
                  <a:gd name="T11" fmla="*/ 4 h 4"/>
                  <a:gd name="T12" fmla="*/ 0 w 11"/>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1" h="4">
                    <a:moveTo>
                      <a:pt x="0" y="2"/>
                    </a:moveTo>
                    <a:cubicBezTo>
                      <a:pt x="0" y="1"/>
                      <a:pt x="1" y="0"/>
                      <a:pt x="2" y="0"/>
                    </a:cubicBezTo>
                    <a:cubicBezTo>
                      <a:pt x="9" y="0"/>
                      <a:pt x="9" y="0"/>
                      <a:pt x="9" y="0"/>
                    </a:cubicBezTo>
                    <a:cubicBezTo>
                      <a:pt x="10" y="0"/>
                      <a:pt x="11" y="1"/>
                      <a:pt x="11" y="2"/>
                    </a:cubicBezTo>
                    <a:cubicBezTo>
                      <a:pt x="11" y="3"/>
                      <a:pt x="10" y="4"/>
                      <a:pt x="9" y="4"/>
                    </a:cubicBezTo>
                    <a:cubicBezTo>
                      <a:pt x="2" y="4"/>
                      <a:pt x="2" y="4"/>
                      <a:pt x="2" y="4"/>
                    </a:cubicBezTo>
                    <a:cubicBezTo>
                      <a:pt x="1" y="4"/>
                      <a:pt x="0" y="3"/>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1" name="Freeform 155"/>
              <p:cNvSpPr/>
              <p:nvPr/>
            </p:nvSpPr>
            <p:spPr bwMode="auto">
              <a:xfrm>
                <a:off x="329" y="899"/>
                <a:ext cx="9" cy="3"/>
              </a:xfrm>
              <a:custGeom>
                <a:avLst/>
                <a:gdLst>
                  <a:gd name="T0" fmla="*/ 9 w 11"/>
                  <a:gd name="T1" fmla="*/ 4 h 4"/>
                  <a:gd name="T2" fmla="*/ 2 w 11"/>
                  <a:gd name="T3" fmla="*/ 4 h 4"/>
                  <a:gd name="T4" fmla="*/ 0 w 11"/>
                  <a:gd name="T5" fmla="*/ 2 h 4"/>
                  <a:gd name="T6" fmla="*/ 2 w 11"/>
                  <a:gd name="T7" fmla="*/ 0 h 4"/>
                  <a:gd name="T8" fmla="*/ 9 w 11"/>
                  <a:gd name="T9" fmla="*/ 0 h 4"/>
                  <a:gd name="T10" fmla="*/ 11 w 11"/>
                  <a:gd name="T11" fmla="*/ 2 h 4"/>
                  <a:gd name="T12" fmla="*/ 9 w 11"/>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1" h="4">
                    <a:moveTo>
                      <a:pt x="9" y="4"/>
                    </a:moveTo>
                    <a:cubicBezTo>
                      <a:pt x="2" y="4"/>
                      <a:pt x="2" y="4"/>
                      <a:pt x="2" y="4"/>
                    </a:cubicBezTo>
                    <a:cubicBezTo>
                      <a:pt x="1" y="4"/>
                      <a:pt x="0" y="3"/>
                      <a:pt x="0" y="2"/>
                    </a:cubicBezTo>
                    <a:cubicBezTo>
                      <a:pt x="0" y="1"/>
                      <a:pt x="1" y="0"/>
                      <a:pt x="2" y="0"/>
                    </a:cubicBezTo>
                    <a:cubicBezTo>
                      <a:pt x="9" y="0"/>
                      <a:pt x="9" y="0"/>
                      <a:pt x="9" y="0"/>
                    </a:cubicBezTo>
                    <a:cubicBezTo>
                      <a:pt x="10" y="0"/>
                      <a:pt x="11" y="1"/>
                      <a:pt x="11" y="2"/>
                    </a:cubicBezTo>
                    <a:cubicBezTo>
                      <a:pt x="11" y="3"/>
                      <a:pt x="10" y="4"/>
                      <a:pt x="9"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2" name="Freeform 156"/>
              <p:cNvSpPr/>
              <p:nvPr/>
            </p:nvSpPr>
            <p:spPr bwMode="auto">
              <a:xfrm>
                <a:off x="321" y="905"/>
                <a:ext cx="25" cy="3"/>
              </a:xfrm>
              <a:custGeom>
                <a:avLst/>
                <a:gdLst>
                  <a:gd name="T0" fmla="*/ 2 w 29"/>
                  <a:gd name="T1" fmla="*/ 0 h 4"/>
                  <a:gd name="T2" fmla="*/ 26 w 29"/>
                  <a:gd name="T3" fmla="*/ 0 h 4"/>
                  <a:gd name="T4" fmla="*/ 29 w 29"/>
                  <a:gd name="T5" fmla="*/ 2 h 4"/>
                  <a:gd name="T6" fmla="*/ 26 w 29"/>
                  <a:gd name="T7" fmla="*/ 4 h 4"/>
                  <a:gd name="T8" fmla="*/ 2 w 29"/>
                  <a:gd name="T9" fmla="*/ 4 h 4"/>
                  <a:gd name="T10" fmla="*/ 0 w 29"/>
                  <a:gd name="T11" fmla="*/ 2 h 4"/>
                  <a:gd name="T12" fmla="*/ 2 w 29"/>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9" h="4">
                    <a:moveTo>
                      <a:pt x="2" y="0"/>
                    </a:moveTo>
                    <a:cubicBezTo>
                      <a:pt x="26" y="0"/>
                      <a:pt x="26" y="0"/>
                      <a:pt x="26" y="0"/>
                    </a:cubicBezTo>
                    <a:cubicBezTo>
                      <a:pt x="28" y="0"/>
                      <a:pt x="29" y="0"/>
                      <a:pt x="29" y="2"/>
                    </a:cubicBezTo>
                    <a:cubicBezTo>
                      <a:pt x="29" y="3"/>
                      <a:pt x="28" y="4"/>
                      <a:pt x="26" y="4"/>
                    </a:cubicBezTo>
                    <a:cubicBezTo>
                      <a:pt x="2" y="4"/>
                      <a:pt x="2" y="4"/>
                      <a:pt x="2" y="4"/>
                    </a:cubicBezTo>
                    <a:cubicBezTo>
                      <a:pt x="1" y="4"/>
                      <a:pt x="0" y="3"/>
                      <a:pt x="0" y="2"/>
                    </a:cubicBezTo>
                    <a:cubicBezTo>
                      <a:pt x="0" y="0"/>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3" name="Freeform 157"/>
              <p:cNvSpPr/>
              <p:nvPr/>
            </p:nvSpPr>
            <p:spPr bwMode="auto">
              <a:xfrm>
                <a:off x="331" y="880"/>
                <a:ext cx="6" cy="16"/>
              </a:xfrm>
              <a:custGeom>
                <a:avLst/>
                <a:gdLst>
                  <a:gd name="T0" fmla="*/ 7 w 7"/>
                  <a:gd name="T1" fmla="*/ 3 h 19"/>
                  <a:gd name="T2" fmla="*/ 6 w 7"/>
                  <a:gd name="T3" fmla="*/ 17 h 19"/>
                  <a:gd name="T4" fmla="*/ 3 w 7"/>
                  <a:gd name="T5" fmla="*/ 19 h 19"/>
                  <a:gd name="T6" fmla="*/ 1 w 7"/>
                  <a:gd name="T7" fmla="*/ 17 h 19"/>
                  <a:gd name="T8" fmla="*/ 0 w 7"/>
                  <a:gd name="T9" fmla="*/ 3 h 19"/>
                  <a:gd name="T10" fmla="*/ 3 w 7"/>
                  <a:gd name="T11" fmla="*/ 0 h 19"/>
                  <a:gd name="T12" fmla="*/ 7 w 7"/>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7" h="19">
                    <a:moveTo>
                      <a:pt x="7" y="3"/>
                    </a:moveTo>
                    <a:cubicBezTo>
                      <a:pt x="6" y="17"/>
                      <a:pt x="6" y="17"/>
                      <a:pt x="6" y="17"/>
                    </a:cubicBezTo>
                    <a:cubicBezTo>
                      <a:pt x="6" y="18"/>
                      <a:pt x="5" y="19"/>
                      <a:pt x="3" y="19"/>
                    </a:cubicBezTo>
                    <a:cubicBezTo>
                      <a:pt x="2" y="19"/>
                      <a:pt x="1" y="18"/>
                      <a:pt x="1" y="17"/>
                    </a:cubicBezTo>
                    <a:cubicBezTo>
                      <a:pt x="0" y="3"/>
                      <a:pt x="0" y="3"/>
                      <a:pt x="0" y="3"/>
                    </a:cubicBezTo>
                    <a:cubicBezTo>
                      <a:pt x="0" y="1"/>
                      <a:pt x="2" y="0"/>
                      <a:pt x="3" y="0"/>
                    </a:cubicBezTo>
                    <a:cubicBezTo>
                      <a:pt x="5" y="0"/>
                      <a:pt x="7" y="1"/>
                      <a:pt x="7"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4" name="Freeform 158"/>
              <p:cNvSpPr/>
              <p:nvPr/>
            </p:nvSpPr>
            <p:spPr bwMode="auto">
              <a:xfrm>
                <a:off x="647" y="1192"/>
                <a:ext cx="10" cy="17"/>
              </a:xfrm>
              <a:custGeom>
                <a:avLst/>
                <a:gdLst>
                  <a:gd name="T0" fmla="*/ 6 w 12"/>
                  <a:gd name="T1" fmla="*/ 12 h 19"/>
                  <a:gd name="T2" fmla="*/ 8 w 12"/>
                  <a:gd name="T3" fmla="*/ 6 h 19"/>
                  <a:gd name="T4" fmla="*/ 5 w 12"/>
                  <a:gd name="T5" fmla="*/ 4 h 19"/>
                  <a:gd name="T6" fmla="*/ 1 w 12"/>
                  <a:gd name="T7" fmla="*/ 4 h 19"/>
                  <a:gd name="T8" fmla="*/ 1 w 12"/>
                  <a:gd name="T9" fmla="*/ 0 h 19"/>
                  <a:gd name="T10" fmla="*/ 5 w 12"/>
                  <a:gd name="T11" fmla="*/ 0 h 19"/>
                  <a:gd name="T12" fmla="*/ 12 w 12"/>
                  <a:gd name="T13" fmla="*/ 6 h 19"/>
                  <a:gd name="T14" fmla="*/ 10 w 12"/>
                  <a:gd name="T15" fmla="*/ 13 h 19"/>
                  <a:gd name="T16" fmla="*/ 4 w 12"/>
                  <a:gd name="T17" fmla="*/ 19 h 19"/>
                  <a:gd name="T18" fmla="*/ 0 w 12"/>
                  <a:gd name="T19" fmla="*/ 19 h 19"/>
                  <a:gd name="T20" fmla="*/ 0 w 12"/>
                  <a:gd name="T21" fmla="*/ 15 h 19"/>
                  <a:gd name="T22" fmla="*/ 4 w 12"/>
                  <a:gd name="T23" fmla="*/ 15 h 19"/>
                  <a:gd name="T24" fmla="*/ 6 w 12"/>
                  <a:gd name="T25"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19">
                    <a:moveTo>
                      <a:pt x="6" y="12"/>
                    </a:moveTo>
                    <a:cubicBezTo>
                      <a:pt x="8" y="6"/>
                      <a:pt x="8" y="6"/>
                      <a:pt x="8" y="6"/>
                    </a:cubicBezTo>
                    <a:cubicBezTo>
                      <a:pt x="8" y="5"/>
                      <a:pt x="7" y="4"/>
                      <a:pt x="5" y="4"/>
                    </a:cubicBezTo>
                    <a:cubicBezTo>
                      <a:pt x="1" y="4"/>
                      <a:pt x="1" y="4"/>
                      <a:pt x="1" y="4"/>
                    </a:cubicBezTo>
                    <a:cubicBezTo>
                      <a:pt x="1" y="0"/>
                      <a:pt x="1" y="0"/>
                      <a:pt x="1" y="0"/>
                    </a:cubicBezTo>
                    <a:cubicBezTo>
                      <a:pt x="5" y="0"/>
                      <a:pt x="5" y="0"/>
                      <a:pt x="5" y="0"/>
                    </a:cubicBezTo>
                    <a:cubicBezTo>
                      <a:pt x="9" y="0"/>
                      <a:pt x="12" y="3"/>
                      <a:pt x="12" y="6"/>
                    </a:cubicBezTo>
                    <a:cubicBezTo>
                      <a:pt x="10" y="13"/>
                      <a:pt x="10" y="13"/>
                      <a:pt x="10" y="13"/>
                    </a:cubicBezTo>
                    <a:cubicBezTo>
                      <a:pt x="10" y="16"/>
                      <a:pt x="7" y="19"/>
                      <a:pt x="4" y="19"/>
                    </a:cubicBezTo>
                    <a:cubicBezTo>
                      <a:pt x="0" y="19"/>
                      <a:pt x="0" y="19"/>
                      <a:pt x="0" y="19"/>
                    </a:cubicBezTo>
                    <a:cubicBezTo>
                      <a:pt x="0" y="15"/>
                      <a:pt x="0" y="15"/>
                      <a:pt x="0" y="15"/>
                    </a:cubicBezTo>
                    <a:cubicBezTo>
                      <a:pt x="4" y="15"/>
                      <a:pt x="4" y="15"/>
                      <a:pt x="4" y="15"/>
                    </a:cubicBezTo>
                    <a:cubicBezTo>
                      <a:pt x="5" y="15"/>
                      <a:pt x="6" y="14"/>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5" name="Freeform 159"/>
              <p:cNvSpPr/>
              <p:nvPr/>
            </p:nvSpPr>
            <p:spPr bwMode="auto">
              <a:xfrm>
                <a:off x="611" y="1192"/>
                <a:ext cx="11" cy="17"/>
              </a:xfrm>
              <a:custGeom>
                <a:avLst/>
                <a:gdLst>
                  <a:gd name="T0" fmla="*/ 7 w 12"/>
                  <a:gd name="T1" fmla="*/ 0 h 19"/>
                  <a:gd name="T2" fmla="*/ 11 w 12"/>
                  <a:gd name="T3" fmla="*/ 0 h 19"/>
                  <a:gd name="T4" fmla="*/ 11 w 12"/>
                  <a:gd name="T5" fmla="*/ 4 h 19"/>
                  <a:gd name="T6" fmla="*/ 7 w 12"/>
                  <a:gd name="T7" fmla="*/ 4 h 19"/>
                  <a:gd name="T8" fmla="*/ 4 w 12"/>
                  <a:gd name="T9" fmla="*/ 6 h 19"/>
                  <a:gd name="T10" fmla="*/ 6 w 12"/>
                  <a:gd name="T11" fmla="*/ 12 h 19"/>
                  <a:gd name="T12" fmla="*/ 6 w 12"/>
                  <a:gd name="T13" fmla="*/ 12 h 19"/>
                  <a:gd name="T14" fmla="*/ 8 w 12"/>
                  <a:gd name="T15" fmla="*/ 15 h 19"/>
                  <a:gd name="T16" fmla="*/ 12 w 12"/>
                  <a:gd name="T17" fmla="*/ 15 h 19"/>
                  <a:gd name="T18" fmla="*/ 12 w 12"/>
                  <a:gd name="T19" fmla="*/ 19 h 19"/>
                  <a:gd name="T20" fmla="*/ 8 w 12"/>
                  <a:gd name="T21" fmla="*/ 19 h 19"/>
                  <a:gd name="T22" fmla="*/ 2 w 12"/>
                  <a:gd name="T23" fmla="*/ 13 h 19"/>
                  <a:gd name="T24" fmla="*/ 0 w 12"/>
                  <a:gd name="T25" fmla="*/ 7 h 19"/>
                  <a:gd name="T26" fmla="*/ 0 w 12"/>
                  <a:gd name="T27" fmla="*/ 6 h 19"/>
                  <a:gd name="T28" fmla="*/ 7 w 12"/>
                  <a:gd name="T2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9">
                    <a:moveTo>
                      <a:pt x="7" y="0"/>
                    </a:moveTo>
                    <a:cubicBezTo>
                      <a:pt x="11" y="0"/>
                      <a:pt x="11" y="0"/>
                      <a:pt x="11" y="0"/>
                    </a:cubicBezTo>
                    <a:cubicBezTo>
                      <a:pt x="11" y="4"/>
                      <a:pt x="11" y="4"/>
                      <a:pt x="11" y="4"/>
                    </a:cubicBezTo>
                    <a:cubicBezTo>
                      <a:pt x="7" y="4"/>
                      <a:pt x="7" y="4"/>
                      <a:pt x="7" y="4"/>
                    </a:cubicBezTo>
                    <a:cubicBezTo>
                      <a:pt x="5" y="4"/>
                      <a:pt x="4" y="5"/>
                      <a:pt x="4" y="6"/>
                    </a:cubicBezTo>
                    <a:cubicBezTo>
                      <a:pt x="6" y="12"/>
                      <a:pt x="6" y="12"/>
                      <a:pt x="6" y="12"/>
                    </a:cubicBezTo>
                    <a:cubicBezTo>
                      <a:pt x="6" y="12"/>
                      <a:pt x="6" y="12"/>
                      <a:pt x="6" y="12"/>
                    </a:cubicBezTo>
                    <a:cubicBezTo>
                      <a:pt x="6" y="14"/>
                      <a:pt x="7" y="15"/>
                      <a:pt x="8" y="15"/>
                    </a:cubicBezTo>
                    <a:cubicBezTo>
                      <a:pt x="12" y="15"/>
                      <a:pt x="12" y="15"/>
                      <a:pt x="12" y="15"/>
                    </a:cubicBezTo>
                    <a:cubicBezTo>
                      <a:pt x="12" y="19"/>
                      <a:pt x="12" y="19"/>
                      <a:pt x="12" y="19"/>
                    </a:cubicBezTo>
                    <a:cubicBezTo>
                      <a:pt x="8" y="19"/>
                      <a:pt x="8" y="19"/>
                      <a:pt x="8" y="19"/>
                    </a:cubicBezTo>
                    <a:cubicBezTo>
                      <a:pt x="5" y="19"/>
                      <a:pt x="2" y="16"/>
                      <a:pt x="2" y="13"/>
                    </a:cubicBezTo>
                    <a:cubicBezTo>
                      <a:pt x="0" y="7"/>
                      <a:pt x="0" y="7"/>
                      <a:pt x="0" y="7"/>
                    </a:cubicBezTo>
                    <a:cubicBezTo>
                      <a:pt x="0" y="6"/>
                      <a:pt x="0" y="6"/>
                      <a:pt x="0" y="6"/>
                    </a:cubicBezTo>
                    <a:cubicBezTo>
                      <a:pt x="0" y="3"/>
                      <a:pt x="3" y="0"/>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6" name="Freeform 160"/>
              <p:cNvSpPr/>
              <p:nvPr/>
            </p:nvSpPr>
            <p:spPr bwMode="auto">
              <a:xfrm>
                <a:off x="623" y="1191"/>
                <a:ext cx="22" cy="27"/>
              </a:xfrm>
              <a:custGeom>
                <a:avLst/>
                <a:gdLst>
                  <a:gd name="T0" fmla="*/ 24 w 25"/>
                  <a:gd name="T1" fmla="*/ 23 h 31"/>
                  <a:gd name="T2" fmla="*/ 16 w 25"/>
                  <a:gd name="T3" fmla="*/ 31 h 31"/>
                  <a:gd name="T4" fmla="*/ 9 w 25"/>
                  <a:gd name="T5" fmla="*/ 31 h 31"/>
                  <a:gd name="T6" fmla="*/ 1 w 25"/>
                  <a:gd name="T7" fmla="*/ 23 h 31"/>
                  <a:gd name="T8" fmla="*/ 0 w 25"/>
                  <a:gd name="T9" fmla="*/ 0 h 31"/>
                  <a:gd name="T10" fmla="*/ 25 w 25"/>
                  <a:gd name="T11" fmla="*/ 0 h 31"/>
                  <a:gd name="T12" fmla="*/ 24 w 25"/>
                  <a:gd name="T13" fmla="*/ 23 h 31"/>
                </a:gdLst>
                <a:ahLst/>
                <a:cxnLst>
                  <a:cxn ang="0">
                    <a:pos x="T0" y="T1"/>
                  </a:cxn>
                  <a:cxn ang="0">
                    <a:pos x="T2" y="T3"/>
                  </a:cxn>
                  <a:cxn ang="0">
                    <a:pos x="T4" y="T5"/>
                  </a:cxn>
                  <a:cxn ang="0">
                    <a:pos x="T6" y="T7"/>
                  </a:cxn>
                  <a:cxn ang="0">
                    <a:pos x="T8" y="T9"/>
                  </a:cxn>
                  <a:cxn ang="0">
                    <a:pos x="T10" y="T11"/>
                  </a:cxn>
                  <a:cxn ang="0">
                    <a:pos x="T12" y="T13"/>
                  </a:cxn>
                </a:cxnLst>
                <a:rect l="0" t="0" r="r" b="b"/>
                <a:pathLst>
                  <a:path w="25" h="31">
                    <a:moveTo>
                      <a:pt x="24" y="23"/>
                    </a:moveTo>
                    <a:cubicBezTo>
                      <a:pt x="24" y="28"/>
                      <a:pt x="21" y="31"/>
                      <a:pt x="16" y="31"/>
                    </a:cubicBezTo>
                    <a:cubicBezTo>
                      <a:pt x="9" y="31"/>
                      <a:pt x="9" y="31"/>
                      <a:pt x="9" y="31"/>
                    </a:cubicBezTo>
                    <a:cubicBezTo>
                      <a:pt x="4" y="31"/>
                      <a:pt x="1" y="28"/>
                      <a:pt x="1" y="23"/>
                    </a:cubicBezTo>
                    <a:cubicBezTo>
                      <a:pt x="0" y="0"/>
                      <a:pt x="0" y="0"/>
                      <a:pt x="0" y="0"/>
                    </a:cubicBezTo>
                    <a:cubicBezTo>
                      <a:pt x="25" y="0"/>
                      <a:pt x="25" y="0"/>
                      <a:pt x="25" y="0"/>
                    </a:cubicBezTo>
                    <a:lnTo>
                      <a:pt x="24" y="2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7" name="Freeform 161"/>
              <p:cNvSpPr/>
              <p:nvPr/>
            </p:nvSpPr>
            <p:spPr bwMode="auto">
              <a:xfrm>
                <a:off x="630" y="1219"/>
                <a:ext cx="8" cy="4"/>
              </a:xfrm>
              <a:custGeom>
                <a:avLst/>
                <a:gdLst>
                  <a:gd name="T0" fmla="*/ 0 w 9"/>
                  <a:gd name="T1" fmla="*/ 2 h 4"/>
                  <a:gd name="T2" fmla="*/ 2 w 9"/>
                  <a:gd name="T3" fmla="*/ 0 h 4"/>
                  <a:gd name="T4" fmla="*/ 8 w 9"/>
                  <a:gd name="T5" fmla="*/ 0 h 4"/>
                  <a:gd name="T6" fmla="*/ 9 w 9"/>
                  <a:gd name="T7" fmla="*/ 2 h 4"/>
                  <a:gd name="T8" fmla="*/ 8 w 9"/>
                  <a:gd name="T9" fmla="*/ 4 h 4"/>
                  <a:gd name="T10" fmla="*/ 2 w 9"/>
                  <a:gd name="T11" fmla="*/ 4 h 4"/>
                  <a:gd name="T12" fmla="*/ 0 w 9"/>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9" h="4">
                    <a:moveTo>
                      <a:pt x="0" y="2"/>
                    </a:moveTo>
                    <a:cubicBezTo>
                      <a:pt x="0" y="1"/>
                      <a:pt x="1" y="0"/>
                      <a:pt x="2" y="0"/>
                    </a:cubicBezTo>
                    <a:cubicBezTo>
                      <a:pt x="8" y="0"/>
                      <a:pt x="8" y="0"/>
                      <a:pt x="8" y="0"/>
                    </a:cubicBezTo>
                    <a:cubicBezTo>
                      <a:pt x="8" y="0"/>
                      <a:pt x="9" y="1"/>
                      <a:pt x="9" y="2"/>
                    </a:cubicBezTo>
                    <a:cubicBezTo>
                      <a:pt x="9" y="3"/>
                      <a:pt x="8" y="4"/>
                      <a:pt x="8" y="4"/>
                    </a:cubicBezTo>
                    <a:cubicBezTo>
                      <a:pt x="2" y="4"/>
                      <a:pt x="2" y="4"/>
                      <a:pt x="2" y="4"/>
                    </a:cubicBezTo>
                    <a:cubicBezTo>
                      <a:pt x="1" y="4"/>
                      <a:pt x="0" y="3"/>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8" name="Freeform 162"/>
              <p:cNvSpPr/>
              <p:nvPr/>
            </p:nvSpPr>
            <p:spPr bwMode="auto">
              <a:xfrm>
                <a:off x="630" y="1239"/>
                <a:ext cx="8" cy="4"/>
              </a:xfrm>
              <a:custGeom>
                <a:avLst/>
                <a:gdLst>
                  <a:gd name="T0" fmla="*/ 8 w 9"/>
                  <a:gd name="T1" fmla="*/ 4 h 4"/>
                  <a:gd name="T2" fmla="*/ 2 w 9"/>
                  <a:gd name="T3" fmla="*/ 4 h 4"/>
                  <a:gd name="T4" fmla="*/ 0 w 9"/>
                  <a:gd name="T5" fmla="*/ 2 h 4"/>
                  <a:gd name="T6" fmla="*/ 2 w 9"/>
                  <a:gd name="T7" fmla="*/ 0 h 4"/>
                  <a:gd name="T8" fmla="*/ 8 w 9"/>
                  <a:gd name="T9" fmla="*/ 0 h 4"/>
                  <a:gd name="T10" fmla="*/ 9 w 9"/>
                  <a:gd name="T11" fmla="*/ 2 h 4"/>
                  <a:gd name="T12" fmla="*/ 8 w 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9" h="4">
                    <a:moveTo>
                      <a:pt x="8" y="4"/>
                    </a:moveTo>
                    <a:cubicBezTo>
                      <a:pt x="2" y="4"/>
                      <a:pt x="2" y="4"/>
                      <a:pt x="2" y="4"/>
                    </a:cubicBezTo>
                    <a:cubicBezTo>
                      <a:pt x="1" y="4"/>
                      <a:pt x="0" y="3"/>
                      <a:pt x="0" y="2"/>
                    </a:cubicBezTo>
                    <a:cubicBezTo>
                      <a:pt x="0" y="1"/>
                      <a:pt x="1" y="0"/>
                      <a:pt x="2" y="0"/>
                    </a:cubicBezTo>
                    <a:cubicBezTo>
                      <a:pt x="8" y="0"/>
                      <a:pt x="8" y="0"/>
                      <a:pt x="8" y="0"/>
                    </a:cubicBezTo>
                    <a:cubicBezTo>
                      <a:pt x="8" y="0"/>
                      <a:pt x="9" y="1"/>
                      <a:pt x="9" y="2"/>
                    </a:cubicBezTo>
                    <a:cubicBezTo>
                      <a:pt x="9" y="3"/>
                      <a:pt x="8" y="4"/>
                      <a:pt x="8"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9" name="Freeform 163"/>
              <p:cNvSpPr/>
              <p:nvPr/>
            </p:nvSpPr>
            <p:spPr bwMode="auto">
              <a:xfrm>
                <a:off x="624" y="1244"/>
                <a:ext cx="20" cy="3"/>
              </a:xfrm>
              <a:custGeom>
                <a:avLst/>
                <a:gdLst>
                  <a:gd name="T0" fmla="*/ 2 w 23"/>
                  <a:gd name="T1" fmla="*/ 0 h 3"/>
                  <a:gd name="T2" fmla="*/ 21 w 23"/>
                  <a:gd name="T3" fmla="*/ 0 h 3"/>
                  <a:gd name="T4" fmla="*/ 23 w 23"/>
                  <a:gd name="T5" fmla="*/ 1 h 3"/>
                  <a:gd name="T6" fmla="*/ 21 w 23"/>
                  <a:gd name="T7" fmla="*/ 3 h 3"/>
                  <a:gd name="T8" fmla="*/ 2 w 23"/>
                  <a:gd name="T9" fmla="*/ 3 h 3"/>
                  <a:gd name="T10" fmla="*/ 0 w 23"/>
                  <a:gd name="T11" fmla="*/ 1 h 3"/>
                  <a:gd name="T12" fmla="*/ 2 w 2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3" h="3">
                    <a:moveTo>
                      <a:pt x="2" y="0"/>
                    </a:moveTo>
                    <a:cubicBezTo>
                      <a:pt x="21" y="0"/>
                      <a:pt x="21" y="0"/>
                      <a:pt x="21" y="0"/>
                    </a:cubicBezTo>
                    <a:cubicBezTo>
                      <a:pt x="22" y="0"/>
                      <a:pt x="23" y="0"/>
                      <a:pt x="23" y="1"/>
                    </a:cubicBezTo>
                    <a:cubicBezTo>
                      <a:pt x="23" y="2"/>
                      <a:pt x="22" y="3"/>
                      <a:pt x="21" y="3"/>
                    </a:cubicBezTo>
                    <a:cubicBezTo>
                      <a:pt x="2" y="3"/>
                      <a:pt x="2" y="3"/>
                      <a:pt x="2" y="3"/>
                    </a:cubicBezTo>
                    <a:cubicBezTo>
                      <a:pt x="1" y="3"/>
                      <a:pt x="0" y="2"/>
                      <a:pt x="0" y="1"/>
                    </a:cubicBezTo>
                    <a:cubicBezTo>
                      <a:pt x="0" y="0"/>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70" name="Freeform 164"/>
              <p:cNvSpPr/>
              <p:nvPr/>
            </p:nvSpPr>
            <p:spPr bwMode="auto">
              <a:xfrm>
                <a:off x="632" y="1225"/>
                <a:ext cx="4" cy="13"/>
              </a:xfrm>
              <a:custGeom>
                <a:avLst/>
                <a:gdLst>
                  <a:gd name="T0" fmla="*/ 5 w 5"/>
                  <a:gd name="T1" fmla="*/ 2 h 15"/>
                  <a:gd name="T2" fmla="*/ 4 w 5"/>
                  <a:gd name="T3" fmla="*/ 13 h 15"/>
                  <a:gd name="T4" fmla="*/ 3 w 5"/>
                  <a:gd name="T5" fmla="*/ 15 h 15"/>
                  <a:gd name="T6" fmla="*/ 1 w 5"/>
                  <a:gd name="T7" fmla="*/ 13 h 15"/>
                  <a:gd name="T8" fmla="*/ 0 w 5"/>
                  <a:gd name="T9" fmla="*/ 2 h 15"/>
                  <a:gd name="T10" fmla="*/ 3 w 5"/>
                  <a:gd name="T11" fmla="*/ 0 h 15"/>
                  <a:gd name="T12" fmla="*/ 5 w 5"/>
                  <a:gd name="T13" fmla="*/ 2 h 15"/>
                </a:gdLst>
                <a:ahLst/>
                <a:cxnLst>
                  <a:cxn ang="0">
                    <a:pos x="T0" y="T1"/>
                  </a:cxn>
                  <a:cxn ang="0">
                    <a:pos x="T2" y="T3"/>
                  </a:cxn>
                  <a:cxn ang="0">
                    <a:pos x="T4" y="T5"/>
                  </a:cxn>
                  <a:cxn ang="0">
                    <a:pos x="T6" y="T7"/>
                  </a:cxn>
                  <a:cxn ang="0">
                    <a:pos x="T8" y="T9"/>
                  </a:cxn>
                  <a:cxn ang="0">
                    <a:pos x="T10" y="T11"/>
                  </a:cxn>
                  <a:cxn ang="0">
                    <a:pos x="T12" y="T13"/>
                  </a:cxn>
                </a:cxnLst>
                <a:rect l="0" t="0" r="r" b="b"/>
                <a:pathLst>
                  <a:path w="5" h="15">
                    <a:moveTo>
                      <a:pt x="5" y="2"/>
                    </a:moveTo>
                    <a:cubicBezTo>
                      <a:pt x="4" y="13"/>
                      <a:pt x="4" y="13"/>
                      <a:pt x="4" y="13"/>
                    </a:cubicBezTo>
                    <a:cubicBezTo>
                      <a:pt x="4" y="14"/>
                      <a:pt x="4" y="15"/>
                      <a:pt x="3" y="15"/>
                    </a:cubicBezTo>
                    <a:cubicBezTo>
                      <a:pt x="1" y="15"/>
                      <a:pt x="1" y="14"/>
                      <a:pt x="1" y="13"/>
                    </a:cubicBezTo>
                    <a:cubicBezTo>
                      <a:pt x="0" y="2"/>
                      <a:pt x="0" y="2"/>
                      <a:pt x="0" y="2"/>
                    </a:cubicBezTo>
                    <a:cubicBezTo>
                      <a:pt x="0" y="1"/>
                      <a:pt x="1" y="0"/>
                      <a:pt x="3" y="0"/>
                    </a:cubicBezTo>
                    <a:cubicBezTo>
                      <a:pt x="4" y="0"/>
                      <a:pt x="5" y="1"/>
                      <a:pt x="5"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71" name="Freeform 165"/>
              <p:cNvSpPr>
                <a:spLocks noEditPoints="1"/>
              </p:cNvSpPr>
              <p:nvPr/>
            </p:nvSpPr>
            <p:spPr bwMode="auto">
              <a:xfrm>
                <a:off x="845" y="1170"/>
                <a:ext cx="78" cy="133"/>
              </a:xfrm>
              <a:custGeom>
                <a:avLst/>
                <a:gdLst>
                  <a:gd name="T0" fmla="*/ 34 w 90"/>
                  <a:gd name="T1" fmla="*/ 24 h 153"/>
                  <a:gd name="T2" fmla="*/ 44 w 90"/>
                  <a:gd name="T3" fmla="*/ 11 h 153"/>
                  <a:gd name="T4" fmla="*/ 31 w 90"/>
                  <a:gd name="T5" fmla="*/ 0 h 153"/>
                  <a:gd name="T6" fmla="*/ 21 w 90"/>
                  <a:gd name="T7" fmla="*/ 14 h 153"/>
                  <a:gd name="T8" fmla="*/ 34 w 90"/>
                  <a:gd name="T9" fmla="*/ 24 h 153"/>
                  <a:gd name="T10" fmla="*/ 70 w 90"/>
                  <a:gd name="T11" fmla="*/ 61 h 153"/>
                  <a:gd name="T12" fmla="*/ 78 w 90"/>
                  <a:gd name="T13" fmla="*/ 65 h 153"/>
                  <a:gd name="T14" fmla="*/ 81 w 90"/>
                  <a:gd name="T15" fmla="*/ 57 h 153"/>
                  <a:gd name="T16" fmla="*/ 73 w 90"/>
                  <a:gd name="T17" fmla="*/ 33 h 153"/>
                  <a:gd name="T18" fmla="*/ 67 w 90"/>
                  <a:gd name="T19" fmla="*/ 30 h 153"/>
                  <a:gd name="T20" fmla="*/ 51 w 90"/>
                  <a:gd name="T21" fmla="*/ 26 h 153"/>
                  <a:gd name="T22" fmla="*/ 39 w 90"/>
                  <a:gd name="T23" fmla="*/ 24 h 153"/>
                  <a:gd name="T24" fmla="*/ 30 w 90"/>
                  <a:gd name="T25" fmla="*/ 31 h 153"/>
                  <a:gd name="T26" fmla="*/ 30 w 90"/>
                  <a:gd name="T27" fmla="*/ 32 h 153"/>
                  <a:gd name="T28" fmla="*/ 30 w 90"/>
                  <a:gd name="T29" fmla="*/ 32 h 153"/>
                  <a:gd name="T30" fmla="*/ 29 w 90"/>
                  <a:gd name="T31" fmla="*/ 32 h 153"/>
                  <a:gd name="T32" fmla="*/ 19 w 90"/>
                  <a:gd name="T33" fmla="*/ 55 h 153"/>
                  <a:gd name="T34" fmla="*/ 19 w 90"/>
                  <a:gd name="T35" fmla="*/ 55 h 153"/>
                  <a:gd name="T36" fmla="*/ 2 w 90"/>
                  <a:gd name="T37" fmla="*/ 74 h 153"/>
                  <a:gd name="T38" fmla="*/ 2 w 90"/>
                  <a:gd name="T39" fmla="*/ 82 h 153"/>
                  <a:gd name="T40" fmla="*/ 11 w 90"/>
                  <a:gd name="T41" fmla="*/ 82 h 153"/>
                  <a:gd name="T42" fmla="*/ 28 w 90"/>
                  <a:gd name="T43" fmla="*/ 64 h 153"/>
                  <a:gd name="T44" fmla="*/ 29 w 90"/>
                  <a:gd name="T45" fmla="*/ 62 h 153"/>
                  <a:gd name="T46" fmla="*/ 30 w 90"/>
                  <a:gd name="T47" fmla="*/ 60 h 153"/>
                  <a:gd name="T48" fmla="*/ 32 w 90"/>
                  <a:gd name="T49" fmla="*/ 56 h 153"/>
                  <a:gd name="T50" fmla="*/ 38 w 90"/>
                  <a:gd name="T51" fmla="*/ 74 h 153"/>
                  <a:gd name="T52" fmla="*/ 41 w 90"/>
                  <a:gd name="T53" fmla="*/ 79 h 153"/>
                  <a:gd name="T54" fmla="*/ 32 w 90"/>
                  <a:gd name="T55" fmla="*/ 108 h 153"/>
                  <a:gd name="T56" fmla="*/ 32 w 90"/>
                  <a:gd name="T57" fmla="*/ 108 h 153"/>
                  <a:gd name="T58" fmla="*/ 32 w 90"/>
                  <a:gd name="T59" fmla="*/ 108 h 153"/>
                  <a:gd name="T60" fmla="*/ 31 w 90"/>
                  <a:gd name="T61" fmla="*/ 112 h 153"/>
                  <a:gd name="T62" fmla="*/ 30 w 90"/>
                  <a:gd name="T63" fmla="*/ 146 h 153"/>
                  <a:gd name="T64" fmla="*/ 38 w 90"/>
                  <a:gd name="T65" fmla="*/ 153 h 153"/>
                  <a:gd name="T66" fmla="*/ 45 w 90"/>
                  <a:gd name="T67" fmla="*/ 144 h 153"/>
                  <a:gd name="T68" fmla="*/ 46 w 90"/>
                  <a:gd name="T69" fmla="*/ 113 h 153"/>
                  <a:gd name="T70" fmla="*/ 56 w 90"/>
                  <a:gd name="T71" fmla="*/ 94 h 153"/>
                  <a:gd name="T72" fmla="*/ 74 w 90"/>
                  <a:gd name="T73" fmla="*/ 141 h 153"/>
                  <a:gd name="T74" fmla="*/ 84 w 90"/>
                  <a:gd name="T75" fmla="*/ 146 h 153"/>
                  <a:gd name="T76" fmla="*/ 89 w 90"/>
                  <a:gd name="T77" fmla="*/ 136 h 153"/>
                  <a:gd name="T78" fmla="*/ 66 w 90"/>
                  <a:gd name="T79" fmla="*/ 73 h 153"/>
                  <a:gd name="T80" fmla="*/ 66 w 90"/>
                  <a:gd name="T81" fmla="*/ 65 h 153"/>
                  <a:gd name="T82" fmla="*/ 59 w 90"/>
                  <a:gd name="T83" fmla="*/ 40 h 153"/>
                  <a:gd name="T84" fmla="*/ 63 w 90"/>
                  <a:gd name="T85" fmla="*/ 41 h 153"/>
                  <a:gd name="T86" fmla="*/ 70 w 90"/>
                  <a:gd name="T87"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0" h="153">
                    <a:moveTo>
                      <a:pt x="34" y="24"/>
                    </a:moveTo>
                    <a:cubicBezTo>
                      <a:pt x="41" y="23"/>
                      <a:pt x="45" y="17"/>
                      <a:pt x="44" y="11"/>
                    </a:cubicBezTo>
                    <a:cubicBezTo>
                      <a:pt x="44" y="4"/>
                      <a:pt x="38" y="0"/>
                      <a:pt x="31" y="0"/>
                    </a:cubicBezTo>
                    <a:cubicBezTo>
                      <a:pt x="25" y="1"/>
                      <a:pt x="20" y="7"/>
                      <a:pt x="21" y="14"/>
                    </a:cubicBezTo>
                    <a:cubicBezTo>
                      <a:pt x="22" y="20"/>
                      <a:pt x="28" y="25"/>
                      <a:pt x="34" y="24"/>
                    </a:cubicBezTo>
                    <a:close/>
                    <a:moveTo>
                      <a:pt x="70" y="61"/>
                    </a:moveTo>
                    <a:cubicBezTo>
                      <a:pt x="71" y="64"/>
                      <a:pt x="75" y="66"/>
                      <a:pt x="78" y="65"/>
                    </a:cubicBezTo>
                    <a:cubicBezTo>
                      <a:pt x="81" y="64"/>
                      <a:pt x="83" y="60"/>
                      <a:pt x="81" y="57"/>
                    </a:cubicBezTo>
                    <a:cubicBezTo>
                      <a:pt x="73" y="33"/>
                      <a:pt x="73" y="33"/>
                      <a:pt x="73" y="33"/>
                    </a:cubicBezTo>
                    <a:cubicBezTo>
                      <a:pt x="72" y="31"/>
                      <a:pt x="70" y="30"/>
                      <a:pt x="67" y="30"/>
                    </a:cubicBezTo>
                    <a:cubicBezTo>
                      <a:pt x="51" y="26"/>
                      <a:pt x="51" y="26"/>
                      <a:pt x="51" y="26"/>
                    </a:cubicBezTo>
                    <a:cubicBezTo>
                      <a:pt x="48" y="24"/>
                      <a:pt x="43" y="23"/>
                      <a:pt x="39" y="24"/>
                    </a:cubicBezTo>
                    <a:cubicBezTo>
                      <a:pt x="35" y="26"/>
                      <a:pt x="32" y="28"/>
                      <a:pt x="30" y="31"/>
                    </a:cubicBezTo>
                    <a:cubicBezTo>
                      <a:pt x="30" y="31"/>
                      <a:pt x="30" y="31"/>
                      <a:pt x="30" y="32"/>
                    </a:cubicBezTo>
                    <a:cubicBezTo>
                      <a:pt x="30" y="32"/>
                      <a:pt x="30" y="32"/>
                      <a:pt x="30" y="32"/>
                    </a:cubicBezTo>
                    <a:cubicBezTo>
                      <a:pt x="30" y="32"/>
                      <a:pt x="30" y="32"/>
                      <a:pt x="29" y="32"/>
                    </a:cubicBezTo>
                    <a:cubicBezTo>
                      <a:pt x="19" y="55"/>
                      <a:pt x="19" y="55"/>
                      <a:pt x="19" y="55"/>
                    </a:cubicBezTo>
                    <a:cubicBezTo>
                      <a:pt x="19" y="55"/>
                      <a:pt x="19" y="55"/>
                      <a:pt x="19" y="55"/>
                    </a:cubicBezTo>
                    <a:cubicBezTo>
                      <a:pt x="2" y="74"/>
                      <a:pt x="2" y="74"/>
                      <a:pt x="2" y="74"/>
                    </a:cubicBezTo>
                    <a:cubicBezTo>
                      <a:pt x="0" y="76"/>
                      <a:pt x="0" y="80"/>
                      <a:pt x="2" y="82"/>
                    </a:cubicBezTo>
                    <a:cubicBezTo>
                      <a:pt x="5" y="85"/>
                      <a:pt x="9" y="85"/>
                      <a:pt x="11" y="82"/>
                    </a:cubicBezTo>
                    <a:cubicBezTo>
                      <a:pt x="28" y="64"/>
                      <a:pt x="28" y="64"/>
                      <a:pt x="28" y="64"/>
                    </a:cubicBezTo>
                    <a:cubicBezTo>
                      <a:pt x="28" y="63"/>
                      <a:pt x="29" y="63"/>
                      <a:pt x="29" y="62"/>
                    </a:cubicBezTo>
                    <a:cubicBezTo>
                      <a:pt x="30" y="62"/>
                      <a:pt x="30" y="61"/>
                      <a:pt x="30" y="60"/>
                    </a:cubicBezTo>
                    <a:cubicBezTo>
                      <a:pt x="32" y="56"/>
                      <a:pt x="32" y="56"/>
                      <a:pt x="32" y="56"/>
                    </a:cubicBezTo>
                    <a:cubicBezTo>
                      <a:pt x="38" y="74"/>
                      <a:pt x="38" y="74"/>
                      <a:pt x="38" y="74"/>
                    </a:cubicBezTo>
                    <a:cubicBezTo>
                      <a:pt x="38" y="76"/>
                      <a:pt x="39" y="78"/>
                      <a:pt x="41" y="79"/>
                    </a:cubicBezTo>
                    <a:cubicBezTo>
                      <a:pt x="32" y="108"/>
                      <a:pt x="32" y="108"/>
                      <a:pt x="32" y="108"/>
                    </a:cubicBezTo>
                    <a:cubicBezTo>
                      <a:pt x="32" y="108"/>
                      <a:pt x="32" y="108"/>
                      <a:pt x="32" y="108"/>
                    </a:cubicBezTo>
                    <a:cubicBezTo>
                      <a:pt x="32" y="108"/>
                      <a:pt x="32" y="108"/>
                      <a:pt x="32" y="108"/>
                    </a:cubicBezTo>
                    <a:cubicBezTo>
                      <a:pt x="31" y="109"/>
                      <a:pt x="31" y="111"/>
                      <a:pt x="31" y="112"/>
                    </a:cubicBezTo>
                    <a:cubicBezTo>
                      <a:pt x="30" y="146"/>
                      <a:pt x="30" y="146"/>
                      <a:pt x="30" y="146"/>
                    </a:cubicBezTo>
                    <a:cubicBezTo>
                      <a:pt x="30" y="150"/>
                      <a:pt x="34" y="153"/>
                      <a:pt x="38" y="153"/>
                    </a:cubicBezTo>
                    <a:cubicBezTo>
                      <a:pt x="43" y="152"/>
                      <a:pt x="46" y="148"/>
                      <a:pt x="45" y="144"/>
                    </a:cubicBezTo>
                    <a:cubicBezTo>
                      <a:pt x="46" y="113"/>
                      <a:pt x="46" y="113"/>
                      <a:pt x="46" y="113"/>
                    </a:cubicBezTo>
                    <a:cubicBezTo>
                      <a:pt x="56" y="94"/>
                      <a:pt x="56" y="94"/>
                      <a:pt x="56" y="94"/>
                    </a:cubicBezTo>
                    <a:cubicBezTo>
                      <a:pt x="74" y="141"/>
                      <a:pt x="74" y="141"/>
                      <a:pt x="74" y="141"/>
                    </a:cubicBezTo>
                    <a:cubicBezTo>
                      <a:pt x="76" y="145"/>
                      <a:pt x="80" y="147"/>
                      <a:pt x="84" y="146"/>
                    </a:cubicBezTo>
                    <a:cubicBezTo>
                      <a:pt x="88" y="144"/>
                      <a:pt x="90" y="140"/>
                      <a:pt x="89" y="136"/>
                    </a:cubicBezTo>
                    <a:cubicBezTo>
                      <a:pt x="66" y="73"/>
                      <a:pt x="66" y="73"/>
                      <a:pt x="66" y="73"/>
                    </a:cubicBezTo>
                    <a:cubicBezTo>
                      <a:pt x="67" y="71"/>
                      <a:pt x="67" y="68"/>
                      <a:pt x="66" y="65"/>
                    </a:cubicBezTo>
                    <a:cubicBezTo>
                      <a:pt x="59" y="40"/>
                      <a:pt x="59" y="40"/>
                      <a:pt x="59" y="40"/>
                    </a:cubicBezTo>
                    <a:cubicBezTo>
                      <a:pt x="63" y="41"/>
                      <a:pt x="63" y="41"/>
                      <a:pt x="63" y="41"/>
                    </a:cubicBezTo>
                    <a:lnTo>
                      <a:pt x="70" y="6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72" name="Freeform 166"/>
              <p:cNvSpPr>
                <a:spLocks noEditPoints="1"/>
              </p:cNvSpPr>
              <p:nvPr/>
            </p:nvSpPr>
            <p:spPr bwMode="auto">
              <a:xfrm>
                <a:off x="1400" y="1028"/>
                <a:ext cx="71" cy="71"/>
              </a:xfrm>
              <a:custGeom>
                <a:avLst/>
                <a:gdLst>
                  <a:gd name="T0" fmla="*/ 0 w 82"/>
                  <a:gd name="T1" fmla="*/ 41 h 82"/>
                  <a:gd name="T2" fmla="*/ 41 w 82"/>
                  <a:gd name="T3" fmla="*/ 82 h 82"/>
                  <a:gd name="T4" fmla="*/ 82 w 82"/>
                  <a:gd name="T5" fmla="*/ 41 h 82"/>
                  <a:gd name="T6" fmla="*/ 41 w 82"/>
                  <a:gd name="T7" fmla="*/ 0 h 82"/>
                  <a:gd name="T8" fmla="*/ 0 w 82"/>
                  <a:gd name="T9" fmla="*/ 41 h 82"/>
                  <a:gd name="T10" fmla="*/ 8 w 82"/>
                  <a:gd name="T11" fmla="*/ 54 h 82"/>
                  <a:gd name="T12" fmla="*/ 12 w 82"/>
                  <a:gd name="T13" fmla="*/ 57 h 82"/>
                  <a:gd name="T14" fmla="*/ 14 w 82"/>
                  <a:gd name="T15" fmla="*/ 57 h 82"/>
                  <a:gd name="T16" fmla="*/ 17 w 82"/>
                  <a:gd name="T17" fmla="*/ 48 h 82"/>
                  <a:gd name="T18" fmla="*/ 18 w 82"/>
                  <a:gd name="T19" fmla="*/ 44 h 82"/>
                  <a:gd name="T20" fmla="*/ 13 w 82"/>
                  <a:gd name="T21" fmla="*/ 35 h 82"/>
                  <a:gd name="T22" fmla="*/ 10 w 82"/>
                  <a:gd name="T23" fmla="*/ 34 h 82"/>
                  <a:gd name="T24" fmla="*/ 6 w 82"/>
                  <a:gd name="T25" fmla="*/ 37 h 82"/>
                  <a:gd name="T26" fmla="*/ 21 w 82"/>
                  <a:gd name="T27" fmla="*/ 12 h 82"/>
                  <a:gd name="T28" fmla="*/ 20 w 82"/>
                  <a:gd name="T29" fmla="*/ 17 h 82"/>
                  <a:gd name="T30" fmla="*/ 22 w 82"/>
                  <a:gd name="T31" fmla="*/ 18 h 82"/>
                  <a:gd name="T32" fmla="*/ 34 w 82"/>
                  <a:gd name="T33" fmla="*/ 19 h 82"/>
                  <a:gd name="T34" fmla="*/ 36 w 82"/>
                  <a:gd name="T35" fmla="*/ 18 h 82"/>
                  <a:gd name="T36" fmla="*/ 42 w 82"/>
                  <a:gd name="T37" fmla="*/ 11 h 82"/>
                  <a:gd name="T38" fmla="*/ 42 w 82"/>
                  <a:gd name="T39" fmla="*/ 8 h 82"/>
                  <a:gd name="T40" fmla="*/ 38 w 82"/>
                  <a:gd name="T41" fmla="*/ 5 h 82"/>
                  <a:gd name="T42" fmla="*/ 41 w 82"/>
                  <a:gd name="T43" fmla="*/ 5 h 82"/>
                  <a:gd name="T44" fmla="*/ 62 w 82"/>
                  <a:gd name="T45" fmla="*/ 12 h 82"/>
                  <a:gd name="T46" fmla="*/ 60 w 82"/>
                  <a:gd name="T47" fmla="*/ 14 h 82"/>
                  <a:gd name="T48" fmla="*/ 61 w 82"/>
                  <a:gd name="T49" fmla="*/ 17 h 82"/>
                  <a:gd name="T50" fmla="*/ 66 w 82"/>
                  <a:gd name="T51" fmla="*/ 26 h 82"/>
                  <a:gd name="T52" fmla="*/ 73 w 82"/>
                  <a:gd name="T53" fmla="*/ 30 h 82"/>
                  <a:gd name="T54" fmla="*/ 75 w 82"/>
                  <a:gd name="T55" fmla="*/ 31 h 82"/>
                  <a:gd name="T56" fmla="*/ 77 w 82"/>
                  <a:gd name="T57" fmla="*/ 41 h 82"/>
                  <a:gd name="T58" fmla="*/ 75 w 82"/>
                  <a:gd name="T59" fmla="*/ 51 h 82"/>
                  <a:gd name="T60" fmla="*/ 68 w 82"/>
                  <a:gd name="T61" fmla="*/ 57 h 82"/>
                  <a:gd name="T62" fmla="*/ 67 w 82"/>
                  <a:gd name="T63" fmla="*/ 60 h 82"/>
                  <a:gd name="T64" fmla="*/ 64 w 82"/>
                  <a:gd name="T65" fmla="*/ 67 h 82"/>
                  <a:gd name="T66" fmla="*/ 47 w 82"/>
                  <a:gd name="T67" fmla="*/ 76 h 82"/>
                  <a:gd name="T68" fmla="*/ 41 w 82"/>
                  <a:gd name="T69" fmla="*/ 72 h 82"/>
                  <a:gd name="T70" fmla="*/ 38 w 82"/>
                  <a:gd name="T71" fmla="*/ 70 h 82"/>
                  <a:gd name="T72" fmla="*/ 26 w 82"/>
                  <a:gd name="T73" fmla="*/ 70 h 82"/>
                  <a:gd name="T74" fmla="*/ 24 w 82"/>
                  <a:gd name="T75" fmla="*/ 72 h 82"/>
                  <a:gd name="T76" fmla="*/ 8 w 82"/>
                  <a:gd name="T77" fmla="*/ 5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2" h="82">
                    <a:moveTo>
                      <a:pt x="0" y="41"/>
                    </a:moveTo>
                    <a:cubicBezTo>
                      <a:pt x="0" y="63"/>
                      <a:pt x="18" y="82"/>
                      <a:pt x="41" y="82"/>
                    </a:cubicBezTo>
                    <a:cubicBezTo>
                      <a:pt x="63" y="82"/>
                      <a:pt x="82" y="63"/>
                      <a:pt x="82" y="41"/>
                    </a:cubicBezTo>
                    <a:cubicBezTo>
                      <a:pt x="82" y="18"/>
                      <a:pt x="63" y="0"/>
                      <a:pt x="41" y="0"/>
                    </a:cubicBezTo>
                    <a:cubicBezTo>
                      <a:pt x="18" y="0"/>
                      <a:pt x="0" y="18"/>
                      <a:pt x="0" y="41"/>
                    </a:cubicBezTo>
                    <a:close/>
                    <a:moveTo>
                      <a:pt x="8" y="54"/>
                    </a:moveTo>
                    <a:cubicBezTo>
                      <a:pt x="10" y="55"/>
                      <a:pt x="12" y="57"/>
                      <a:pt x="12" y="57"/>
                    </a:cubicBezTo>
                    <a:cubicBezTo>
                      <a:pt x="13" y="57"/>
                      <a:pt x="14" y="57"/>
                      <a:pt x="14" y="57"/>
                    </a:cubicBezTo>
                    <a:cubicBezTo>
                      <a:pt x="14" y="57"/>
                      <a:pt x="17" y="50"/>
                      <a:pt x="17" y="48"/>
                    </a:cubicBezTo>
                    <a:cubicBezTo>
                      <a:pt x="17" y="46"/>
                      <a:pt x="18" y="44"/>
                      <a:pt x="18" y="44"/>
                    </a:cubicBezTo>
                    <a:cubicBezTo>
                      <a:pt x="18" y="44"/>
                      <a:pt x="13" y="35"/>
                      <a:pt x="13" y="35"/>
                    </a:cubicBezTo>
                    <a:cubicBezTo>
                      <a:pt x="12" y="35"/>
                      <a:pt x="12" y="34"/>
                      <a:pt x="10" y="34"/>
                    </a:cubicBezTo>
                    <a:cubicBezTo>
                      <a:pt x="9" y="34"/>
                      <a:pt x="7" y="35"/>
                      <a:pt x="6" y="37"/>
                    </a:cubicBezTo>
                    <a:cubicBezTo>
                      <a:pt x="7" y="26"/>
                      <a:pt x="12" y="17"/>
                      <a:pt x="21" y="12"/>
                    </a:cubicBezTo>
                    <a:cubicBezTo>
                      <a:pt x="21" y="14"/>
                      <a:pt x="21" y="16"/>
                      <a:pt x="20" y="17"/>
                    </a:cubicBezTo>
                    <a:cubicBezTo>
                      <a:pt x="20" y="18"/>
                      <a:pt x="22" y="18"/>
                      <a:pt x="22" y="18"/>
                    </a:cubicBezTo>
                    <a:cubicBezTo>
                      <a:pt x="22" y="18"/>
                      <a:pt x="33" y="19"/>
                      <a:pt x="34" y="19"/>
                    </a:cubicBezTo>
                    <a:cubicBezTo>
                      <a:pt x="35" y="19"/>
                      <a:pt x="36" y="18"/>
                      <a:pt x="36" y="18"/>
                    </a:cubicBezTo>
                    <a:cubicBezTo>
                      <a:pt x="36" y="18"/>
                      <a:pt x="41" y="12"/>
                      <a:pt x="42" y="11"/>
                    </a:cubicBezTo>
                    <a:cubicBezTo>
                      <a:pt x="43" y="10"/>
                      <a:pt x="42" y="8"/>
                      <a:pt x="42" y="8"/>
                    </a:cubicBezTo>
                    <a:cubicBezTo>
                      <a:pt x="38" y="5"/>
                      <a:pt x="38" y="5"/>
                      <a:pt x="38" y="5"/>
                    </a:cubicBezTo>
                    <a:cubicBezTo>
                      <a:pt x="39" y="5"/>
                      <a:pt x="40" y="5"/>
                      <a:pt x="41" y="5"/>
                    </a:cubicBezTo>
                    <a:cubicBezTo>
                      <a:pt x="49" y="5"/>
                      <a:pt x="56" y="8"/>
                      <a:pt x="62" y="12"/>
                    </a:cubicBezTo>
                    <a:cubicBezTo>
                      <a:pt x="61" y="12"/>
                      <a:pt x="60" y="13"/>
                      <a:pt x="60" y="14"/>
                    </a:cubicBezTo>
                    <a:cubicBezTo>
                      <a:pt x="60" y="15"/>
                      <a:pt x="61" y="16"/>
                      <a:pt x="61" y="17"/>
                    </a:cubicBezTo>
                    <a:cubicBezTo>
                      <a:pt x="62" y="18"/>
                      <a:pt x="65" y="26"/>
                      <a:pt x="66" y="26"/>
                    </a:cubicBezTo>
                    <a:cubicBezTo>
                      <a:pt x="67" y="27"/>
                      <a:pt x="72" y="29"/>
                      <a:pt x="73" y="30"/>
                    </a:cubicBezTo>
                    <a:cubicBezTo>
                      <a:pt x="74" y="31"/>
                      <a:pt x="75" y="31"/>
                      <a:pt x="75" y="31"/>
                    </a:cubicBezTo>
                    <a:cubicBezTo>
                      <a:pt x="76" y="34"/>
                      <a:pt x="77" y="38"/>
                      <a:pt x="77" y="41"/>
                    </a:cubicBezTo>
                    <a:cubicBezTo>
                      <a:pt x="77" y="44"/>
                      <a:pt x="76" y="48"/>
                      <a:pt x="75" y="51"/>
                    </a:cubicBezTo>
                    <a:cubicBezTo>
                      <a:pt x="74" y="52"/>
                      <a:pt x="68" y="57"/>
                      <a:pt x="68" y="57"/>
                    </a:cubicBezTo>
                    <a:cubicBezTo>
                      <a:pt x="68" y="57"/>
                      <a:pt x="67" y="59"/>
                      <a:pt x="67" y="60"/>
                    </a:cubicBezTo>
                    <a:cubicBezTo>
                      <a:pt x="67" y="60"/>
                      <a:pt x="65" y="65"/>
                      <a:pt x="64" y="67"/>
                    </a:cubicBezTo>
                    <a:cubicBezTo>
                      <a:pt x="60" y="72"/>
                      <a:pt x="54" y="75"/>
                      <a:pt x="47" y="76"/>
                    </a:cubicBezTo>
                    <a:cubicBezTo>
                      <a:pt x="41" y="72"/>
                      <a:pt x="41" y="72"/>
                      <a:pt x="41" y="72"/>
                    </a:cubicBezTo>
                    <a:cubicBezTo>
                      <a:pt x="41" y="71"/>
                      <a:pt x="39" y="70"/>
                      <a:pt x="38" y="70"/>
                    </a:cubicBezTo>
                    <a:cubicBezTo>
                      <a:pt x="26" y="70"/>
                      <a:pt x="26" y="70"/>
                      <a:pt x="26" y="70"/>
                    </a:cubicBezTo>
                    <a:cubicBezTo>
                      <a:pt x="25" y="70"/>
                      <a:pt x="24" y="71"/>
                      <a:pt x="24" y="72"/>
                    </a:cubicBezTo>
                    <a:cubicBezTo>
                      <a:pt x="17" y="68"/>
                      <a:pt x="11" y="62"/>
                      <a:pt x="8" y="5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73" name="Freeform 167"/>
              <p:cNvSpPr/>
              <p:nvPr/>
            </p:nvSpPr>
            <p:spPr bwMode="auto">
              <a:xfrm>
                <a:off x="1429" y="1056"/>
                <a:ext cx="23" cy="23"/>
              </a:xfrm>
              <a:custGeom>
                <a:avLst/>
                <a:gdLst>
                  <a:gd name="T0" fmla="*/ 7 w 26"/>
                  <a:gd name="T1" fmla="*/ 2 h 27"/>
                  <a:gd name="T2" fmla="*/ 10 w 26"/>
                  <a:gd name="T3" fmla="*/ 0 h 27"/>
                  <a:gd name="T4" fmla="*/ 22 w 26"/>
                  <a:gd name="T5" fmla="*/ 3 h 27"/>
                  <a:gd name="T6" fmla="*/ 25 w 26"/>
                  <a:gd name="T7" fmla="*/ 6 h 27"/>
                  <a:gd name="T8" fmla="*/ 26 w 26"/>
                  <a:gd name="T9" fmla="*/ 18 h 27"/>
                  <a:gd name="T10" fmla="*/ 24 w 26"/>
                  <a:gd name="T11" fmla="*/ 22 h 27"/>
                  <a:gd name="T12" fmla="*/ 13 w 26"/>
                  <a:gd name="T13" fmla="*/ 26 h 27"/>
                  <a:gd name="T14" fmla="*/ 9 w 26"/>
                  <a:gd name="T15" fmla="*/ 25 h 27"/>
                  <a:gd name="T16" fmla="*/ 1 w 26"/>
                  <a:gd name="T17" fmla="*/ 16 h 27"/>
                  <a:gd name="T18" fmla="*/ 0 w 26"/>
                  <a:gd name="T19" fmla="*/ 12 h 27"/>
                  <a:gd name="T20" fmla="*/ 7 w 26"/>
                  <a:gd name="T21"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7">
                    <a:moveTo>
                      <a:pt x="7" y="2"/>
                    </a:moveTo>
                    <a:cubicBezTo>
                      <a:pt x="7" y="1"/>
                      <a:pt x="9" y="0"/>
                      <a:pt x="10" y="0"/>
                    </a:cubicBezTo>
                    <a:cubicBezTo>
                      <a:pt x="22" y="3"/>
                      <a:pt x="22" y="3"/>
                      <a:pt x="22" y="3"/>
                    </a:cubicBezTo>
                    <a:cubicBezTo>
                      <a:pt x="23" y="3"/>
                      <a:pt x="25" y="5"/>
                      <a:pt x="25" y="6"/>
                    </a:cubicBezTo>
                    <a:cubicBezTo>
                      <a:pt x="26" y="18"/>
                      <a:pt x="26" y="18"/>
                      <a:pt x="26" y="18"/>
                    </a:cubicBezTo>
                    <a:cubicBezTo>
                      <a:pt x="26" y="19"/>
                      <a:pt x="25" y="21"/>
                      <a:pt x="24" y="22"/>
                    </a:cubicBezTo>
                    <a:cubicBezTo>
                      <a:pt x="13" y="26"/>
                      <a:pt x="13" y="26"/>
                      <a:pt x="13" y="26"/>
                    </a:cubicBezTo>
                    <a:cubicBezTo>
                      <a:pt x="11" y="27"/>
                      <a:pt x="9" y="26"/>
                      <a:pt x="9" y="25"/>
                    </a:cubicBezTo>
                    <a:cubicBezTo>
                      <a:pt x="1" y="16"/>
                      <a:pt x="1" y="16"/>
                      <a:pt x="1" y="16"/>
                    </a:cubicBezTo>
                    <a:cubicBezTo>
                      <a:pt x="0" y="15"/>
                      <a:pt x="0" y="13"/>
                      <a:pt x="0" y="12"/>
                    </a:cubicBez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74" name="Freeform 168"/>
              <p:cNvSpPr>
                <a:spLocks noEditPoints="1"/>
              </p:cNvSpPr>
              <p:nvPr/>
            </p:nvSpPr>
            <p:spPr bwMode="auto">
              <a:xfrm>
                <a:off x="854" y="1060"/>
                <a:ext cx="42" cy="44"/>
              </a:xfrm>
              <a:custGeom>
                <a:avLst/>
                <a:gdLst>
                  <a:gd name="T0" fmla="*/ 0 w 49"/>
                  <a:gd name="T1" fmla="*/ 25 h 50"/>
                  <a:gd name="T2" fmla="*/ 24 w 49"/>
                  <a:gd name="T3" fmla="*/ 50 h 50"/>
                  <a:gd name="T4" fmla="*/ 49 w 49"/>
                  <a:gd name="T5" fmla="*/ 25 h 50"/>
                  <a:gd name="T6" fmla="*/ 24 w 49"/>
                  <a:gd name="T7" fmla="*/ 0 h 50"/>
                  <a:gd name="T8" fmla="*/ 0 w 49"/>
                  <a:gd name="T9" fmla="*/ 25 h 50"/>
                  <a:gd name="T10" fmla="*/ 4 w 49"/>
                  <a:gd name="T11" fmla="*/ 33 h 50"/>
                  <a:gd name="T12" fmla="*/ 7 w 49"/>
                  <a:gd name="T13" fmla="*/ 34 h 50"/>
                  <a:gd name="T14" fmla="*/ 8 w 49"/>
                  <a:gd name="T15" fmla="*/ 35 h 50"/>
                  <a:gd name="T16" fmla="*/ 10 w 49"/>
                  <a:gd name="T17" fmla="*/ 29 h 50"/>
                  <a:gd name="T18" fmla="*/ 10 w 49"/>
                  <a:gd name="T19" fmla="*/ 27 h 50"/>
                  <a:gd name="T20" fmla="*/ 7 w 49"/>
                  <a:gd name="T21" fmla="*/ 21 h 50"/>
                  <a:gd name="T22" fmla="*/ 6 w 49"/>
                  <a:gd name="T23" fmla="*/ 21 h 50"/>
                  <a:gd name="T24" fmla="*/ 3 w 49"/>
                  <a:gd name="T25" fmla="*/ 22 h 50"/>
                  <a:gd name="T26" fmla="*/ 12 w 49"/>
                  <a:gd name="T27" fmla="*/ 7 h 50"/>
                  <a:gd name="T28" fmla="*/ 12 w 49"/>
                  <a:gd name="T29" fmla="*/ 10 h 50"/>
                  <a:gd name="T30" fmla="*/ 13 w 49"/>
                  <a:gd name="T31" fmla="*/ 11 h 50"/>
                  <a:gd name="T32" fmla="*/ 20 w 49"/>
                  <a:gd name="T33" fmla="*/ 12 h 50"/>
                  <a:gd name="T34" fmla="*/ 21 w 49"/>
                  <a:gd name="T35" fmla="*/ 11 h 50"/>
                  <a:gd name="T36" fmla="*/ 25 w 49"/>
                  <a:gd name="T37" fmla="*/ 7 h 50"/>
                  <a:gd name="T38" fmla="*/ 25 w 49"/>
                  <a:gd name="T39" fmla="*/ 5 h 50"/>
                  <a:gd name="T40" fmla="*/ 22 w 49"/>
                  <a:gd name="T41" fmla="*/ 3 h 50"/>
                  <a:gd name="T42" fmla="*/ 24 w 49"/>
                  <a:gd name="T43" fmla="*/ 3 h 50"/>
                  <a:gd name="T44" fmla="*/ 37 w 49"/>
                  <a:gd name="T45" fmla="*/ 8 h 50"/>
                  <a:gd name="T46" fmla="*/ 36 w 49"/>
                  <a:gd name="T47" fmla="*/ 8 h 50"/>
                  <a:gd name="T48" fmla="*/ 37 w 49"/>
                  <a:gd name="T49" fmla="*/ 11 h 50"/>
                  <a:gd name="T50" fmla="*/ 39 w 49"/>
                  <a:gd name="T51" fmla="*/ 16 h 50"/>
                  <a:gd name="T52" fmla="*/ 44 w 49"/>
                  <a:gd name="T53" fmla="*/ 19 h 50"/>
                  <a:gd name="T54" fmla="*/ 45 w 49"/>
                  <a:gd name="T55" fmla="*/ 19 h 50"/>
                  <a:gd name="T56" fmla="*/ 46 w 49"/>
                  <a:gd name="T57" fmla="*/ 25 h 50"/>
                  <a:gd name="T58" fmla="*/ 45 w 49"/>
                  <a:gd name="T59" fmla="*/ 31 h 50"/>
                  <a:gd name="T60" fmla="*/ 41 w 49"/>
                  <a:gd name="T61" fmla="*/ 35 h 50"/>
                  <a:gd name="T62" fmla="*/ 40 w 49"/>
                  <a:gd name="T63" fmla="*/ 36 h 50"/>
                  <a:gd name="T64" fmla="*/ 39 w 49"/>
                  <a:gd name="T65" fmla="*/ 41 h 50"/>
                  <a:gd name="T66" fmla="*/ 28 w 49"/>
                  <a:gd name="T67" fmla="*/ 46 h 50"/>
                  <a:gd name="T68" fmla="*/ 25 w 49"/>
                  <a:gd name="T69" fmla="*/ 44 h 50"/>
                  <a:gd name="T70" fmla="*/ 22 w 49"/>
                  <a:gd name="T71" fmla="*/ 43 h 50"/>
                  <a:gd name="T72" fmla="*/ 15 w 49"/>
                  <a:gd name="T73" fmla="*/ 42 h 50"/>
                  <a:gd name="T74" fmla="*/ 14 w 49"/>
                  <a:gd name="T75" fmla="*/ 44 h 50"/>
                  <a:gd name="T76" fmla="*/ 4 w 49"/>
                  <a:gd name="T77" fmla="*/ 3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50">
                    <a:moveTo>
                      <a:pt x="0" y="25"/>
                    </a:moveTo>
                    <a:cubicBezTo>
                      <a:pt x="0" y="38"/>
                      <a:pt x="11" y="50"/>
                      <a:pt x="24" y="50"/>
                    </a:cubicBezTo>
                    <a:cubicBezTo>
                      <a:pt x="38" y="50"/>
                      <a:pt x="49" y="38"/>
                      <a:pt x="49" y="25"/>
                    </a:cubicBezTo>
                    <a:cubicBezTo>
                      <a:pt x="49" y="11"/>
                      <a:pt x="38" y="0"/>
                      <a:pt x="24" y="0"/>
                    </a:cubicBezTo>
                    <a:cubicBezTo>
                      <a:pt x="11" y="0"/>
                      <a:pt x="0" y="11"/>
                      <a:pt x="0" y="25"/>
                    </a:cubicBezTo>
                    <a:close/>
                    <a:moveTo>
                      <a:pt x="4" y="33"/>
                    </a:moveTo>
                    <a:cubicBezTo>
                      <a:pt x="5" y="34"/>
                      <a:pt x="7" y="34"/>
                      <a:pt x="7" y="34"/>
                    </a:cubicBezTo>
                    <a:cubicBezTo>
                      <a:pt x="7" y="35"/>
                      <a:pt x="8" y="35"/>
                      <a:pt x="8" y="35"/>
                    </a:cubicBezTo>
                    <a:cubicBezTo>
                      <a:pt x="8" y="35"/>
                      <a:pt x="10" y="30"/>
                      <a:pt x="10" y="29"/>
                    </a:cubicBezTo>
                    <a:cubicBezTo>
                      <a:pt x="10" y="28"/>
                      <a:pt x="10" y="27"/>
                      <a:pt x="10" y="27"/>
                    </a:cubicBezTo>
                    <a:cubicBezTo>
                      <a:pt x="10" y="27"/>
                      <a:pt x="8" y="22"/>
                      <a:pt x="7" y="21"/>
                    </a:cubicBezTo>
                    <a:cubicBezTo>
                      <a:pt x="7" y="21"/>
                      <a:pt x="7" y="21"/>
                      <a:pt x="6" y="21"/>
                    </a:cubicBezTo>
                    <a:cubicBezTo>
                      <a:pt x="5" y="21"/>
                      <a:pt x="4" y="22"/>
                      <a:pt x="3" y="22"/>
                    </a:cubicBezTo>
                    <a:cubicBezTo>
                      <a:pt x="4" y="16"/>
                      <a:pt x="7" y="11"/>
                      <a:pt x="12" y="7"/>
                    </a:cubicBezTo>
                    <a:cubicBezTo>
                      <a:pt x="12" y="9"/>
                      <a:pt x="12" y="10"/>
                      <a:pt x="12" y="10"/>
                    </a:cubicBezTo>
                    <a:cubicBezTo>
                      <a:pt x="12" y="11"/>
                      <a:pt x="13" y="11"/>
                      <a:pt x="13" y="11"/>
                    </a:cubicBezTo>
                    <a:cubicBezTo>
                      <a:pt x="13" y="11"/>
                      <a:pt x="19" y="12"/>
                      <a:pt x="20" y="12"/>
                    </a:cubicBezTo>
                    <a:cubicBezTo>
                      <a:pt x="21" y="12"/>
                      <a:pt x="21" y="11"/>
                      <a:pt x="21" y="11"/>
                    </a:cubicBezTo>
                    <a:cubicBezTo>
                      <a:pt x="21" y="11"/>
                      <a:pt x="25" y="7"/>
                      <a:pt x="25" y="7"/>
                    </a:cubicBezTo>
                    <a:cubicBezTo>
                      <a:pt x="26" y="6"/>
                      <a:pt x="25" y="5"/>
                      <a:pt x="25" y="5"/>
                    </a:cubicBezTo>
                    <a:cubicBezTo>
                      <a:pt x="22" y="3"/>
                      <a:pt x="22" y="3"/>
                      <a:pt x="22" y="3"/>
                    </a:cubicBezTo>
                    <a:cubicBezTo>
                      <a:pt x="23" y="3"/>
                      <a:pt x="24" y="3"/>
                      <a:pt x="24" y="3"/>
                    </a:cubicBezTo>
                    <a:cubicBezTo>
                      <a:pt x="29" y="3"/>
                      <a:pt x="34" y="5"/>
                      <a:pt x="37" y="8"/>
                    </a:cubicBezTo>
                    <a:cubicBezTo>
                      <a:pt x="37" y="8"/>
                      <a:pt x="36" y="8"/>
                      <a:pt x="36" y="8"/>
                    </a:cubicBezTo>
                    <a:cubicBezTo>
                      <a:pt x="36" y="10"/>
                      <a:pt x="37" y="10"/>
                      <a:pt x="37" y="11"/>
                    </a:cubicBezTo>
                    <a:cubicBezTo>
                      <a:pt x="37" y="11"/>
                      <a:pt x="39" y="16"/>
                      <a:pt x="39" y="16"/>
                    </a:cubicBezTo>
                    <a:cubicBezTo>
                      <a:pt x="40" y="16"/>
                      <a:pt x="43" y="18"/>
                      <a:pt x="44" y="19"/>
                    </a:cubicBezTo>
                    <a:cubicBezTo>
                      <a:pt x="44" y="19"/>
                      <a:pt x="45" y="19"/>
                      <a:pt x="45" y="19"/>
                    </a:cubicBezTo>
                    <a:cubicBezTo>
                      <a:pt x="46" y="21"/>
                      <a:pt x="46" y="23"/>
                      <a:pt x="46" y="25"/>
                    </a:cubicBezTo>
                    <a:cubicBezTo>
                      <a:pt x="46" y="27"/>
                      <a:pt x="46" y="29"/>
                      <a:pt x="45" y="31"/>
                    </a:cubicBezTo>
                    <a:cubicBezTo>
                      <a:pt x="44" y="32"/>
                      <a:pt x="41" y="35"/>
                      <a:pt x="41" y="35"/>
                    </a:cubicBezTo>
                    <a:cubicBezTo>
                      <a:pt x="41" y="35"/>
                      <a:pt x="40" y="36"/>
                      <a:pt x="40" y="36"/>
                    </a:cubicBezTo>
                    <a:cubicBezTo>
                      <a:pt x="40" y="37"/>
                      <a:pt x="39" y="40"/>
                      <a:pt x="39" y="41"/>
                    </a:cubicBezTo>
                    <a:cubicBezTo>
                      <a:pt x="36" y="44"/>
                      <a:pt x="32" y="45"/>
                      <a:pt x="28" y="46"/>
                    </a:cubicBezTo>
                    <a:cubicBezTo>
                      <a:pt x="25" y="44"/>
                      <a:pt x="25" y="44"/>
                      <a:pt x="25" y="44"/>
                    </a:cubicBezTo>
                    <a:cubicBezTo>
                      <a:pt x="24" y="43"/>
                      <a:pt x="23" y="43"/>
                      <a:pt x="22" y="43"/>
                    </a:cubicBezTo>
                    <a:cubicBezTo>
                      <a:pt x="15" y="42"/>
                      <a:pt x="15" y="42"/>
                      <a:pt x="15" y="42"/>
                    </a:cubicBezTo>
                    <a:cubicBezTo>
                      <a:pt x="15" y="43"/>
                      <a:pt x="14" y="43"/>
                      <a:pt x="14" y="44"/>
                    </a:cubicBezTo>
                    <a:cubicBezTo>
                      <a:pt x="10" y="41"/>
                      <a:pt x="6" y="38"/>
                      <a:pt x="4" y="3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75" name="Freeform 169"/>
              <p:cNvSpPr/>
              <p:nvPr/>
            </p:nvSpPr>
            <p:spPr bwMode="auto">
              <a:xfrm>
                <a:off x="871" y="1078"/>
                <a:ext cx="14" cy="14"/>
              </a:xfrm>
              <a:custGeom>
                <a:avLst/>
                <a:gdLst>
                  <a:gd name="T0" fmla="*/ 4 w 16"/>
                  <a:gd name="T1" fmla="*/ 1 h 16"/>
                  <a:gd name="T2" fmla="*/ 6 w 16"/>
                  <a:gd name="T3" fmla="*/ 0 h 16"/>
                  <a:gd name="T4" fmla="*/ 14 w 16"/>
                  <a:gd name="T5" fmla="*/ 1 h 16"/>
                  <a:gd name="T6" fmla="*/ 15 w 16"/>
                  <a:gd name="T7" fmla="*/ 3 h 16"/>
                  <a:gd name="T8" fmla="*/ 16 w 16"/>
                  <a:gd name="T9" fmla="*/ 10 h 16"/>
                  <a:gd name="T10" fmla="*/ 14 w 16"/>
                  <a:gd name="T11" fmla="*/ 13 h 16"/>
                  <a:gd name="T12" fmla="*/ 8 w 16"/>
                  <a:gd name="T13" fmla="*/ 15 h 16"/>
                  <a:gd name="T14" fmla="*/ 5 w 16"/>
                  <a:gd name="T15" fmla="*/ 15 h 16"/>
                  <a:gd name="T16" fmla="*/ 1 w 16"/>
                  <a:gd name="T17" fmla="*/ 9 h 16"/>
                  <a:gd name="T18" fmla="*/ 0 w 16"/>
                  <a:gd name="T19" fmla="*/ 7 h 16"/>
                  <a:gd name="T20" fmla="*/ 4 w 16"/>
                  <a:gd name="T21"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6">
                    <a:moveTo>
                      <a:pt x="4" y="1"/>
                    </a:moveTo>
                    <a:cubicBezTo>
                      <a:pt x="5" y="0"/>
                      <a:pt x="6" y="0"/>
                      <a:pt x="6" y="0"/>
                    </a:cubicBezTo>
                    <a:cubicBezTo>
                      <a:pt x="14" y="1"/>
                      <a:pt x="14" y="1"/>
                      <a:pt x="14" y="1"/>
                    </a:cubicBezTo>
                    <a:cubicBezTo>
                      <a:pt x="14" y="2"/>
                      <a:pt x="15" y="2"/>
                      <a:pt x="15" y="3"/>
                    </a:cubicBezTo>
                    <a:cubicBezTo>
                      <a:pt x="16" y="10"/>
                      <a:pt x="16" y="10"/>
                      <a:pt x="16" y="10"/>
                    </a:cubicBezTo>
                    <a:cubicBezTo>
                      <a:pt x="16" y="11"/>
                      <a:pt x="15" y="12"/>
                      <a:pt x="14" y="13"/>
                    </a:cubicBezTo>
                    <a:cubicBezTo>
                      <a:pt x="8" y="15"/>
                      <a:pt x="8" y="15"/>
                      <a:pt x="8" y="15"/>
                    </a:cubicBezTo>
                    <a:cubicBezTo>
                      <a:pt x="7" y="16"/>
                      <a:pt x="6" y="15"/>
                      <a:pt x="5" y="15"/>
                    </a:cubicBezTo>
                    <a:cubicBezTo>
                      <a:pt x="1" y="9"/>
                      <a:pt x="1" y="9"/>
                      <a:pt x="1" y="9"/>
                    </a:cubicBezTo>
                    <a:cubicBezTo>
                      <a:pt x="0" y="9"/>
                      <a:pt x="0" y="8"/>
                      <a:pt x="0" y="7"/>
                    </a:cubicBezTo>
                    <a:lnTo>
                      <a:pt x="4"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76" name="Freeform 170"/>
              <p:cNvSpPr>
                <a:spLocks noEditPoints="1"/>
              </p:cNvSpPr>
              <p:nvPr/>
            </p:nvSpPr>
            <p:spPr bwMode="auto">
              <a:xfrm>
                <a:off x="311" y="753"/>
                <a:ext cx="50" cy="49"/>
              </a:xfrm>
              <a:custGeom>
                <a:avLst/>
                <a:gdLst>
                  <a:gd name="T0" fmla="*/ 0 w 58"/>
                  <a:gd name="T1" fmla="*/ 28 h 57"/>
                  <a:gd name="T2" fmla="*/ 29 w 58"/>
                  <a:gd name="T3" fmla="*/ 57 h 57"/>
                  <a:gd name="T4" fmla="*/ 58 w 58"/>
                  <a:gd name="T5" fmla="*/ 28 h 57"/>
                  <a:gd name="T6" fmla="*/ 29 w 58"/>
                  <a:gd name="T7" fmla="*/ 0 h 57"/>
                  <a:gd name="T8" fmla="*/ 0 w 58"/>
                  <a:gd name="T9" fmla="*/ 28 h 57"/>
                  <a:gd name="T10" fmla="*/ 6 w 58"/>
                  <a:gd name="T11" fmla="*/ 38 h 57"/>
                  <a:gd name="T12" fmla="*/ 9 w 58"/>
                  <a:gd name="T13" fmla="*/ 39 h 57"/>
                  <a:gd name="T14" fmla="*/ 10 w 58"/>
                  <a:gd name="T15" fmla="*/ 40 h 57"/>
                  <a:gd name="T16" fmla="*/ 12 w 58"/>
                  <a:gd name="T17" fmla="*/ 34 h 57"/>
                  <a:gd name="T18" fmla="*/ 13 w 58"/>
                  <a:gd name="T19" fmla="*/ 31 h 57"/>
                  <a:gd name="T20" fmla="*/ 9 w 58"/>
                  <a:gd name="T21" fmla="*/ 24 h 57"/>
                  <a:gd name="T22" fmla="*/ 8 w 58"/>
                  <a:gd name="T23" fmla="*/ 23 h 57"/>
                  <a:gd name="T24" fmla="*/ 4 w 58"/>
                  <a:gd name="T25" fmla="*/ 25 h 57"/>
                  <a:gd name="T26" fmla="*/ 15 w 58"/>
                  <a:gd name="T27" fmla="*/ 8 h 57"/>
                  <a:gd name="T28" fmla="*/ 15 w 58"/>
                  <a:gd name="T29" fmla="*/ 11 h 57"/>
                  <a:gd name="T30" fmla="*/ 16 w 58"/>
                  <a:gd name="T31" fmla="*/ 13 h 57"/>
                  <a:gd name="T32" fmla="*/ 24 w 58"/>
                  <a:gd name="T33" fmla="*/ 13 h 57"/>
                  <a:gd name="T34" fmla="*/ 26 w 58"/>
                  <a:gd name="T35" fmla="*/ 12 h 57"/>
                  <a:gd name="T36" fmla="*/ 30 w 58"/>
                  <a:gd name="T37" fmla="*/ 7 h 57"/>
                  <a:gd name="T38" fmla="*/ 30 w 58"/>
                  <a:gd name="T39" fmla="*/ 6 h 57"/>
                  <a:gd name="T40" fmla="*/ 27 w 58"/>
                  <a:gd name="T41" fmla="*/ 3 h 57"/>
                  <a:gd name="T42" fmla="*/ 29 w 58"/>
                  <a:gd name="T43" fmla="*/ 3 h 57"/>
                  <a:gd name="T44" fmla="*/ 44 w 58"/>
                  <a:gd name="T45" fmla="*/ 8 h 57"/>
                  <a:gd name="T46" fmla="*/ 42 w 58"/>
                  <a:gd name="T47" fmla="*/ 9 h 57"/>
                  <a:gd name="T48" fmla="*/ 43 w 58"/>
                  <a:gd name="T49" fmla="*/ 12 h 57"/>
                  <a:gd name="T50" fmla="*/ 46 w 58"/>
                  <a:gd name="T51" fmla="*/ 18 h 57"/>
                  <a:gd name="T52" fmla="*/ 52 w 58"/>
                  <a:gd name="T53" fmla="*/ 21 h 57"/>
                  <a:gd name="T54" fmla="*/ 53 w 58"/>
                  <a:gd name="T55" fmla="*/ 22 h 57"/>
                  <a:gd name="T56" fmla="*/ 54 w 58"/>
                  <a:gd name="T57" fmla="*/ 28 h 57"/>
                  <a:gd name="T58" fmla="*/ 53 w 58"/>
                  <a:gd name="T59" fmla="*/ 35 h 57"/>
                  <a:gd name="T60" fmla="*/ 48 w 58"/>
                  <a:gd name="T61" fmla="*/ 40 h 57"/>
                  <a:gd name="T62" fmla="*/ 47 w 58"/>
                  <a:gd name="T63" fmla="*/ 41 h 57"/>
                  <a:gd name="T64" fmla="*/ 45 w 58"/>
                  <a:gd name="T65" fmla="*/ 47 h 57"/>
                  <a:gd name="T66" fmla="*/ 33 w 58"/>
                  <a:gd name="T67" fmla="*/ 53 h 57"/>
                  <a:gd name="T68" fmla="*/ 29 w 58"/>
                  <a:gd name="T69" fmla="*/ 50 h 57"/>
                  <a:gd name="T70" fmla="*/ 27 w 58"/>
                  <a:gd name="T71" fmla="*/ 49 h 57"/>
                  <a:gd name="T72" fmla="*/ 19 w 58"/>
                  <a:gd name="T73" fmla="*/ 49 h 57"/>
                  <a:gd name="T74" fmla="*/ 17 w 58"/>
                  <a:gd name="T75" fmla="*/ 50 h 57"/>
                  <a:gd name="T76" fmla="*/ 6 w 58"/>
                  <a:gd name="T77" fmla="*/ 3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 h="57">
                    <a:moveTo>
                      <a:pt x="0" y="28"/>
                    </a:moveTo>
                    <a:cubicBezTo>
                      <a:pt x="0" y="44"/>
                      <a:pt x="13" y="57"/>
                      <a:pt x="29" y="57"/>
                    </a:cubicBezTo>
                    <a:cubicBezTo>
                      <a:pt x="45" y="57"/>
                      <a:pt x="58" y="44"/>
                      <a:pt x="58" y="28"/>
                    </a:cubicBezTo>
                    <a:cubicBezTo>
                      <a:pt x="58" y="13"/>
                      <a:pt x="45" y="0"/>
                      <a:pt x="29" y="0"/>
                    </a:cubicBezTo>
                    <a:cubicBezTo>
                      <a:pt x="13" y="0"/>
                      <a:pt x="0" y="13"/>
                      <a:pt x="0" y="28"/>
                    </a:cubicBezTo>
                    <a:close/>
                    <a:moveTo>
                      <a:pt x="6" y="38"/>
                    </a:moveTo>
                    <a:cubicBezTo>
                      <a:pt x="7" y="38"/>
                      <a:pt x="9" y="39"/>
                      <a:pt x="9" y="39"/>
                    </a:cubicBezTo>
                    <a:cubicBezTo>
                      <a:pt x="9" y="40"/>
                      <a:pt x="10" y="40"/>
                      <a:pt x="10" y="40"/>
                    </a:cubicBezTo>
                    <a:cubicBezTo>
                      <a:pt x="10" y="40"/>
                      <a:pt x="12" y="35"/>
                      <a:pt x="12" y="34"/>
                    </a:cubicBezTo>
                    <a:cubicBezTo>
                      <a:pt x="12" y="32"/>
                      <a:pt x="13" y="31"/>
                      <a:pt x="13" y="31"/>
                    </a:cubicBezTo>
                    <a:cubicBezTo>
                      <a:pt x="13" y="31"/>
                      <a:pt x="10" y="24"/>
                      <a:pt x="9" y="24"/>
                    </a:cubicBezTo>
                    <a:cubicBezTo>
                      <a:pt x="9" y="24"/>
                      <a:pt x="9" y="23"/>
                      <a:pt x="8" y="23"/>
                    </a:cubicBezTo>
                    <a:cubicBezTo>
                      <a:pt x="7" y="23"/>
                      <a:pt x="5" y="25"/>
                      <a:pt x="4" y="25"/>
                    </a:cubicBezTo>
                    <a:cubicBezTo>
                      <a:pt x="5" y="18"/>
                      <a:pt x="9" y="12"/>
                      <a:pt x="15" y="8"/>
                    </a:cubicBezTo>
                    <a:cubicBezTo>
                      <a:pt x="15" y="9"/>
                      <a:pt x="15" y="11"/>
                      <a:pt x="15" y="11"/>
                    </a:cubicBezTo>
                    <a:cubicBezTo>
                      <a:pt x="15" y="12"/>
                      <a:pt x="16" y="13"/>
                      <a:pt x="16" y="13"/>
                    </a:cubicBezTo>
                    <a:cubicBezTo>
                      <a:pt x="16" y="13"/>
                      <a:pt x="23" y="13"/>
                      <a:pt x="24" y="13"/>
                    </a:cubicBezTo>
                    <a:cubicBezTo>
                      <a:pt x="25" y="13"/>
                      <a:pt x="26" y="12"/>
                      <a:pt x="26" y="12"/>
                    </a:cubicBezTo>
                    <a:cubicBezTo>
                      <a:pt x="26" y="12"/>
                      <a:pt x="29" y="8"/>
                      <a:pt x="30" y="7"/>
                    </a:cubicBezTo>
                    <a:cubicBezTo>
                      <a:pt x="31" y="7"/>
                      <a:pt x="30" y="6"/>
                      <a:pt x="30" y="6"/>
                    </a:cubicBezTo>
                    <a:cubicBezTo>
                      <a:pt x="27" y="3"/>
                      <a:pt x="27" y="3"/>
                      <a:pt x="27" y="3"/>
                    </a:cubicBezTo>
                    <a:cubicBezTo>
                      <a:pt x="28" y="3"/>
                      <a:pt x="28" y="3"/>
                      <a:pt x="29" y="3"/>
                    </a:cubicBezTo>
                    <a:cubicBezTo>
                      <a:pt x="35" y="3"/>
                      <a:pt x="40" y="5"/>
                      <a:pt x="44" y="8"/>
                    </a:cubicBezTo>
                    <a:cubicBezTo>
                      <a:pt x="43" y="9"/>
                      <a:pt x="43" y="9"/>
                      <a:pt x="42" y="9"/>
                    </a:cubicBezTo>
                    <a:cubicBezTo>
                      <a:pt x="42" y="11"/>
                      <a:pt x="43" y="11"/>
                      <a:pt x="43" y="12"/>
                    </a:cubicBezTo>
                    <a:cubicBezTo>
                      <a:pt x="44" y="13"/>
                      <a:pt x="46" y="18"/>
                      <a:pt x="46" y="18"/>
                    </a:cubicBezTo>
                    <a:cubicBezTo>
                      <a:pt x="47" y="18"/>
                      <a:pt x="51" y="20"/>
                      <a:pt x="52" y="21"/>
                    </a:cubicBezTo>
                    <a:cubicBezTo>
                      <a:pt x="52" y="22"/>
                      <a:pt x="53" y="22"/>
                      <a:pt x="53" y="22"/>
                    </a:cubicBezTo>
                    <a:cubicBezTo>
                      <a:pt x="54" y="24"/>
                      <a:pt x="54" y="26"/>
                      <a:pt x="54" y="28"/>
                    </a:cubicBezTo>
                    <a:cubicBezTo>
                      <a:pt x="54" y="31"/>
                      <a:pt x="54" y="33"/>
                      <a:pt x="53" y="35"/>
                    </a:cubicBezTo>
                    <a:cubicBezTo>
                      <a:pt x="52" y="36"/>
                      <a:pt x="48" y="40"/>
                      <a:pt x="48" y="40"/>
                    </a:cubicBezTo>
                    <a:cubicBezTo>
                      <a:pt x="48" y="40"/>
                      <a:pt x="47" y="41"/>
                      <a:pt x="47" y="41"/>
                    </a:cubicBezTo>
                    <a:cubicBezTo>
                      <a:pt x="47" y="42"/>
                      <a:pt x="46" y="45"/>
                      <a:pt x="45" y="47"/>
                    </a:cubicBezTo>
                    <a:cubicBezTo>
                      <a:pt x="42" y="50"/>
                      <a:pt x="38" y="52"/>
                      <a:pt x="33" y="53"/>
                    </a:cubicBezTo>
                    <a:cubicBezTo>
                      <a:pt x="29" y="50"/>
                      <a:pt x="29" y="50"/>
                      <a:pt x="29" y="50"/>
                    </a:cubicBezTo>
                    <a:cubicBezTo>
                      <a:pt x="29" y="49"/>
                      <a:pt x="28" y="49"/>
                      <a:pt x="27" y="49"/>
                    </a:cubicBezTo>
                    <a:cubicBezTo>
                      <a:pt x="19" y="49"/>
                      <a:pt x="19" y="49"/>
                      <a:pt x="19" y="49"/>
                    </a:cubicBezTo>
                    <a:cubicBezTo>
                      <a:pt x="18" y="49"/>
                      <a:pt x="17" y="49"/>
                      <a:pt x="17" y="50"/>
                    </a:cubicBezTo>
                    <a:cubicBezTo>
                      <a:pt x="12" y="47"/>
                      <a:pt x="8" y="43"/>
                      <a:pt x="6" y="3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77" name="Freeform 171"/>
              <p:cNvSpPr/>
              <p:nvPr/>
            </p:nvSpPr>
            <p:spPr bwMode="auto">
              <a:xfrm>
                <a:off x="332" y="772"/>
                <a:ext cx="15" cy="17"/>
              </a:xfrm>
              <a:custGeom>
                <a:avLst/>
                <a:gdLst>
                  <a:gd name="T0" fmla="*/ 5 w 18"/>
                  <a:gd name="T1" fmla="*/ 1 h 19"/>
                  <a:gd name="T2" fmla="*/ 8 w 18"/>
                  <a:gd name="T3" fmla="*/ 0 h 19"/>
                  <a:gd name="T4" fmla="*/ 16 w 18"/>
                  <a:gd name="T5" fmla="*/ 2 h 19"/>
                  <a:gd name="T6" fmla="*/ 18 w 18"/>
                  <a:gd name="T7" fmla="*/ 4 h 19"/>
                  <a:gd name="T8" fmla="*/ 18 w 18"/>
                  <a:gd name="T9" fmla="*/ 13 h 19"/>
                  <a:gd name="T10" fmla="*/ 17 w 18"/>
                  <a:gd name="T11" fmla="*/ 15 h 19"/>
                  <a:gd name="T12" fmla="*/ 9 w 18"/>
                  <a:gd name="T13" fmla="*/ 18 h 19"/>
                  <a:gd name="T14" fmla="*/ 6 w 18"/>
                  <a:gd name="T15" fmla="*/ 18 h 19"/>
                  <a:gd name="T16" fmla="*/ 1 w 18"/>
                  <a:gd name="T17" fmla="*/ 11 h 19"/>
                  <a:gd name="T18" fmla="*/ 0 w 18"/>
                  <a:gd name="T19" fmla="*/ 9 h 19"/>
                  <a:gd name="T20" fmla="*/ 5 w 18"/>
                  <a:gd name="T21"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9">
                    <a:moveTo>
                      <a:pt x="5" y="1"/>
                    </a:moveTo>
                    <a:cubicBezTo>
                      <a:pt x="5" y="1"/>
                      <a:pt x="7" y="0"/>
                      <a:pt x="8" y="0"/>
                    </a:cubicBezTo>
                    <a:cubicBezTo>
                      <a:pt x="16" y="2"/>
                      <a:pt x="16" y="2"/>
                      <a:pt x="16" y="2"/>
                    </a:cubicBezTo>
                    <a:cubicBezTo>
                      <a:pt x="17" y="3"/>
                      <a:pt x="17" y="3"/>
                      <a:pt x="18" y="4"/>
                    </a:cubicBezTo>
                    <a:cubicBezTo>
                      <a:pt x="18" y="13"/>
                      <a:pt x="18" y="13"/>
                      <a:pt x="18" y="13"/>
                    </a:cubicBezTo>
                    <a:cubicBezTo>
                      <a:pt x="18" y="14"/>
                      <a:pt x="18" y="15"/>
                      <a:pt x="17" y="15"/>
                    </a:cubicBezTo>
                    <a:cubicBezTo>
                      <a:pt x="9" y="18"/>
                      <a:pt x="9" y="18"/>
                      <a:pt x="9" y="18"/>
                    </a:cubicBezTo>
                    <a:cubicBezTo>
                      <a:pt x="8" y="19"/>
                      <a:pt x="7" y="19"/>
                      <a:pt x="6" y="18"/>
                    </a:cubicBezTo>
                    <a:cubicBezTo>
                      <a:pt x="1" y="11"/>
                      <a:pt x="1" y="11"/>
                      <a:pt x="1" y="11"/>
                    </a:cubicBezTo>
                    <a:cubicBezTo>
                      <a:pt x="0" y="11"/>
                      <a:pt x="0" y="9"/>
                      <a:pt x="0" y="9"/>
                    </a:cubicBezTo>
                    <a:lnTo>
                      <a:pt x="5"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78" name="Freeform 172"/>
              <p:cNvSpPr>
                <a:spLocks noEditPoints="1"/>
              </p:cNvSpPr>
              <p:nvPr/>
            </p:nvSpPr>
            <p:spPr bwMode="auto">
              <a:xfrm>
                <a:off x="953" y="1129"/>
                <a:ext cx="43" cy="43"/>
              </a:xfrm>
              <a:custGeom>
                <a:avLst/>
                <a:gdLst>
                  <a:gd name="T0" fmla="*/ 0 w 49"/>
                  <a:gd name="T1" fmla="*/ 25 h 50"/>
                  <a:gd name="T2" fmla="*/ 25 w 49"/>
                  <a:gd name="T3" fmla="*/ 50 h 50"/>
                  <a:gd name="T4" fmla="*/ 49 w 49"/>
                  <a:gd name="T5" fmla="*/ 25 h 50"/>
                  <a:gd name="T6" fmla="*/ 25 w 49"/>
                  <a:gd name="T7" fmla="*/ 0 h 50"/>
                  <a:gd name="T8" fmla="*/ 0 w 49"/>
                  <a:gd name="T9" fmla="*/ 25 h 50"/>
                  <a:gd name="T10" fmla="*/ 5 w 49"/>
                  <a:gd name="T11" fmla="*/ 33 h 50"/>
                  <a:gd name="T12" fmla="*/ 7 w 49"/>
                  <a:gd name="T13" fmla="*/ 35 h 50"/>
                  <a:gd name="T14" fmla="*/ 9 w 49"/>
                  <a:gd name="T15" fmla="*/ 35 h 50"/>
                  <a:gd name="T16" fmla="*/ 10 w 49"/>
                  <a:gd name="T17" fmla="*/ 29 h 50"/>
                  <a:gd name="T18" fmla="*/ 11 w 49"/>
                  <a:gd name="T19" fmla="*/ 27 h 50"/>
                  <a:gd name="T20" fmla="*/ 8 w 49"/>
                  <a:gd name="T21" fmla="*/ 21 h 50"/>
                  <a:gd name="T22" fmla="*/ 6 w 49"/>
                  <a:gd name="T23" fmla="*/ 21 h 50"/>
                  <a:gd name="T24" fmla="*/ 3 w 49"/>
                  <a:gd name="T25" fmla="*/ 22 h 50"/>
                  <a:gd name="T26" fmla="*/ 12 w 49"/>
                  <a:gd name="T27" fmla="*/ 7 h 50"/>
                  <a:gd name="T28" fmla="*/ 12 w 49"/>
                  <a:gd name="T29" fmla="*/ 10 h 50"/>
                  <a:gd name="T30" fmla="*/ 14 w 49"/>
                  <a:gd name="T31" fmla="*/ 11 h 50"/>
                  <a:gd name="T32" fmla="*/ 20 w 49"/>
                  <a:gd name="T33" fmla="*/ 12 h 50"/>
                  <a:gd name="T34" fmla="*/ 22 w 49"/>
                  <a:gd name="T35" fmla="*/ 11 h 50"/>
                  <a:gd name="T36" fmla="*/ 26 w 49"/>
                  <a:gd name="T37" fmla="*/ 7 h 50"/>
                  <a:gd name="T38" fmla="*/ 25 w 49"/>
                  <a:gd name="T39" fmla="*/ 5 h 50"/>
                  <a:gd name="T40" fmla="*/ 23 w 49"/>
                  <a:gd name="T41" fmla="*/ 4 h 50"/>
                  <a:gd name="T42" fmla="*/ 25 w 49"/>
                  <a:gd name="T43" fmla="*/ 3 h 50"/>
                  <a:gd name="T44" fmla="*/ 38 w 49"/>
                  <a:gd name="T45" fmla="*/ 8 h 50"/>
                  <a:gd name="T46" fmla="*/ 36 w 49"/>
                  <a:gd name="T47" fmla="*/ 9 h 50"/>
                  <a:gd name="T48" fmla="*/ 37 w 49"/>
                  <a:gd name="T49" fmla="*/ 11 h 50"/>
                  <a:gd name="T50" fmla="*/ 40 w 49"/>
                  <a:gd name="T51" fmla="*/ 16 h 50"/>
                  <a:gd name="T52" fmla="*/ 44 w 49"/>
                  <a:gd name="T53" fmla="*/ 19 h 50"/>
                  <a:gd name="T54" fmla="*/ 46 w 49"/>
                  <a:gd name="T55" fmla="*/ 19 h 50"/>
                  <a:gd name="T56" fmla="*/ 46 w 49"/>
                  <a:gd name="T57" fmla="*/ 25 h 50"/>
                  <a:gd name="T58" fmla="*/ 45 w 49"/>
                  <a:gd name="T59" fmla="*/ 31 h 50"/>
                  <a:gd name="T60" fmla="*/ 41 w 49"/>
                  <a:gd name="T61" fmla="*/ 35 h 50"/>
                  <a:gd name="T62" fmla="*/ 40 w 49"/>
                  <a:gd name="T63" fmla="*/ 36 h 50"/>
                  <a:gd name="T64" fmla="*/ 39 w 49"/>
                  <a:gd name="T65" fmla="*/ 41 h 50"/>
                  <a:gd name="T66" fmla="*/ 29 w 49"/>
                  <a:gd name="T67" fmla="*/ 46 h 50"/>
                  <a:gd name="T68" fmla="*/ 25 w 49"/>
                  <a:gd name="T69" fmla="*/ 44 h 50"/>
                  <a:gd name="T70" fmla="*/ 23 w 49"/>
                  <a:gd name="T71" fmla="*/ 43 h 50"/>
                  <a:gd name="T72" fmla="*/ 16 w 49"/>
                  <a:gd name="T73" fmla="*/ 43 h 50"/>
                  <a:gd name="T74" fmla="*/ 14 w 49"/>
                  <a:gd name="T75" fmla="*/ 44 h 50"/>
                  <a:gd name="T76" fmla="*/ 5 w 49"/>
                  <a:gd name="T77" fmla="*/ 3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50">
                    <a:moveTo>
                      <a:pt x="0" y="25"/>
                    </a:moveTo>
                    <a:cubicBezTo>
                      <a:pt x="0" y="39"/>
                      <a:pt x="11" y="50"/>
                      <a:pt x="25" y="50"/>
                    </a:cubicBezTo>
                    <a:cubicBezTo>
                      <a:pt x="38" y="50"/>
                      <a:pt x="49" y="39"/>
                      <a:pt x="49" y="25"/>
                    </a:cubicBezTo>
                    <a:cubicBezTo>
                      <a:pt x="49" y="11"/>
                      <a:pt x="38" y="0"/>
                      <a:pt x="25" y="0"/>
                    </a:cubicBezTo>
                    <a:cubicBezTo>
                      <a:pt x="11" y="0"/>
                      <a:pt x="0" y="11"/>
                      <a:pt x="0" y="25"/>
                    </a:cubicBezTo>
                    <a:close/>
                    <a:moveTo>
                      <a:pt x="5" y="33"/>
                    </a:moveTo>
                    <a:cubicBezTo>
                      <a:pt x="6" y="34"/>
                      <a:pt x="7" y="34"/>
                      <a:pt x="7" y="35"/>
                    </a:cubicBezTo>
                    <a:cubicBezTo>
                      <a:pt x="8" y="35"/>
                      <a:pt x="9" y="35"/>
                      <a:pt x="9" y="35"/>
                    </a:cubicBezTo>
                    <a:cubicBezTo>
                      <a:pt x="9" y="35"/>
                      <a:pt x="10" y="30"/>
                      <a:pt x="10" y="29"/>
                    </a:cubicBezTo>
                    <a:cubicBezTo>
                      <a:pt x="10" y="28"/>
                      <a:pt x="11" y="27"/>
                      <a:pt x="11" y="27"/>
                    </a:cubicBezTo>
                    <a:cubicBezTo>
                      <a:pt x="11" y="27"/>
                      <a:pt x="8" y="22"/>
                      <a:pt x="8" y="21"/>
                    </a:cubicBezTo>
                    <a:cubicBezTo>
                      <a:pt x="8" y="21"/>
                      <a:pt x="7" y="21"/>
                      <a:pt x="6" y="21"/>
                    </a:cubicBezTo>
                    <a:cubicBezTo>
                      <a:pt x="6" y="21"/>
                      <a:pt x="4" y="22"/>
                      <a:pt x="3" y="22"/>
                    </a:cubicBezTo>
                    <a:cubicBezTo>
                      <a:pt x="4" y="16"/>
                      <a:pt x="8" y="11"/>
                      <a:pt x="12" y="7"/>
                    </a:cubicBezTo>
                    <a:cubicBezTo>
                      <a:pt x="12" y="9"/>
                      <a:pt x="12" y="10"/>
                      <a:pt x="12" y="10"/>
                    </a:cubicBezTo>
                    <a:cubicBezTo>
                      <a:pt x="12" y="11"/>
                      <a:pt x="14" y="11"/>
                      <a:pt x="14" y="11"/>
                    </a:cubicBezTo>
                    <a:cubicBezTo>
                      <a:pt x="14" y="11"/>
                      <a:pt x="20" y="12"/>
                      <a:pt x="20" y="12"/>
                    </a:cubicBezTo>
                    <a:cubicBezTo>
                      <a:pt x="21" y="12"/>
                      <a:pt x="22" y="11"/>
                      <a:pt x="22" y="11"/>
                    </a:cubicBezTo>
                    <a:cubicBezTo>
                      <a:pt x="22" y="11"/>
                      <a:pt x="25" y="8"/>
                      <a:pt x="26" y="7"/>
                    </a:cubicBezTo>
                    <a:cubicBezTo>
                      <a:pt x="26" y="6"/>
                      <a:pt x="25" y="5"/>
                      <a:pt x="25" y="5"/>
                    </a:cubicBezTo>
                    <a:cubicBezTo>
                      <a:pt x="23" y="4"/>
                      <a:pt x="23" y="4"/>
                      <a:pt x="23" y="4"/>
                    </a:cubicBezTo>
                    <a:cubicBezTo>
                      <a:pt x="24" y="3"/>
                      <a:pt x="24" y="3"/>
                      <a:pt x="25" y="3"/>
                    </a:cubicBezTo>
                    <a:cubicBezTo>
                      <a:pt x="30" y="3"/>
                      <a:pt x="34" y="5"/>
                      <a:pt x="38" y="8"/>
                    </a:cubicBezTo>
                    <a:cubicBezTo>
                      <a:pt x="37" y="8"/>
                      <a:pt x="36" y="8"/>
                      <a:pt x="36" y="9"/>
                    </a:cubicBezTo>
                    <a:cubicBezTo>
                      <a:pt x="36" y="10"/>
                      <a:pt x="37" y="10"/>
                      <a:pt x="37" y="11"/>
                    </a:cubicBezTo>
                    <a:cubicBezTo>
                      <a:pt x="37" y="11"/>
                      <a:pt x="39" y="16"/>
                      <a:pt x="40" y="16"/>
                    </a:cubicBezTo>
                    <a:cubicBezTo>
                      <a:pt x="40" y="16"/>
                      <a:pt x="43" y="18"/>
                      <a:pt x="44" y="19"/>
                    </a:cubicBezTo>
                    <a:cubicBezTo>
                      <a:pt x="45" y="19"/>
                      <a:pt x="45" y="19"/>
                      <a:pt x="46" y="19"/>
                    </a:cubicBezTo>
                    <a:cubicBezTo>
                      <a:pt x="46" y="21"/>
                      <a:pt x="46" y="23"/>
                      <a:pt x="46" y="25"/>
                    </a:cubicBezTo>
                    <a:cubicBezTo>
                      <a:pt x="46" y="27"/>
                      <a:pt x="46" y="29"/>
                      <a:pt x="45" y="31"/>
                    </a:cubicBezTo>
                    <a:cubicBezTo>
                      <a:pt x="45" y="32"/>
                      <a:pt x="41" y="35"/>
                      <a:pt x="41" y="35"/>
                    </a:cubicBezTo>
                    <a:cubicBezTo>
                      <a:pt x="41" y="35"/>
                      <a:pt x="41" y="36"/>
                      <a:pt x="40" y="36"/>
                    </a:cubicBezTo>
                    <a:cubicBezTo>
                      <a:pt x="40" y="37"/>
                      <a:pt x="39" y="40"/>
                      <a:pt x="39" y="41"/>
                    </a:cubicBezTo>
                    <a:cubicBezTo>
                      <a:pt x="36" y="44"/>
                      <a:pt x="32" y="45"/>
                      <a:pt x="29" y="46"/>
                    </a:cubicBezTo>
                    <a:cubicBezTo>
                      <a:pt x="25" y="44"/>
                      <a:pt x="25" y="44"/>
                      <a:pt x="25" y="44"/>
                    </a:cubicBezTo>
                    <a:cubicBezTo>
                      <a:pt x="25" y="43"/>
                      <a:pt x="24" y="43"/>
                      <a:pt x="23" y="43"/>
                    </a:cubicBezTo>
                    <a:cubicBezTo>
                      <a:pt x="16" y="43"/>
                      <a:pt x="16" y="43"/>
                      <a:pt x="16" y="43"/>
                    </a:cubicBezTo>
                    <a:cubicBezTo>
                      <a:pt x="15" y="43"/>
                      <a:pt x="15" y="43"/>
                      <a:pt x="14" y="44"/>
                    </a:cubicBezTo>
                    <a:cubicBezTo>
                      <a:pt x="10" y="41"/>
                      <a:pt x="7" y="38"/>
                      <a:pt x="5" y="3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79" name="Freeform 173"/>
              <p:cNvSpPr/>
              <p:nvPr/>
            </p:nvSpPr>
            <p:spPr bwMode="auto">
              <a:xfrm>
                <a:off x="971" y="1146"/>
                <a:ext cx="14" cy="14"/>
              </a:xfrm>
              <a:custGeom>
                <a:avLst/>
                <a:gdLst>
                  <a:gd name="T0" fmla="*/ 5 w 16"/>
                  <a:gd name="T1" fmla="*/ 1 h 16"/>
                  <a:gd name="T2" fmla="*/ 7 w 16"/>
                  <a:gd name="T3" fmla="*/ 0 h 16"/>
                  <a:gd name="T4" fmla="*/ 14 w 16"/>
                  <a:gd name="T5" fmla="*/ 1 h 16"/>
                  <a:gd name="T6" fmla="*/ 16 w 16"/>
                  <a:gd name="T7" fmla="*/ 3 h 16"/>
                  <a:gd name="T8" fmla="*/ 16 w 16"/>
                  <a:gd name="T9" fmla="*/ 11 h 16"/>
                  <a:gd name="T10" fmla="*/ 15 w 16"/>
                  <a:gd name="T11" fmla="*/ 13 h 16"/>
                  <a:gd name="T12" fmla="*/ 8 w 16"/>
                  <a:gd name="T13" fmla="*/ 15 h 16"/>
                  <a:gd name="T14" fmla="*/ 6 w 16"/>
                  <a:gd name="T15" fmla="*/ 15 h 16"/>
                  <a:gd name="T16" fmla="*/ 1 w 16"/>
                  <a:gd name="T17" fmla="*/ 9 h 16"/>
                  <a:gd name="T18" fmla="*/ 1 w 16"/>
                  <a:gd name="T19" fmla="*/ 7 h 16"/>
                  <a:gd name="T20" fmla="*/ 5 w 16"/>
                  <a:gd name="T21"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6">
                    <a:moveTo>
                      <a:pt x="5" y="1"/>
                    </a:moveTo>
                    <a:cubicBezTo>
                      <a:pt x="5" y="0"/>
                      <a:pt x="6" y="0"/>
                      <a:pt x="7" y="0"/>
                    </a:cubicBezTo>
                    <a:cubicBezTo>
                      <a:pt x="14" y="1"/>
                      <a:pt x="14" y="1"/>
                      <a:pt x="14" y="1"/>
                    </a:cubicBezTo>
                    <a:cubicBezTo>
                      <a:pt x="15" y="2"/>
                      <a:pt x="15" y="3"/>
                      <a:pt x="16" y="3"/>
                    </a:cubicBezTo>
                    <a:cubicBezTo>
                      <a:pt x="16" y="11"/>
                      <a:pt x="16" y="11"/>
                      <a:pt x="16" y="11"/>
                    </a:cubicBezTo>
                    <a:cubicBezTo>
                      <a:pt x="16" y="11"/>
                      <a:pt x="16" y="12"/>
                      <a:pt x="15" y="13"/>
                    </a:cubicBezTo>
                    <a:cubicBezTo>
                      <a:pt x="8" y="15"/>
                      <a:pt x="8" y="15"/>
                      <a:pt x="8" y="15"/>
                    </a:cubicBezTo>
                    <a:cubicBezTo>
                      <a:pt x="7" y="16"/>
                      <a:pt x="6" y="16"/>
                      <a:pt x="6" y="15"/>
                    </a:cubicBezTo>
                    <a:cubicBezTo>
                      <a:pt x="1" y="9"/>
                      <a:pt x="1" y="9"/>
                      <a:pt x="1" y="9"/>
                    </a:cubicBezTo>
                    <a:cubicBezTo>
                      <a:pt x="1" y="9"/>
                      <a:pt x="0" y="8"/>
                      <a:pt x="1" y="7"/>
                    </a:cubicBezTo>
                    <a:lnTo>
                      <a:pt x="5"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80" name="Freeform 174"/>
              <p:cNvSpPr/>
              <p:nvPr/>
            </p:nvSpPr>
            <p:spPr bwMode="auto">
              <a:xfrm>
                <a:off x="355" y="873"/>
                <a:ext cx="107" cy="168"/>
              </a:xfrm>
              <a:custGeom>
                <a:avLst/>
                <a:gdLst>
                  <a:gd name="T0" fmla="*/ 118 w 123"/>
                  <a:gd name="T1" fmla="*/ 37 h 194"/>
                  <a:gd name="T2" fmla="*/ 71 w 123"/>
                  <a:gd name="T3" fmla="*/ 2 h 194"/>
                  <a:gd name="T4" fmla="*/ 64 w 123"/>
                  <a:gd name="T5" fmla="*/ 1 h 194"/>
                  <a:gd name="T6" fmla="*/ 62 w 123"/>
                  <a:gd name="T7" fmla="*/ 1 h 194"/>
                  <a:gd name="T8" fmla="*/ 46 w 123"/>
                  <a:gd name="T9" fmla="*/ 5 h 194"/>
                  <a:gd name="T10" fmla="*/ 44 w 123"/>
                  <a:gd name="T11" fmla="*/ 5 h 194"/>
                  <a:gd name="T12" fmla="*/ 39 w 123"/>
                  <a:gd name="T13" fmla="*/ 9 h 194"/>
                  <a:gd name="T14" fmla="*/ 25 w 123"/>
                  <a:gd name="T15" fmla="*/ 31 h 194"/>
                  <a:gd name="T16" fmla="*/ 19 w 123"/>
                  <a:gd name="T17" fmla="*/ 9 h 194"/>
                  <a:gd name="T18" fmla="*/ 8 w 123"/>
                  <a:gd name="T19" fmla="*/ 2 h 194"/>
                  <a:gd name="T20" fmla="*/ 1 w 123"/>
                  <a:gd name="T21" fmla="*/ 13 h 194"/>
                  <a:gd name="T22" fmla="*/ 11 w 123"/>
                  <a:gd name="T23" fmla="*/ 55 h 194"/>
                  <a:gd name="T24" fmla="*/ 12 w 123"/>
                  <a:gd name="T25" fmla="*/ 57 h 194"/>
                  <a:gd name="T26" fmla="*/ 16 w 123"/>
                  <a:gd name="T27" fmla="*/ 63 h 194"/>
                  <a:gd name="T28" fmla="*/ 29 w 123"/>
                  <a:gd name="T29" fmla="*/ 60 h 194"/>
                  <a:gd name="T30" fmla="*/ 39 w 123"/>
                  <a:gd name="T31" fmla="*/ 43 h 194"/>
                  <a:gd name="T32" fmla="*/ 48 w 123"/>
                  <a:gd name="T33" fmla="*/ 83 h 194"/>
                  <a:gd name="T34" fmla="*/ 32 w 123"/>
                  <a:gd name="T35" fmla="*/ 100 h 194"/>
                  <a:gd name="T36" fmla="*/ 27 w 123"/>
                  <a:gd name="T37" fmla="*/ 112 h 194"/>
                  <a:gd name="T38" fmla="*/ 38 w 123"/>
                  <a:gd name="T39" fmla="*/ 158 h 194"/>
                  <a:gd name="T40" fmla="*/ 51 w 123"/>
                  <a:gd name="T41" fmla="*/ 166 h 194"/>
                  <a:gd name="T42" fmla="*/ 59 w 123"/>
                  <a:gd name="T43" fmla="*/ 153 h 194"/>
                  <a:gd name="T44" fmla="*/ 50 w 123"/>
                  <a:gd name="T45" fmla="*/ 113 h 194"/>
                  <a:gd name="T46" fmla="*/ 63 w 123"/>
                  <a:gd name="T47" fmla="*/ 99 h 194"/>
                  <a:gd name="T48" fmla="*/ 67 w 123"/>
                  <a:gd name="T49" fmla="*/ 98 h 194"/>
                  <a:gd name="T50" fmla="*/ 77 w 123"/>
                  <a:gd name="T51" fmla="*/ 96 h 194"/>
                  <a:gd name="T52" fmla="*/ 98 w 123"/>
                  <a:gd name="T53" fmla="*/ 184 h 194"/>
                  <a:gd name="T54" fmla="*/ 111 w 123"/>
                  <a:gd name="T55" fmla="*/ 193 h 194"/>
                  <a:gd name="T56" fmla="*/ 119 w 123"/>
                  <a:gd name="T57" fmla="*/ 180 h 194"/>
                  <a:gd name="T58" fmla="*/ 97 w 123"/>
                  <a:gd name="T59" fmla="*/ 83 h 194"/>
                  <a:gd name="T60" fmla="*/ 97 w 123"/>
                  <a:gd name="T61" fmla="*/ 83 h 194"/>
                  <a:gd name="T62" fmla="*/ 86 w 123"/>
                  <a:gd name="T63" fmla="*/ 37 h 194"/>
                  <a:gd name="T64" fmla="*/ 107 w 123"/>
                  <a:gd name="T65" fmla="*/ 52 h 194"/>
                  <a:gd name="T66" fmla="*/ 120 w 123"/>
                  <a:gd name="T67" fmla="*/ 50 h 194"/>
                  <a:gd name="T68" fmla="*/ 118 w 123"/>
                  <a:gd name="T69" fmla="*/ 3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3" h="194">
                    <a:moveTo>
                      <a:pt x="118" y="37"/>
                    </a:moveTo>
                    <a:cubicBezTo>
                      <a:pt x="71" y="2"/>
                      <a:pt x="71" y="2"/>
                      <a:pt x="71" y="2"/>
                    </a:cubicBezTo>
                    <a:cubicBezTo>
                      <a:pt x="69" y="1"/>
                      <a:pt x="66" y="0"/>
                      <a:pt x="64" y="1"/>
                    </a:cubicBezTo>
                    <a:cubicBezTo>
                      <a:pt x="63" y="1"/>
                      <a:pt x="63" y="1"/>
                      <a:pt x="62" y="1"/>
                    </a:cubicBezTo>
                    <a:cubicBezTo>
                      <a:pt x="46" y="5"/>
                      <a:pt x="46" y="5"/>
                      <a:pt x="46" y="5"/>
                    </a:cubicBezTo>
                    <a:cubicBezTo>
                      <a:pt x="45" y="5"/>
                      <a:pt x="45" y="5"/>
                      <a:pt x="44" y="5"/>
                    </a:cubicBezTo>
                    <a:cubicBezTo>
                      <a:pt x="42" y="6"/>
                      <a:pt x="40" y="7"/>
                      <a:pt x="39" y="9"/>
                    </a:cubicBezTo>
                    <a:cubicBezTo>
                      <a:pt x="25" y="31"/>
                      <a:pt x="25" y="31"/>
                      <a:pt x="25" y="31"/>
                    </a:cubicBezTo>
                    <a:cubicBezTo>
                      <a:pt x="19" y="9"/>
                      <a:pt x="19" y="9"/>
                      <a:pt x="19" y="9"/>
                    </a:cubicBezTo>
                    <a:cubicBezTo>
                      <a:pt x="18" y="4"/>
                      <a:pt x="13" y="1"/>
                      <a:pt x="8" y="2"/>
                    </a:cubicBezTo>
                    <a:cubicBezTo>
                      <a:pt x="3" y="3"/>
                      <a:pt x="0" y="8"/>
                      <a:pt x="1" y="13"/>
                    </a:cubicBezTo>
                    <a:cubicBezTo>
                      <a:pt x="11" y="55"/>
                      <a:pt x="11" y="55"/>
                      <a:pt x="11" y="55"/>
                    </a:cubicBezTo>
                    <a:cubicBezTo>
                      <a:pt x="11" y="55"/>
                      <a:pt x="11" y="56"/>
                      <a:pt x="12" y="57"/>
                    </a:cubicBezTo>
                    <a:cubicBezTo>
                      <a:pt x="12" y="59"/>
                      <a:pt x="14" y="61"/>
                      <a:pt x="16" y="63"/>
                    </a:cubicBezTo>
                    <a:cubicBezTo>
                      <a:pt x="20" y="66"/>
                      <a:pt x="26" y="64"/>
                      <a:pt x="29" y="60"/>
                    </a:cubicBezTo>
                    <a:cubicBezTo>
                      <a:pt x="39" y="43"/>
                      <a:pt x="39" y="43"/>
                      <a:pt x="39" y="43"/>
                    </a:cubicBezTo>
                    <a:cubicBezTo>
                      <a:pt x="48" y="83"/>
                      <a:pt x="48" y="83"/>
                      <a:pt x="48" y="83"/>
                    </a:cubicBezTo>
                    <a:cubicBezTo>
                      <a:pt x="32" y="100"/>
                      <a:pt x="32" y="100"/>
                      <a:pt x="32" y="100"/>
                    </a:cubicBezTo>
                    <a:cubicBezTo>
                      <a:pt x="28" y="103"/>
                      <a:pt x="26" y="107"/>
                      <a:pt x="27" y="112"/>
                    </a:cubicBezTo>
                    <a:cubicBezTo>
                      <a:pt x="38" y="158"/>
                      <a:pt x="38" y="158"/>
                      <a:pt x="38" y="158"/>
                    </a:cubicBezTo>
                    <a:cubicBezTo>
                      <a:pt x="39" y="164"/>
                      <a:pt x="45" y="167"/>
                      <a:pt x="51" y="166"/>
                    </a:cubicBezTo>
                    <a:cubicBezTo>
                      <a:pt x="57" y="165"/>
                      <a:pt x="60" y="159"/>
                      <a:pt x="59" y="153"/>
                    </a:cubicBezTo>
                    <a:cubicBezTo>
                      <a:pt x="50" y="113"/>
                      <a:pt x="50" y="113"/>
                      <a:pt x="50" y="113"/>
                    </a:cubicBezTo>
                    <a:cubicBezTo>
                      <a:pt x="63" y="99"/>
                      <a:pt x="63" y="99"/>
                      <a:pt x="63" y="99"/>
                    </a:cubicBezTo>
                    <a:cubicBezTo>
                      <a:pt x="64" y="99"/>
                      <a:pt x="66" y="99"/>
                      <a:pt x="67" y="98"/>
                    </a:cubicBezTo>
                    <a:cubicBezTo>
                      <a:pt x="77" y="96"/>
                      <a:pt x="77" y="96"/>
                      <a:pt x="77" y="96"/>
                    </a:cubicBezTo>
                    <a:cubicBezTo>
                      <a:pt x="98" y="184"/>
                      <a:pt x="98" y="184"/>
                      <a:pt x="98" y="184"/>
                    </a:cubicBezTo>
                    <a:cubicBezTo>
                      <a:pt x="99" y="190"/>
                      <a:pt x="105" y="194"/>
                      <a:pt x="111" y="193"/>
                    </a:cubicBezTo>
                    <a:cubicBezTo>
                      <a:pt x="117" y="191"/>
                      <a:pt x="121" y="185"/>
                      <a:pt x="119" y="180"/>
                    </a:cubicBezTo>
                    <a:cubicBezTo>
                      <a:pt x="97" y="83"/>
                      <a:pt x="97" y="83"/>
                      <a:pt x="97" y="83"/>
                    </a:cubicBezTo>
                    <a:cubicBezTo>
                      <a:pt x="97" y="83"/>
                      <a:pt x="97" y="83"/>
                      <a:pt x="97" y="83"/>
                    </a:cubicBezTo>
                    <a:cubicBezTo>
                      <a:pt x="86" y="37"/>
                      <a:pt x="86" y="37"/>
                      <a:pt x="86" y="37"/>
                    </a:cubicBezTo>
                    <a:cubicBezTo>
                      <a:pt x="107" y="52"/>
                      <a:pt x="107" y="52"/>
                      <a:pt x="107" y="52"/>
                    </a:cubicBezTo>
                    <a:cubicBezTo>
                      <a:pt x="111" y="55"/>
                      <a:pt x="117" y="55"/>
                      <a:pt x="120" y="50"/>
                    </a:cubicBezTo>
                    <a:cubicBezTo>
                      <a:pt x="123" y="46"/>
                      <a:pt x="122" y="40"/>
                      <a:pt x="118"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81" name="Freeform 175"/>
              <p:cNvSpPr/>
              <p:nvPr/>
            </p:nvSpPr>
            <p:spPr bwMode="auto">
              <a:xfrm>
                <a:off x="378" y="835"/>
                <a:ext cx="39" cy="40"/>
              </a:xfrm>
              <a:custGeom>
                <a:avLst/>
                <a:gdLst>
                  <a:gd name="T0" fmla="*/ 27 w 44"/>
                  <a:gd name="T1" fmla="*/ 43 h 45"/>
                  <a:gd name="T2" fmla="*/ 42 w 44"/>
                  <a:gd name="T3" fmla="*/ 18 h 45"/>
                  <a:gd name="T4" fmla="*/ 17 w 44"/>
                  <a:gd name="T5" fmla="*/ 3 h 45"/>
                  <a:gd name="T6" fmla="*/ 2 w 44"/>
                  <a:gd name="T7" fmla="*/ 27 h 45"/>
                  <a:gd name="T8" fmla="*/ 27 w 44"/>
                  <a:gd name="T9" fmla="*/ 43 h 45"/>
                </a:gdLst>
                <a:ahLst/>
                <a:cxnLst>
                  <a:cxn ang="0">
                    <a:pos x="T0" y="T1"/>
                  </a:cxn>
                  <a:cxn ang="0">
                    <a:pos x="T2" y="T3"/>
                  </a:cxn>
                  <a:cxn ang="0">
                    <a:pos x="T4" y="T5"/>
                  </a:cxn>
                  <a:cxn ang="0">
                    <a:pos x="T6" y="T7"/>
                  </a:cxn>
                  <a:cxn ang="0">
                    <a:pos x="T8" y="T9"/>
                  </a:cxn>
                </a:cxnLst>
                <a:rect l="0" t="0" r="r" b="b"/>
                <a:pathLst>
                  <a:path w="44" h="45">
                    <a:moveTo>
                      <a:pt x="27" y="43"/>
                    </a:moveTo>
                    <a:cubicBezTo>
                      <a:pt x="38" y="40"/>
                      <a:pt x="44" y="29"/>
                      <a:pt x="42" y="18"/>
                    </a:cubicBezTo>
                    <a:cubicBezTo>
                      <a:pt x="39" y="7"/>
                      <a:pt x="28" y="0"/>
                      <a:pt x="17" y="3"/>
                    </a:cubicBezTo>
                    <a:cubicBezTo>
                      <a:pt x="6" y="5"/>
                      <a:pt x="0" y="16"/>
                      <a:pt x="2" y="27"/>
                    </a:cubicBezTo>
                    <a:cubicBezTo>
                      <a:pt x="5" y="38"/>
                      <a:pt x="16" y="45"/>
                      <a:pt x="27"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82" name="Freeform 176"/>
              <p:cNvSpPr/>
              <p:nvPr/>
            </p:nvSpPr>
            <p:spPr bwMode="auto">
              <a:xfrm>
                <a:off x="1441" y="2329"/>
                <a:ext cx="93" cy="141"/>
              </a:xfrm>
              <a:custGeom>
                <a:avLst/>
                <a:gdLst>
                  <a:gd name="T0" fmla="*/ 101 w 108"/>
                  <a:gd name="T1" fmla="*/ 29 h 162"/>
                  <a:gd name="T2" fmla="*/ 60 w 108"/>
                  <a:gd name="T3" fmla="*/ 2 h 162"/>
                  <a:gd name="T4" fmla="*/ 53 w 108"/>
                  <a:gd name="T5" fmla="*/ 1 h 162"/>
                  <a:gd name="T6" fmla="*/ 52 w 108"/>
                  <a:gd name="T7" fmla="*/ 1 h 162"/>
                  <a:gd name="T8" fmla="*/ 39 w 108"/>
                  <a:gd name="T9" fmla="*/ 5 h 162"/>
                  <a:gd name="T10" fmla="*/ 37 w 108"/>
                  <a:gd name="T11" fmla="*/ 5 h 162"/>
                  <a:gd name="T12" fmla="*/ 33 w 108"/>
                  <a:gd name="T13" fmla="*/ 9 h 162"/>
                  <a:gd name="T14" fmla="*/ 22 w 108"/>
                  <a:gd name="T15" fmla="*/ 28 h 162"/>
                  <a:gd name="T16" fmla="*/ 16 w 108"/>
                  <a:gd name="T17" fmla="*/ 9 h 162"/>
                  <a:gd name="T18" fmla="*/ 7 w 108"/>
                  <a:gd name="T19" fmla="*/ 4 h 162"/>
                  <a:gd name="T20" fmla="*/ 1 w 108"/>
                  <a:gd name="T21" fmla="*/ 14 h 162"/>
                  <a:gd name="T22" fmla="*/ 11 w 108"/>
                  <a:gd name="T23" fmla="*/ 48 h 162"/>
                  <a:gd name="T24" fmla="*/ 12 w 108"/>
                  <a:gd name="T25" fmla="*/ 50 h 162"/>
                  <a:gd name="T26" fmla="*/ 15 w 108"/>
                  <a:gd name="T27" fmla="*/ 55 h 162"/>
                  <a:gd name="T28" fmla="*/ 26 w 108"/>
                  <a:gd name="T29" fmla="*/ 52 h 162"/>
                  <a:gd name="T30" fmla="*/ 34 w 108"/>
                  <a:gd name="T31" fmla="*/ 37 h 162"/>
                  <a:gd name="T32" fmla="*/ 44 w 108"/>
                  <a:gd name="T33" fmla="*/ 71 h 162"/>
                  <a:gd name="T34" fmla="*/ 31 w 108"/>
                  <a:gd name="T35" fmla="*/ 86 h 162"/>
                  <a:gd name="T36" fmla="*/ 27 w 108"/>
                  <a:gd name="T37" fmla="*/ 96 h 162"/>
                  <a:gd name="T38" fmla="*/ 38 w 108"/>
                  <a:gd name="T39" fmla="*/ 134 h 162"/>
                  <a:gd name="T40" fmla="*/ 49 w 108"/>
                  <a:gd name="T41" fmla="*/ 140 h 162"/>
                  <a:gd name="T42" fmla="*/ 55 w 108"/>
                  <a:gd name="T43" fmla="*/ 129 h 162"/>
                  <a:gd name="T44" fmla="*/ 46 w 108"/>
                  <a:gd name="T45" fmla="*/ 96 h 162"/>
                  <a:gd name="T46" fmla="*/ 57 w 108"/>
                  <a:gd name="T47" fmla="*/ 84 h 162"/>
                  <a:gd name="T48" fmla="*/ 60 w 108"/>
                  <a:gd name="T49" fmla="*/ 83 h 162"/>
                  <a:gd name="T50" fmla="*/ 69 w 108"/>
                  <a:gd name="T51" fmla="*/ 80 h 162"/>
                  <a:gd name="T52" fmla="*/ 89 w 108"/>
                  <a:gd name="T53" fmla="*/ 154 h 162"/>
                  <a:gd name="T54" fmla="*/ 101 w 108"/>
                  <a:gd name="T55" fmla="*/ 160 h 162"/>
                  <a:gd name="T56" fmla="*/ 107 w 108"/>
                  <a:gd name="T57" fmla="*/ 149 h 162"/>
                  <a:gd name="T58" fmla="*/ 84 w 108"/>
                  <a:gd name="T59" fmla="*/ 69 h 162"/>
                  <a:gd name="T60" fmla="*/ 84 w 108"/>
                  <a:gd name="T61" fmla="*/ 69 h 162"/>
                  <a:gd name="T62" fmla="*/ 74 w 108"/>
                  <a:gd name="T63" fmla="*/ 30 h 162"/>
                  <a:gd name="T64" fmla="*/ 92 w 108"/>
                  <a:gd name="T65" fmla="*/ 42 h 162"/>
                  <a:gd name="T66" fmla="*/ 103 w 108"/>
                  <a:gd name="T67" fmla="*/ 40 h 162"/>
                  <a:gd name="T68" fmla="*/ 101 w 108"/>
                  <a:gd name="T69" fmla="*/ 29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62">
                    <a:moveTo>
                      <a:pt x="101" y="29"/>
                    </a:moveTo>
                    <a:cubicBezTo>
                      <a:pt x="60" y="2"/>
                      <a:pt x="60" y="2"/>
                      <a:pt x="60" y="2"/>
                    </a:cubicBezTo>
                    <a:cubicBezTo>
                      <a:pt x="58" y="0"/>
                      <a:pt x="55" y="0"/>
                      <a:pt x="53" y="1"/>
                    </a:cubicBezTo>
                    <a:cubicBezTo>
                      <a:pt x="53" y="1"/>
                      <a:pt x="52" y="1"/>
                      <a:pt x="52" y="1"/>
                    </a:cubicBezTo>
                    <a:cubicBezTo>
                      <a:pt x="39" y="5"/>
                      <a:pt x="39" y="5"/>
                      <a:pt x="39" y="5"/>
                    </a:cubicBezTo>
                    <a:cubicBezTo>
                      <a:pt x="38" y="5"/>
                      <a:pt x="37" y="5"/>
                      <a:pt x="37" y="5"/>
                    </a:cubicBezTo>
                    <a:cubicBezTo>
                      <a:pt x="35" y="6"/>
                      <a:pt x="34" y="7"/>
                      <a:pt x="33" y="9"/>
                    </a:cubicBezTo>
                    <a:cubicBezTo>
                      <a:pt x="22" y="28"/>
                      <a:pt x="22" y="28"/>
                      <a:pt x="22" y="28"/>
                    </a:cubicBezTo>
                    <a:cubicBezTo>
                      <a:pt x="16" y="9"/>
                      <a:pt x="16" y="9"/>
                      <a:pt x="16" y="9"/>
                    </a:cubicBezTo>
                    <a:cubicBezTo>
                      <a:pt x="15" y="5"/>
                      <a:pt x="11" y="3"/>
                      <a:pt x="7" y="4"/>
                    </a:cubicBezTo>
                    <a:cubicBezTo>
                      <a:pt x="2" y="5"/>
                      <a:pt x="0" y="9"/>
                      <a:pt x="1" y="14"/>
                    </a:cubicBezTo>
                    <a:cubicBezTo>
                      <a:pt x="11" y="48"/>
                      <a:pt x="11" y="48"/>
                      <a:pt x="11" y="48"/>
                    </a:cubicBezTo>
                    <a:cubicBezTo>
                      <a:pt x="11" y="49"/>
                      <a:pt x="11" y="49"/>
                      <a:pt x="12" y="50"/>
                    </a:cubicBezTo>
                    <a:cubicBezTo>
                      <a:pt x="12" y="52"/>
                      <a:pt x="13" y="54"/>
                      <a:pt x="15" y="55"/>
                    </a:cubicBezTo>
                    <a:cubicBezTo>
                      <a:pt x="19" y="57"/>
                      <a:pt x="24" y="56"/>
                      <a:pt x="26" y="52"/>
                    </a:cubicBezTo>
                    <a:cubicBezTo>
                      <a:pt x="34" y="37"/>
                      <a:pt x="34" y="37"/>
                      <a:pt x="34" y="37"/>
                    </a:cubicBezTo>
                    <a:cubicBezTo>
                      <a:pt x="44" y="71"/>
                      <a:pt x="44" y="71"/>
                      <a:pt x="44" y="71"/>
                    </a:cubicBezTo>
                    <a:cubicBezTo>
                      <a:pt x="31" y="86"/>
                      <a:pt x="31" y="86"/>
                      <a:pt x="31" y="86"/>
                    </a:cubicBezTo>
                    <a:cubicBezTo>
                      <a:pt x="27" y="88"/>
                      <a:pt x="26" y="92"/>
                      <a:pt x="27" y="96"/>
                    </a:cubicBezTo>
                    <a:cubicBezTo>
                      <a:pt x="38" y="134"/>
                      <a:pt x="38" y="134"/>
                      <a:pt x="38" y="134"/>
                    </a:cubicBezTo>
                    <a:cubicBezTo>
                      <a:pt x="39" y="139"/>
                      <a:pt x="44" y="142"/>
                      <a:pt x="49" y="140"/>
                    </a:cubicBezTo>
                    <a:cubicBezTo>
                      <a:pt x="54" y="139"/>
                      <a:pt x="57" y="134"/>
                      <a:pt x="55" y="129"/>
                    </a:cubicBezTo>
                    <a:cubicBezTo>
                      <a:pt x="46" y="96"/>
                      <a:pt x="46" y="96"/>
                      <a:pt x="46" y="96"/>
                    </a:cubicBezTo>
                    <a:cubicBezTo>
                      <a:pt x="57" y="84"/>
                      <a:pt x="57" y="84"/>
                      <a:pt x="57" y="84"/>
                    </a:cubicBezTo>
                    <a:cubicBezTo>
                      <a:pt x="58" y="83"/>
                      <a:pt x="59" y="83"/>
                      <a:pt x="60" y="83"/>
                    </a:cubicBezTo>
                    <a:cubicBezTo>
                      <a:pt x="69" y="80"/>
                      <a:pt x="69" y="80"/>
                      <a:pt x="69" y="80"/>
                    </a:cubicBezTo>
                    <a:cubicBezTo>
                      <a:pt x="89" y="154"/>
                      <a:pt x="89" y="154"/>
                      <a:pt x="89" y="154"/>
                    </a:cubicBezTo>
                    <a:cubicBezTo>
                      <a:pt x="91" y="159"/>
                      <a:pt x="96" y="162"/>
                      <a:pt x="101" y="160"/>
                    </a:cubicBezTo>
                    <a:cubicBezTo>
                      <a:pt x="106" y="159"/>
                      <a:pt x="108" y="154"/>
                      <a:pt x="107" y="149"/>
                    </a:cubicBezTo>
                    <a:cubicBezTo>
                      <a:pt x="84" y="69"/>
                      <a:pt x="84" y="69"/>
                      <a:pt x="84" y="69"/>
                    </a:cubicBezTo>
                    <a:cubicBezTo>
                      <a:pt x="84" y="69"/>
                      <a:pt x="84" y="69"/>
                      <a:pt x="84" y="69"/>
                    </a:cubicBezTo>
                    <a:cubicBezTo>
                      <a:pt x="74" y="30"/>
                      <a:pt x="74" y="30"/>
                      <a:pt x="74" y="30"/>
                    </a:cubicBezTo>
                    <a:cubicBezTo>
                      <a:pt x="92" y="42"/>
                      <a:pt x="92" y="42"/>
                      <a:pt x="92" y="42"/>
                    </a:cubicBezTo>
                    <a:cubicBezTo>
                      <a:pt x="95" y="45"/>
                      <a:pt x="100" y="44"/>
                      <a:pt x="103" y="40"/>
                    </a:cubicBezTo>
                    <a:cubicBezTo>
                      <a:pt x="105" y="37"/>
                      <a:pt x="104" y="32"/>
                      <a:pt x="101"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83" name="Freeform 177"/>
              <p:cNvSpPr/>
              <p:nvPr/>
            </p:nvSpPr>
            <p:spPr bwMode="auto">
              <a:xfrm>
                <a:off x="1459" y="2299"/>
                <a:ext cx="33" cy="33"/>
              </a:xfrm>
              <a:custGeom>
                <a:avLst/>
                <a:gdLst>
                  <a:gd name="T0" fmla="*/ 24 w 38"/>
                  <a:gd name="T1" fmla="*/ 35 h 38"/>
                  <a:gd name="T2" fmla="*/ 36 w 38"/>
                  <a:gd name="T3" fmla="*/ 14 h 38"/>
                  <a:gd name="T4" fmla="*/ 14 w 38"/>
                  <a:gd name="T5" fmla="*/ 2 h 38"/>
                  <a:gd name="T6" fmla="*/ 2 w 38"/>
                  <a:gd name="T7" fmla="*/ 23 h 38"/>
                  <a:gd name="T8" fmla="*/ 24 w 38"/>
                  <a:gd name="T9" fmla="*/ 35 h 38"/>
                </a:gdLst>
                <a:ahLst/>
                <a:cxnLst>
                  <a:cxn ang="0">
                    <a:pos x="T0" y="T1"/>
                  </a:cxn>
                  <a:cxn ang="0">
                    <a:pos x="T2" y="T3"/>
                  </a:cxn>
                  <a:cxn ang="0">
                    <a:pos x="T4" y="T5"/>
                  </a:cxn>
                  <a:cxn ang="0">
                    <a:pos x="T6" y="T7"/>
                  </a:cxn>
                  <a:cxn ang="0">
                    <a:pos x="T8" y="T9"/>
                  </a:cxn>
                </a:cxnLst>
                <a:rect l="0" t="0" r="r" b="b"/>
                <a:pathLst>
                  <a:path w="38" h="38">
                    <a:moveTo>
                      <a:pt x="24" y="35"/>
                    </a:moveTo>
                    <a:cubicBezTo>
                      <a:pt x="33" y="33"/>
                      <a:pt x="38" y="23"/>
                      <a:pt x="36" y="14"/>
                    </a:cubicBezTo>
                    <a:cubicBezTo>
                      <a:pt x="33" y="5"/>
                      <a:pt x="24" y="0"/>
                      <a:pt x="14" y="2"/>
                    </a:cubicBezTo>
                    <a:cubicBezTo>
                      <a:pt x="5" y="5"/>
                      <a:pt x="0" y="14"/>
                      <a:pt x="2" y="23"/>
                    </a:cubicBezTo>
                    <a:cubicBezTo>
                      <a:pt x="5" y="33"/>
                      <a:pt x="15" y="38"/>
                      <a:pt x="24" y="3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84" name="Freeform 178"/>
              <p:cNvSpPr/>
              <p:nvPr/>
            </p:nvSpPr>
            <p:spPr bwMode="auto">
              <a:xfrm>
                <a:off x="1444" y="2100"/>
                <a:ext cx="77" cy="114"/>
              </a:xfrm>
              <a:custGeom>
                <a:avLst/>
                <a:gdLst>
                  <a:gd name="T0" fmla="*/ 82 w 88"/>
                  <a:gd name="T1" fmla="*/ 24 h 132"/>
                  <a:gd name="T2" fmla="*/ 48 w 88"/>
                  <a:gd name="T3" fmla="*/ 2 h 132"/>
                  <a:gd name="T4" fmla="*/ 43 w 88"/>
                  <a:gd name="T5" fmla="*/ 1 h 132"/>
                  <a:gd name="T6" fmla="*/ 42 w 88"/>
                  <a:gd name="T7" fmla="*/ 1 h 132"/>
                  <a:gd name="T8" fmla="*/ 31 w 88"/>
                  <a:gd name="T9" fmla="*/ 4 h 132"/>
                  <a:gd name="T10" fmla="*/ 30 w 88"/>
                  <a:gd name="T11" fmla="*/ 5 h 132"/>
                  <a:gd name="T12" fmla="*/ 27 w 88"/>
                  <a:gd name="T13" fmla="*/ 7 h 132"/>
                  <a:gd name="T14" fmla="*/ 18 w 88"/>
                  <a:gd name="T15" fmla="*/ 23 h 132"/>
                  <a:gd name="T16" fmla="*/ 13 w 88"/>
                  <a:gd name="T17" fmla="*/ 8 h 132"/>
                  <a:gd name="T18" fmla="*/ 5 w 88"/>
                  <a:gd name="T19" fmla="*/ 3 h 132"/>
                  <a:gd name="T20" fmla="*/ 1 w 88"/>
                  <a:gd name="T21" fmla="*/ 11 h 132"/>
                  <a:gd name="T22" fmla="*/ 9 w 88"/>
                  <a:gd name="T23" fmla="*/ 39 h 132"/>
                  <a:gd name="T24" fmla="*/ 9 w 88"/>
                  <a:gd name="T25" fmla="*/ 41 h 132"/>
                  <a:gd name="T26" fmla="*/ 12 w 88"/>
                  <a:gd name="T27" fmla="*/ 45 h 132"/>
                  <a:gd name="T28" fmla="*/ 21 w 88"/>
                  <a:gd name="T29" fmla="*/ 42 h 132"/>
                  <a:gd name="T30" fmla="*/ 28 w 88"/>
                  <a:gd name="T31" fmla="*/ 31 h 132"/>
                  <a:gd name="T32" fmla="*/ 35 w 88"/>
                  <a:gd name="T33" fmla="*/ 58 h 132"/>
                  <a:gd name="T34" fmla="*/ 25 w 88"/>
                  <a:gd name="T35" fmla="*/ 70 h 132"/>
                  <a:gd name="T36" fmla="*/ 22 w 88"/>
                  <a:gd name="T37" fmla="*/ 78 h 132"/>
                  <a:gd name="T38" fmla="*/ 31 w 88"/>
                  <a:gd name="T39" fmla="*/ 109 h 132"/>
                  <a:gd name="T40" fmla="*/ 40 w 88"/>
                  <a:gd name="T41" fmla="*/ 114 h 132"/>
                  <a:gd name="T42" fmla="*/ 45 w 88"/>
                  <a:gd name="T43" fmla="*/ 105 h 132"/>
                  <a:gd name="T44" fmla="*/ 37 w 88"/>
                  <a:gd name="T45" fmla="*/ 78 h 132"/>
                  <a:gd name="T46" fmla="*/ 46 w 88"/>
                  <a:gd name="T47" fmla="*/ 68 h 132"/>
                  <a:gd name="T48" fmla="*/ 49 w 88"/>
                  <a:gd name="T49" fmla="*/ 67 h 132"/>
                  <a:gd name="T50" fmla="*/ 56 w 88"/>
                  <a:gd name="T51" fmla="*/ 66 h 132"/>
                  <a:gd name="T52" fmla="*/ 73 w 88"/>
                  <a:gd name="T53" fmla="*/ 125 h 132"/>
                  <a:gd name="T54" fmla="*/ 82 w 88"/>
                  <a:gd name="T55" fmla="*/ 131 h 132"/>
                  <a:gd name="T56" fmla="*/ 87 w 88"/>
                  <a:gd name="T57" fmla="*/ 121 h 132"/>
                  <a:gd name="T58" fmla="*/ 69 w 88"/>
                  <a:gd name="T59" fmla="*/ 56 h 132"/>
                  <a:gd name="T60" fmla="*/ 69 w 88"/>
                  <a:gd name="T61" fmla="*/ 56 h 132"/>
                  <a:gd name="T62" fmla="*/ 60 w 88"/>
                  <a:gd name="T63" fmla="*/ 25 h 132"/>
                  <a:gd name="T64" fmla="*/ 75 w 88"/>
                  <a:gd name="T65" fmla="*/ 35 h 132"/>
                  <a:gd name="T66" fmla="*/ 84 w 88"/>
                  <a:gd name="T67" fmla="*/ 33 h 132"/>
                  <a:gd name="T68" fmla="*/ 82 w 88"/>
                  <a:gd name="T69" fmla="*/ 2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2">
                    <a:moveTo>
                      <a:pt x="82" y="24"/>
                    </a:moveTo>
                    <a:cubicBezTo>
                      <a:pt x="48" y="2"/>
                      <a:pt x="48" y="2"/>
                      <a:pt x="48" y="2"/>
                    </a:cubicBezTo>
                    <a:cubicBezTo>
                      <a:pt x="47" y="1"/>
                      <a:pt x="45" y="0"/>
                      <a:pt x="43" y="1"/>
                    </a:cubicBezTo>
                    <a:cubicBezTo>
                      <a:pt x="43" y="1"/>
                      <a:pt x="43" y="1"/>
                      <a:pt x="42" y="1"/>
                    </a:cubicBezTo>
                    <a:cubicBezTo>
                      <a:pt x="31" y="4"/>
                      <a:pt x="31" y="4"/>
                      <a:pt x="31" y="4"/>
                    </a:cubicBezTo>
                    <a:cubicBezTo>
                      <a:pt x="31" y="4"/>
                      <a:pt x="30" y="4"/>
                      <a:pt x="30" y="5"/>
                    </a:cubicBezTo>
                    <a:cubicBezTo>
                      <a:pt x="29" y="5"/>
                      <a:pt x="27" y="6"/>
                      <a:pt x="27" y="7"/>
                    </a:cubicBezTo>
                    <a:cubicBezTo>
                      <a:pt x="18" y="23"/>
                      <a:pt x="18" y="23"/>
                      <a:pt x="18" y="23"/>
                    </a:cubicBezTo>
                    <a:cubicBezTo>
                      <a:pt x="13" y="8"/>
                      <a:pt x="13" y="8"/>
                      <a:pt x="13" y="8"/>
                    </a:cubicBezTo>
                    <a:cubicBezTo>
                      <a:pt x="12" y="4"/>
                      <a:pt x="9" y="2"/>
                      <a:pt x="5" y="3"/>
                    </a:cubicBezTo>
                    <a:cubicBezTo>
                      <a:pt x="2" y="4"/>
                      <a:pt x="0" y="8"/>
                      <a:pt x="1" y="11"/>
                    </a:cubicBezTo>
                    <a:cubicBezTo>
                      <a:pt x="9" y="39"/>
                      <a:pt x="9" y="39"/>
                      <a:pt x="9" y="39"/>
                    </a:cubicBezTo>
                    <a:cubicBezTo>
                      <a:pt x="9" y="40"/>
                      <a:pt x="9" y="40"/>
                      <a:pt x="9" y="41"/>
                    </a:cubicBezTo>
                    <a:cubicBezTo>
                      <a:pt x="10" y="42"/>
                      <a:pt x="11" y="44"/>
                      <a:pt x="12" y="45"/>
                    </a:cubicBezTo>
                    <a:cubicBezTo>
                      <a:pt x="16" y="47"/>
                      <a:pt x="19" y="45"/>
                      <a:pt x="21" y="42"/>
                    </a:cubicBezTo>
                    <a:cubicBezTo>
                      <a:pt x="28" y="31"/>
                      <a:pt x="28" y="31"/>
                      <a:pt x="28" y="31"/>
                    </a:cubicBezTo>
                    <a:cubicBezTo>
                      <a:pt x="35" y="58"/>
                      <a:pt x="35" y="58"/>
                      <a:pt x="35" y="58"/>
                    </a:cubicBezTo>
                    <a:cubicBezTo>
                      <a:pt x="25" y="70"/>
                      <a:pt x="25" y="70"/>
                      <a:pt x="25" y="70"/>
                    </a:cubicBezTo>
                    <a:cubicBezTo>
                      <a:pt x="22" y="72"/>
                      <a:pt x="21" y="75"/>
                      <a:pt x="22" y="78"/>
                    </a:cubicBezTo>
                    <a:cubicBezTo>
                      <a:pt x="31" y="109"/>
                      <a:pt x="31" y="109"/>
                      <a:pt x="31" y="109"/>
                    </a:cubicBezTo>
                    <a:cubicBezTo>
                      <a:pt x="32" y="113"/>
                      <a:pt x="36" y="115"/>
                      <a:pt x="40" y="114"/>
                    </a:cubicBezTo>
                    <a:cubicBezTo>
                      <a:pt x="44" y="113"/>
                      <a:pt x="46" y="109"/>
                      <a:pt x="45" y="105"/>
                    </a:cubicBezTo>
                    <a:cubicBezTo>
                      <a:pt x="37" y="78"/>
                      <a:pt x="37" y="78"/>
                      <a:pt x="37" y="78"/>
                    </a:cubicBezTo>
                    <a:cubicBezTo>
                      <a:pt x="46" y="68"/>
                      <a:pt x="46" y="68"/>
                      <a:pt x="46" y="68"/>
                    </a:cubicBezTo>
                    <a:cubicBezTo>
                      <a:pt x="47" y="68"/>
                      <a:pt x="48" y="68"/>
                      <a:pt x="49" y="67"/>
                    </a:cubicBezTo>
                    <a:cubicBezTo>
                      <a:pt x="56" y="66"/>
                      <a:pt x="56" y="66"/>
                      <a:pt x="56" y="66"/>
                    </a:cubicBezTo>
                    <a:cubicBezTo>
                      <a:pt x="73" y="125"/>
                      <a:pt x="73" y="125"/>
                      <a:pt x="73" y="125"/>
                    </a:cubicBezTo>
                    <a:cubicBezTo>
                      <a:pt x="74" y="129"/>
                      <a:pt x="78" y="132"/>
                      <a:pt x="82" y="131"/>
                    </a:cubicBezTo>
                    <a:cubicBezTo>
                      <a:pt x="86" y="129"/>
                      <a:pt x="88" y="125"/>
                      <a:pt x="87" y="121"/>
                    </a:cubicBezTo>
                    <a:cubicBezTo>
                      <a:pt x="69" y="56"/>
                      <a:pt x="69" y="56"/>
                      <a:pt x="69" y="56"/>
                    </a:cubicBezTo>
                    <a:cubicBezTo>
                      <a:pt x="69" y="56"/>
                      <a:pt x="69" y="56"/>
                      <a:pt x="69" y="56"/>
                    </a:cubicBezTo>
                    <a:cubicBezTo>
                      <a:pt x="60" y="25"/>
                      <a:pt x="60" y="25"/>
                      <a:pt x="60" y="25"/>
                    </a:cubicBezTo>
                    <a:cubicBezTo>
                      <a:pt x="75" y="35"/>
                      <a:pt x="75" y="35"/>
                      <a:pt x="75" y="35"/>
                    </a:cubicBezTo>
                    <a:cubicBezTo>
                      <a:pt x="78" y="37"/>
                      <a:pt x="82" y="36"/>
                      <a:pt x="84" y="33"/>
                    </a:cubicBezTo>
                    <a:cubicBezTo>
                      <a:pt x="86" y="30"/>
                      <a:pt x="85" y="26"/>
                      <a:pt x="82"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85" name="Freeform 179"/>
              <p:cNvSpPr/>
              <p:nvPr/>
            </p:nvSpPr>
            <p:spPr bwMode="auto">
              <a:xfrm>
                <a:off x="1459" y="2075"/>
                <a:ext cx="27" cy="27"/>
              </a:xfrm>
              <a:custGeom>
                <a:avLst/>
                <a:gdLst>
                  <a:gd name="T0" fmla="*/ 19 w 31"/>
                  <a:gd name="T1" fmla="*/ 29 h 31"/>
                  <a:gd name="T2" fmla="*/ 29 w 31"/>
                  <a:gd name="T3" fmla="*/ 12 h 31"/>
                  <a:gd name="T4" fmla="*/ 12 w 31"/>
                  <a:gd name="T5" fmla="*/ 2 h 31"/>
                  <a:gd name="T6" fmla="*/ 2 w 31"/>
                  <a:gd name="T7" fmla="*/ 20 h 31"/>
                  <a:gd name="T8" fmla="*/ 19 w 31"/>
                  <a:gd name="T9" fmla="*/ 29 h 31"/>
                </a:gdLst>
                <a:ahLst/>
                <a:cxnLst>
                  <a:cxn ang="0">
                    <a:pos x="T0" y="T1"/>
                  </a:cxn>
                  <a:cxn ang="0">
                    <a:pos x="T2" y="T3"/>
                  </a:cxn>
                  <a:cxn ang="0">
                    <a:pos x="T4" y="T5"/>
                  </a:cxn>
                  <a:cxn ang="0">
                    <a:pos x="T6" y="T7"/>
                  </a:cxn>
                  <a:cxn ang="0">
                    <a:pos x="T8" y="T9"/>
                  </a:cxn>
                </a:cxnLst>
                <a:rect l="0" t="0" r="r" b="b"/>
                <a:pathLst>
                  <a:path w="31" h="31">
                    <a:moveTo>
                      <a:pt x="19" y="29"/>
                    </a:moveTo>
                    <a:cubicBezTo>
                      <a:pt x="27" y="27"/>
                      <a:pt x="31" y="20"/>
                      <a:pt x="29" y="12"/>
                    </a:cubicBezTo>
                    <a:cubicBezTo>
                      <a:pt x="27" y="5"/>
                      <a:pt x="19" y="0"/>
                      <a:pt x="12" y="2"/>
                    </a:cubicBezTo>
                    <a:cubicBezTo>
                      <a:pt x="4" y="4"/>
                      <a:pt x="0" y="12"/>
                      <a:pt x="2" y="20"/>
                    </a:cubicBezTo>
                    <a:cubicBezTo>
                      <a:pt x="4" y="27"/>
                      <a:pt x="12" y="31"/>
                      <a:pt x="19"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86" name="Freeform 180"/>
              <p:cNvSpPr/>
              <p:nvPr/>
            </p:nvSpPr>
            <p:spPr bwMode="auto">
              <a:xfrm>
                <a:off x="1315" y="2331"/>
                <a:ext cx="153" cy="145"/>
              </a:xfrm>
              <a:custGeom>
                <a:avLst/>
                <a:gdLst>
                  <a:gd name="T0" fmla="*/ 121 w 177"/>
                  <a:gd name="T1" fmla="*/ 16 h 167"/>
                  <a:gd name="T2" fmla="*/ 64 w 177"/>
                  <a:gd name="T3" fmla="*/ 1 h 167"/>
                  <a:gd name="T4" fmla="*/ 57 w 177"/>
                  <a:gd name="T5" fmla="*/ 2 h 167"/>
                  <a:gd name="T6" fmla="*/ 56 w 177"/>
                  <a:gd name="T7" fmla="*/ 2 h 167"/>
                  <a:gd name="T8" fmla="*/ 42 w 177"/>
                  <a:gd name="T9" fmla="*/ 12 h 167"/>
                  <a:gd name="T10" fmla="*/ 40 w 177"/>
                  <a:gd name="T11" fmla="*/ 13 h 167"/>
                  <a:gd name="T12" fmla="*/ 37 w 177"/>
                  <a:gd name="T13" fmla="*/ 19 h 167"/>
                  <a:gd name="T14" fmla="*/ 32 w 177"/>
                  <a:gd name="T15" fmla="*/ 44 h 167"/>
                  <a:gd name="T16" fmla="*/ 19 w 177"/>
                  <a:gd name="T17" fmla="*/ 25 h 167"/>
                  <a:gd name="T18" fmla="*/ 6 w 177"/>
                  <a:gd name="T19" fmla="*/ 23 h 167"/>
                  <a:gd name="T20" fmla="*/ 3 w 177"/>
                  <a:gd name="T21" fmla="*/ 36 h 167"/>
                  <a:gd name="T22" fmla="*/ 27 w 177"/>
                  <a:gd name="T23" fmla="*/ 71 h 167"/>
                  <a:gd name="T24" fmla="*/ 29 w 177"/>
                  <a:gd name="T25" fmla="*/ 73 h 167"/>
                  <a:gd name="T26" fmla="*/ 35 w 177"/>
                  <a:gd name="T27" fmla="*/ 77 h 167"/>
                  <a:gd name="T28" fmla="*/ 46 w 177"/>
                  <a:gd name="T29" fmla="*/ 70 h 167"/>
                  <a:gd name="T30" fmla="*/ 49 w 177"/>
                  <a:gd name="T31" fmla="*/ 50 h 167"/>
                  <a:gd name="T32" fmla="*/ 72 w 177"/>
                  <a:gd name="T33" fmla="*/ 84 h 167"/>
                  <a:gd name="T34" fmla="*/ 63 w 177"/>
                  <a:gd name="T35" fmla="*/ 106 h 167"/>
                  <a:gd name="T36" fmla="*/ 63 w 177"/>
                  <a:gd name="T37" fmla="*/ 119 h 167"/>
                  <a:gd name="T38" fmla="*/ 90 w 177"/>
                  <a:gd name="T39" fmla="*/ 158 h 167"/>
                  <a:gd name="T40" fmla="*/ 105 w 177"/>
                  <a:gd name="T41" fmla="*/ 160 h 167"/>
                  <a:gd name="T42" fmla="*/ 108 w 177"/>
                  <a:gd name="T43" fmla="*/ 145 h 167"/>
                  <a:gd name="T44" fmla="*/ 85 w 177"/>
                  <a:gd name="T45" fmla="*/ 112 h 167"/>
                  <a:gd name="T46" fmla="*/ 92 w 177"/>
                  <a:gd name="T47" fmla="*/ 94 h 167"/>
                  <a:gd name="T48" fmla="*/ 96 w 177"/>
                  <a:gd name="T49" fmla="*/ 91 h 167"/>
                  <a:gd name="T50" fmla="*/ 104 w 177"/>
                  <a:gd name="T51" fmla="*/ 86 h 167"/>
                  <a:gd name="T52" fmla="*/ 155 w 177"/>
                  <a:gd name="T53" fmla="*/ 161 h 167"/>
                  <a:gd name="T54" fmla="*/ 170 w 177"/>
                  <a:gd name="T55" fmla="*/ 164 h 167"/>
                  <a:gd name="T56" fmla="*/ 173 w 177"/>
                  <a:gd name="T57" fmla="*/ 148 h 167"/>
                  <a:gd name="T58" fmla="*/ 117 w 177"/>
                  <a:gd name="T59" fmla="*/ 67 h 167"/>
                  <a:gd name="T60" fmla="*/ 117 w 177"/>
                  <a:gd name="T61" fmla="*/ 67 h 167"/>
                  <a:gd name="T62" fmla="*/ 91 w 177"/>
                  <a:gd name="T63" fmla="*/ 27 h 167"/>
                  <a:gd name="T64" fmla="*/ 116 w 177"/>
                  <a:gd name="T65" fmla="*/ 34 h 167"/>
                  <a:gd name="T66" fmla="*/ 127 w 177"/>
                  <a:gd name="T67" fmla="*/ 28 h 167"/>
                  <a:gd name="T68" fmla="*/ 121 w 177"/>
                  <a:gd name="T69" fmla="*/ 1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7" h="167">
                    <a:moveTo>
                      <a:pt x="121" y="16"/>
                    </a:moveTo>
                    <a:cubicBezTo>
                      <a:pt x="64" y="1"/>
                      <a:pt x="64" y="1"/>
                      <a:pt x="64" y="1"/>
                    </a:cubicBezTo>
                    <a:cubicBezTo>
                      <a:pt x="62" y="0"/>
                      <a:pt x="59" y="0"/>
                      <a:pt x="57" y="2"/>
                    </a:cubicBezTo>
                    <a:cubicBezTo>
                      <a:pt x="56" y="2"/>
                      <a:pt x="56" y="2"/>
                      <a:pt x="56" y="2"/>
                    </a:cubicBezTo>
                    <a:cubicBezTo>
                      <a:pt x="42" y="12"/>
                      <a:pt x="42" y="12"/>
                      <a:pt x="42" y="12"/>
                    </a:cubicBezTo>
                    <a:cubicBezTo>
                      <a:pt x="41" y="12"/>
                      <a:pt x="41" y="13"/>
                      <a:pt x="40" y="13"/>
                    </a:cubicBezTo>
                    <a:cubicBezTo>
                      <a:pt x="38" y="15"/>
                      <a:pt x="37" y="16"/>
                      <a:pt x="37" y="19"/>
                    </a:cubicBezTo>
                    <a:cubicBezTo>
                      <a:pt x="32" y="44"/>
                      <a:pt x="32" y="44"/>
                      <a:pt x="32" y="44"/>
                    </a:cubicBezTo>
                    <a:cubicBezTo>
                      <a:pt x="19" y="25"/>
                      <a:pt x="19" y="25"/>
                      <a:pt x="19" y="25"/>
                    </a:cubicBezTo>
                    <a:cubicBezTo>
                      <a:pt x="16" y="21"/>
                      <a:pt x="10" y="20"/>
                      <a:pt x="6" y="23"/>
                    </a:cubicBezTo>
                    <a:cubicBezTo>
                      <a:pt x="1" y="26"/>
                      <a:pt x="0" y="32"/>
                      <a:pt x="3" y="36"/>
                    </a:cubicBezTo>
                    <a:cubicBezTo>
                      <a:pt x="27" y="71"/>
                      <a:pt x="27" y="71"/>
                      <a:pt x="27" y="71"/>
                    </a:cubicBezTo>
                    <a:cubicBezTo>
                      <a:pt x="27" y="72"/>
                      <a:pt x="28" y="72"/>
                      <a:pt x="29" y="73"/>
                    </a:cubicBezTo>
                    <a:cubicBezTo>
                      <a:pt x="30" y="75"/>
                      <a:pt x="32" y="76"/>
                      <a:pt x="35" y="77"/>
                    </a:cubicBezTo>
                    <a:cubicBezTo>
                      <a:pt x="40" y="78"/>
                      <a:pt x="45" y="75"/>
                      <a:pt x="46" y="70"/>
                    </a:cubicBezTo>
                    <a:cubicBezTo>
                      <a:pt x="49" y="50"/>
                      <a:pt x="49" y="50"/>
                      <a:pt x="49" y="50"/>
                    </a:cubicBezTo>
                    <a:cubicBezTo>
                      <a:pt x="72" y="84"/>
                      <a:pt x="72" y="84"/>
                      <a:pt x="72" y="84"/>
                    </a:cubicBezTo>
                    <a:cubicBezTo>
                      <a:pt x="63" y="106"/>
                      <a:pt x="63" y="106"/>
                      <a:pt x="63" y="106"/>
                    </a:cubicBezTo>
                    <a:cubicBezTo>
                      <a:pt x="61" y="110"/>
                      <a:pt x="60" y="115"/>
                      <a:pt x="63" y="119"/>
                    </a:cubicBezTo>
                    <a:cubicBezTo>
                      <a:pt x="90" y="158"/>
                      <a:pt x="90" y="158"/>
                      <a:pt x="90" y="158"/>
                    </a:cubicBezTo>
                    <a:cubicBezTo>
                      <a:pt x="93" y="162"/>
                      <a:pt x="100" y="164"/>
                      <a:pt x="105" y="160"/>
                    </a:cubicBezTo>
                    <a:cubicBezTo>
                      <a:pt x="110" y="157"/>
                      <a:pt x="111" y="150"/>
                      <a:pt x="108" y="145"/>
                    </a:cubicBezTo>
                    <a:cubicBezTo>
                      <a:pt x="85" y="112"/>
                      <a:pt x="85" y="112"/>
                      <a:pt x="85" y="112"/>
                    </a:cubicBezTo>
                    <a:cubicBezTo>
                      <a:pt x="92" y="94"/>
                      <a:pt x="92" y="94"/>
                      <a:pt x="92" y="94"/>
                    </a:cubicBezTo>
                    <a:cubicBezTo>
                      <a:pt x="93" y="93"/>
                      <a:pt x="94" y="92"/>
                      <a:pt x="96" y="91"/>
                    </a:cubicBezTo>
                    <a:cubicBezTo>
                      <a:pt x="104" y="86"/>
                      <a:pt x="104" y="86"/>
                      <a:pt x="104" y="86"/>
                    </a:cubicBezTo>
                    <a:cubicBezTo>
                      <a:pt x="155" y="161"/>
                      <a:pt x="155" y="161"/>
                      <a:pt x="155" y="161"/>
                    </a:cubicBezTo>
                    <a:cubicBezTo>
                      <a:pt x="159" y="166"/>
                      <a:pt x="165" y="167"/>
                      <a:pt x="170" y="164"/>
                    </a:cubicBezTo>
                    <a:cubicBezTo>
                      <a:pt x="175" y="160"/>
                      <a:pt x="177" y="153"/>
                      <a:pt x="173" y="148"/>
                    </a:cubicBezTo>
                    <a:cubicBezTo>
                      <a:pt x="117" y="67"/>
                      <a:pt x="117" y="67"/>
                      <a:pt x="117" y="67"/>
                    </a:cubicBezTo>
                    <a:cubicBezTo>
                      <a:pt x="117" y="67"/>
                      <a:pt x="117" y="67"/>
                      <a:pt x="117" y="67"/>
                    </a:cubicBezTo>
                    <a:cubicBezTo>
                      <a:pt x="91" y="27"/>
                      <a:pt x="91" y="27"/>
                      <a:pt x="91" y="27"/>
                    </a:cubicBezTo>
                    <a:cubicBezTo>
                      <a:pt x="116" y="34"/>
                      <a:pt x="116" y="34"/>
                      <a:pt x="116" y="34"/>
                    </a:cubicBezTo>
                    <a:cubicBezTo>
                      <a:pt x="121" y="36"/>
                      <a:pt x="126" y="33"/>
                      <a:pt x="127" y="28"/>
                    </a:cubicBezTo>
                    <a:cubicBezTo>
                      <a:pt x="129" y="23"/>
                      <a:pt x="126" y="18"/>
                      <a:pt x="121"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87" name="Freeform 181"/>
              <p:cNvSpPr/>
              <p:nvPr/>
            </p:nvSpPr>
            <p:spPr bwMode="auto">
              <a:xfrm>
                <a:off x="1325" y="2300"/>
                <a:ext cx="41" cy="40"/>
              </a:xfrm>
              <a:custGeom>
                <a:avLst/>
                <a:gdLst>
                  <a:gd name="T0" fmla="*/ 35 w 47"/>
                  <a:gd name="T1" fmla="*/ 40 h 47"/>
                  <a:gd name="T2" fmla="*/ 40 w 47"/>
                  <a:gd name="T3" fmla="*/ 12 h 47"/>
                  <a:gd name="T4" fmla="*/ 12 w 47"/>
                  <a:gd name="T5" fmla="*/ 7 h 47"/>
                  <a:gd name="T6" fmla="*/ 7 w 47"/>
                  <a:gd name="T7" fmla="*/ 35 h 47"/>
                  <a:gd name="T8" fmla="*/ 35 w 47"/>
                  <a:gd name="T9" fmla="*/ 40 h 47"/>
                </a:gdLst>
                <a:ahLst/>
                <a:cxnLst>
                  <a:cxn ang="0">
                    <a:pos x="T0" y="T1"/>
                  </a:cxn>
                  <a:cxn ang="0">
                    <a:pos x="T2" y="T3"/>
                  </a:cxn>
                  <a:cxn ang="0">
                    <a:pos x="T4" y="T5"/>
                  </a:cxn>
                  <a:cxn ang="0">
                    <a:pos x="T6" y="T7"/>
                  </a:cxn>
                  <a:cxn ang="0">
                    <a:pos x="T8" y="T9"/>
                  </a:cxn>
                </a:cxnLst>
                <a:rect l="0" t="0" r="r" b="b"/>
                <a:pathLst>
                  <a:path w="47" h="47">
                    <a:moveTo>
                      <a:pt x="35" y="40"/>
                    </a:moveTo>
                    <a:cubicBezTo>
                      <a:pt x="44" y="34"/>
                      <a:pt x="47" y="21"/>
                      <a:pt x="40" y="12"/>
                    </a:cubicBezTo>
                    <a:cubicBezTo>
                      <a:pt x="34" y="3"/>
                      <a:pt x="21" y="0"/>
                      <a:pt x="12" y="7"/>
                    </a:cubicBezTo>
                    <a:cubicBezTo>
                      <a:pt x="3" y="13"/>
                      <a:pt x="0" y="26"/>
                      <a:pt x="7" y="35"/>
                    </a:cubicBezTo>
                    <a:cubicBezTo>
                      <a:pt x="13" y="44"/>
                      <a:pt x="26" y="47"/>
                      <a:pt x="35"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88" name="Freeform 182"/>
              <p:cNvSpPr/>
              <p:nvPr/>
            </p:nvSpPr>
            <p:spPr bwMode="auto">
              <a:xfrm>
                <a:off x="524" y="1233"/>
                <a:ext cx="108" cy="147"/>
              </a:xfrm>
              <a:custGeom>
                <a:avLst/>
                <a:gdLst>
                  <a:gd name="T0" fmla="*/ 120 w 124"/>
                  <a:gd name="T1" fmla="*/ 40 h 169"/>
                  <a:gd name="T2" fmla="*/ 62 w 124"/>
                  <a:gd name="T3" fmla="*/ 2 h 169"/>
                  <a:gd name="T4" fmla="*/ 55 w 124"/>
                  <a:gd name="T5" fmla="*/ 1 h 169"/>
                  <a:gd name="T6" fmla="*/ 54 w 124"/>
                  <a:gd name="T7" fmla="*/ 1 h 169"/>
                  <a:gd name="T8" fmla="*/ 40 w 124"/>
                  <a:gd name="T9" fmla="*/ 5 h 169"/>
                  <a:gd name="T10" fmla="*/ 38 w 124"/>
                  <a:gd name="T11" fmla="*/ 6 h 169"/>
                  <a:gd name="T12" fmla="*/ 34 w 124"/>
                  <a:gd name="T13" fmla="*/ 9 h 169"/>
                  <a:gd name="T14" fmla="*/ 23 w 124"/>
                  <a:gd name="T15" fmla="*/ 30 h 169"/>
                  <a:gd name="T16" fmla="*/ 17 w 124"/>
                  <a:gd name="T17" fmla="*/ 10 h 169"/>
                  <a:gd name="T18" fmla="*/ 7 w 124"/>
                  <a:gd name="T19" fmla="*/ 4 h 169"/>
                  <a:gd name="T20" fmla="*/ 1 w 124"/>
                  <a:gd name="T21" fmla="*/ 15 h 169"/>
                  <a:gd name="T22" fmla="*/ 11 w 124"/>
                  <a:gd name="T23" fmla="*/ 51 h 169"/>
                  <a:gd name="T24" fmla="*/ 12 w 124"/>
                  <a:gd name="T25" fmla="*/ 53 h 169"/>
                  <a:gd name="T26" fmla="*/ 16 w 124"/>
                  <a:gd name="T27" fmla="*/ 58 h 169"/>
                  <a:gd name="T28" fmla="*/ 27 w 124"/>
                  <a:gd name="T29" fmla="*/ 55 h 169"/>
                  <a:gd name="T30" fmla="*/ 36 w 124"/>
                  <a:gd name="T31" fmla="*/ 39 h 169"/>
                  <a:gd name="T32" fmla="*/ 46 w 124"/>
                  <a:gd name="T33" fmla="*/ 74 h 169"/>
                  <a:gd name="T34" fmla="*/ 32 w 124"/>
                  <a:gd name="T35" fmla="*/ 90 h 169"/>
                  <a:gd name="T36" fmla="*/ 29 w 124"/>
                  <a:gd name="T37" fmla="*/ 101 h 169"/>
                  <a:gd name="T38" fmla="*/ 40 w 124"/>
                  <a:gd name="T39" fmla="*/ 141 h 169"/>
                  <a:gd name="T40" fmla="*/ 52 w 124"/>
                  <a:gd name="T41" fmla="*/ 147 h 169"/>
                  <a:gd name="T42" fmla="*/ 59 w 124"/>
                  <a:gd name="T43" fmla="*/ 135 h 169"/>
                  <a:gd name="T44" fmla="*/ 49 w 124"/>
                  <a:gd name="T45" fmla="*/ 101 h 169"/>
                  <a:gd name="T46" fmla="*/ 59 w 124"/>
                  <a:gd name="T47" fmla="*/ 88 h 169"/>
                  <a:gd name="T48" fmla="*/ 63 w 124"/>
                  <a:gd name="T49" fmla="*/ 87 h 169"/>
                  <a:gd name="T50" fmla="*/ 72 w 124"/>
                  <a:gd name="T51" fmla="*/ 84 h 169"/>
                  <a:gd name="T52" fmla="*/ 94 w 124"/>
                  <a:gd name="T53" fmla="*/ 161 h 169"/>
                  <a:gd name="T54" fmla="*/ 106 w 124"/>
                  <a:gd name="T55" fmla="*/ 168 h 169"/>
                  <a:gd name="T56" fmla="*/ 113 w 124"/>
                  <a:gd name="T57" fmla="*/ 156 h 169"/>
                  <a:gd name="T58" fmla="*/ 89 w 124"/>
                  <a:gd name="T59" fmla="*/ 72 h 169"/>
                  <a:gd name="T60" fmla="*/ 89 w 124"/>
                  <a:gd name="T61" fmla="*/ 72 h 169"/>
                  <a:gd name="T62" fmla="*/ 77 w 124"/>
                  <a:gd name="T63" fmla="*/ 31 h 169"/>
                  <a:gd name="T64" fmla="*/ 111 w 124"/>
                  <a:gd name="T65" fmla="*/ 53 h 169"/>
                  <a:gd name="T66" fmla="*/ 122 w 124"/>
                  <a:gd name="T67" fmla="*/ 51 h 169"/>
                  <a:gd name="T68" fmla="*/ 120 w 124"/>
                  <a:gd name="T69" fmla="*/ 4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 h="169">
                    <a:moveTo>
                      <a:pt x="120" y="40"/>
                    </a:moveTo>
                    <a:cubicBezTo>
                      <a:pt x="62" y="2"/>
                      <a:pt x="62" y="2"/>
                      <a:pt x="62" y="2"/>
                    </a:cubicBezTo>
                    <a:cubicBezTo>
                      <a:pt x="60" y="0"/>
                      <a:pt x="58" y="0"/>
                      <a:pt x="55" y="1"/>
                    </a:cubicBezTo>
                    <a:cubicBezTo>
                      <a:pt x="55" y="1"/>
                      <a:pt x="55" y="1"/>
                      <a:pt x="54" y="1"/>
                    </a:cubicBezTo>
                    <a:cubicBezTo>
                      <a:pt x="40" y="5"/>
                      <a:pt x="40" y="5"/>
                      <a:pt x="40" y="5"/>
                    </a:cubicBezTo>
                    <a:cubicBezTo>
                      <a:pt x="39" y="5"/>
                      <a:pt x="39" y="5"/>
                      <a:pt x="38" y="6"/>
                    </a:cubicBezTo>
                    <a:cubicBezTo>
                      <a:pt x="36" y="6"/>
                      <a:pt x="35" y="8"/>
                      <a:pt x="34" y="9"/>
                    </a:cubicBezTo>
                    <a:cubicBezTo>
                      <a:pt x="23" y="30"/>
                      <a:pt x="23" y="30"/>
                      <a:pt x="23" y="30"/>
                    </a:cubicBezTo>
                    <a:cubicBezTo>
                      <a:pt x="17" y="10"/>
                      <a:pt x="17" y="10"/>
                      <a:pt x="17" y="10"/>
                    </a:cubicBezTo>
                    <a:cubicBezTo>
                      <a:pt x="16" y="6"/>
                      <a:pt x="11" y="3"/>
                      <a:pt x="7" y="4"/>
                    </a:cubicBezTo>
                    <a:cubicBezTo>
                      <a:pt x="2" y="6"/>
                      <a:pt x="0" y="10"/>
                      <a:pt x="1" y="15"/>
                    </a:cubicBezTo>
                    <a:cubicBezTo>
                      <a:pt x="11" y="51"/>
                      <a:pt x="11" y="51"/>
                      <a:pt x="11" y="51"/>
                    </a:cubicBezTo>
                    <a:cubicBezTo>
                      <a:pt x="12" y="51"/>
                      <a:pt x="12" y="52"/>
                      <a:pt x="12" y="53"/>
                    </a:cubicBezTo>
                    <a:cubicBezTo>
                      <a:pt x="13" y="55"/>
                      <a:pt x="14" y="57"/>
                      <a:pt x="16" y="58"/>
                    </a:cubicBezTo>
                    <a:cubicBezTo>
                      <a:pt x="20" y="60"/>
                      <a:pt x="25" y="59"/>
                      <a:pt x="27" y="55"/>
                    </a:cubicBezTo>
                    <a:cubicBezTo>
                      <a:pt x="36" y="39"/>
                      <a:pt x="36" y="39"/>
                      <a:pt x="36" y="39"/>
                    </a:cubicBezTo>
                    <a:cubicBezTo>
                      <a:pt x="46" y="74"/>
                      <a:pt x="46" y="74"/>
                      <a:pt x="46" y="74"/>
                    </a:cubicBezTo>
                    <a:cubicBezTo>
                      <a:pt x="32" y="90"/>
                      <a:pt x="32" y="90"/>
                      <a:pt x="32" y="90"/>
                    </a:cubicBezTo>
                    <a:cubicBezTo>
                      <a:pt x="29" y="92"/>
                      <a:pt x="27" y="97"/>
                      <a:pt x="29" y="101"/>
                    </a:cubicBezTo>
                    <a:cubicBezTo>
                      <a:pt x="40" y="141"/>
                      <a:pt x="40" y="141"/>
                      <a:pt x="40" y="141"/>
                    </a:cubicBezTo>
                    <a:cubicBezTo>
                      <a:pt x="42" y="146"/>
                      <a:pt x="47" y="149"/>
                      <a:pt x="52" y="147"/>
                    </a:cubicBezTo>
                    <a:cubicBezTo>
                      <a:pt x="57" y="146"/>
                      <a:pt x="60" y="140"/>
                      <a:pt x="59" y="135"/>
                    </a:cubicBezTo>
                    <a:cubicBezTo>
                      <a:pt x="49" y="101"/>
                      <a:pt x="49" y="101"/>
                      <a:pt x="49" y="101"/>
                    </a:cubicBezTo>
                    <a:cubicBezTo>
                      <a:pt x="59" y="88"/>
                      <a:pt x="59" y="88"/>
                      <a:pt x="59" y="88"/>
                    </a:cubicBezTo>
                    <a:cubicBezTo>
                      <a:pt x="61" y="87"/>
                      <a:pt x="62" y="87"/>
                      <a:pt x="63" y="87"/>
                    </a:cubicBezTo>
                    <a:cubicBezTo>
                      <a:pt x="72" y="84"/>
                      <a:pt x="72" y="84"/>
                      <a:pt x="72" y="84"/>
                    </a:cubicBezTo>
                    <a:cubicBezTo>
                      <a:pt x="94" y="161"/>
                      <a:pt x="94" y="161"/>
                      <a:pt x="94" y="161"/>
                    </a:cubicBezTo>
                    <a:cubicBezTo>
                      <a:pt x="96" y="166"/>
                      <a:pt x="101" y="169"/>
                      <a:pt x="106" y="168"/>
                    </a:cubicBezTo>
                    <a:cubicBezTo>
                      <a:pt x="111" y="166"/>
                      <a:pt x="114" y="161"/>
                      <a:pt x="113" y="156"/>
                    </a:cubicBezTo>
                    <a:cubicBezTo>
                      <a:pt x="89" y="72"/>
                      <a:pt x="89" y="72"/>
                      <a:pt x="89" y="72"/>
                    </a:cubicBezTo>
                    <a:cubicBezTo>
                      <a:pt x="89" y="72"/>
                      <a:pt x="89" y="72"/>
                      <a:pt x="89" y="72"/>
                    </a:cubicBezTo>
                    <a:cubicBezTo>
                      <a:pt x="77" y="31"/>
                      <a:pt x="77" y="31"/>
                      <a:pt x="77" y="31"/>
                    </a:cubicBezTo>
                    <a:cubicBezTo>
                      <a:pt x="111" y="53"/>
                      <a:pt x="111" y="53"/>
                      <a:pt x="111" y="53"/>
                    </a:cubicBezTo>
                    <a:cubicBezTo>
                      <a:pt x="114" y="56"/>
                      <a:pt x="119" y="55"/>
                      <a:pt x="122" y="51"/>
                    </a:cubicBezTo>
                    <a:cubicBezTo>
                      <a:pt x="124" y="47"/>
                      <a:pt x="123" y="42"/>
                      <a:pt x="120"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89" name="Freeform 183"/>
              <p:cNvSpPr/>
              <p:nvPr/>
            </p:nvSpPr>
            <p:spPr bwMode="auto">
              <a:xfrm>
                <a:off x="543" y="1201"/>
                <a:ext cx="35" cy="35"/>
              </a:xfrm>
              <a:custGeom>
                <a:avLst/>
                <a:gdLst>
                  <a:gd name="T0" fmla="*/ 26 w 41"/>
                  <a:gd name="T1" fmla="*/ 37 h 40"/>
                  <a:gd name="T2" fmla="*/ 38 w 41"/>
                  <a:gd name="T3" fmla="*/ 15 h 40"/>
                  <a:gd name="T4" fmla="*/ 16 w 41"/>
                  <a:gd name="T5" fmla="*/ 3 h 40"/>
                  <a:gd name="T6" fmla="*/ 3 w 41"/>
                  <a:gd name="T7" fmla="*/ 25 h 40"/>
                  <a:gd name="T8" fmla="*/ 26 w 41"/>
                  <a:gd name="T9" fmla="*/ 37 h 40"/>
                </a:gdLst>
                <a:ahLst/>
                <a:cxnLst>
                  <a:cxn ang="0">
                    <a:pos x="T0" y="T1"/>
                  </a:cxn>
                  <a:cxn ang="0">
                    <a:pos x="T2" y="T3"/>
                  </a:cxn>
                  <a:cxn ang="0">
                    <a:pos x="T4" y="T5"/>
                  </a:cxn>
                  <a:cxn ang="0">
                    <a:pos x="T6" y="T7"/>
                  </a:cxn>
                  <a:cxn ang="0">
                    <a:pos x="T8" y="T9"/>
                  </a:cxn>
                </a:cxnLst>
                <a:rect l="0" t="0" r="r" b="b"/>
                <a:pathLst>
                  <a:path w="41" h="40">
                    <a:moveTo>
                      <a:pt x="26" y="37"/>
                    </a:moveTo>
                    <a:cubicBezTo>
                      <a:pt x="35" y="35"/>
                      <a:pt x="41" y="25"/>
                      <a:pt x="38" y="15"/>
                    </a:cubicBezTo>
                    <a:cubicBezTo>
                      <a:pt x="35" y="5"/>
                      <a:pt x="25" y="0"/>
                      <a:pt x="16" y="3"/>
                    </a:cubicBezTo>
                    <a:cubicBezTo>
                      <a:pt x="6" y="5"/>
                      <a:pt x="0" y="15"/>
                      <a:pt x="3" y="25"/>
                    </a:cubicBezTo>
                    <a:cubicBezTo>
                      <a:pt x="6" y="35"/>
                      <a:pt x="16" y="40"/>
                      <a:pt x="26"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0" name="Freeform 184"/>
              <p:cNvSpPr/>
              <p:nvPr/>
            </p:nvSpPr>
            <p:spPr bwMode="auto">
              <a:xfrm>
                <a:off x="634" y="1227"/>
                <a:ext cx="113" cy="147"/>
              </a:xfrm>
              <a:custGeom>
                <a:avLst/>
                <a:gdLst>
                  <a:gd name="T0" fmla="*/ 126 w 130"/>
                  <a:gd name="T1" fmla="*/ 33 h 169"/>
                  <a:gd name="T2" fmla="*/ 82 w 130"/>
                  <a:gd name="T3" fmla="*/ 1 h 169"/>
                  <a:gd name="T4" fmla="*/ 75 w 130"/>
                  <a:gd name="T5" fmla="*/ 0 h 169"/>
                  <a:gd name="T6" fmla="*/ 74 w 130"/>
                  <a:gd name="T7" fmla="*/ 0 h 169"/>
                  <a:gd name="T8" fmla="*/ 59 w 130"/>
                  <a:gd name="T9" fmla="*/ 4 h 169"/>
                  <a:gd name="T10" fmla="*/ 58 w 130"/>
                  <a:gd name="T11" fmla="*/ 5 h 169"/>
                  <a:gd name="T12" fmla="*/ 53 w 130"/>
                  <a:gd name="T13" fmla="*/ 8 h 169"/>
                  <a:gd name="T14" fmla="*/ 24 w 130"/>
                  <a:gd name="T15" fmla="*/ 55 h 169"/>
                  <a:gd name="T16" fmla="*/ 5 w 130"/>
                  <a:gd name="T17" fmla="*/ 42 h 169"/>
                  <a:gd name="T18" fmla="*/ 1 w 130"/>
                  <a:gd name="T19" fmla="*/ 42 h 169"/>
                  <a:gd name="T20" fmla="*/ 2 w 130"/>
                  <a:gd name="T21" fmla="*/ 46 h 169"/>
                  <a:gd name="T22" fmla="*/ 20 w 130"/>
                  <a:gd name="T23" fmla="*/ 60 h 169"/>
                  <a:gd name="T24" fmla="*/ 19 w 130"/>
                  <a:gd name="T25" fmla="*/ 63 h 169"/>
                  <a:gd name="T26" fmla="*/ 22 w 130"/>
                  <a:gd name="T27" fmla="*/ 74 h 169"/>
                  <a:gd name="T28" fmla="*/ 33 w 130"/>
                  <a:gd name="T29" fmla="*/ 71 h 169"/>
                  <a:gd name="T30" fmla="*/ 54 w 130"/>
                  <a:gd name="T31" fmla="*/ 39 h 169"/>
                  <a:gd name="T32" fmla="*/ 62 w 130"/>
                  <a:gd name="T33" fmla="*/ 75 h 169"/>
                  <a:gd name="T34" fmla="*/ 48 w 130"/>
                  <a:gd name="T35" fmla="*/ 91 h 169"/>
                  <a:gd name="T36" fmla="*/ 43 w 130"/>
                  <a:gd name="T37" fmla="*/ 102 h 169"/>
                  <a:gd name="T38" fmla="*/ 52 w 130"/>
                  <a:gd name="T39" fmla="*/ 137 h 169"/>
                  <a:gd name="T40" fmla="*/ 64 w 130"/>
                  <a:gd name="T41" fmla="*/ 144 h 169"/>
                  <a:gd name="T42" fmla="*/ 71 w 130"/>
                  <a:gd name="T43" fmla="*/ 132 h 169"/>
                  <a:gd name="T44" fmla="*/ 64 w 130"/>
                  <a:gd name="T45" fmla="*/ 103 h 169"/>
                  <a:gd name="T46" fmla="*/ 76 w 130"/>
                  <a:gd name="T47" fmla="*/ 90 h 169"/>
                  <a:gd name="T48" fmla="*/ 80 w 130"/>
                  <a:gd name="T49" fmla="*/ 89 h 169"/>
                  <a:gd name="T50" fmla="*/ 89 w 130"/>
                  <a:gd name="T51" fmla="*/ 87 h 169"/>
                  <a:gd name="T52" fmla="*/ 107 w 130"/>
                  <a:gd name="T53" fmla="*/ 161 h 169"/>
                  <a:gd name="T54" fmla="*/ 119 w 130"/>
                  <a:gd name="T55" fmla="*/ 168 h 169"/>
                  <a:gd name="T56" fmla="*/ 126 w 130"/>
                  <a:gd name="T57" fmla="*/ 156 h 169"/>
                  <a:gd name="T58" fmla="*/ 107 w 130"/>
                  <a:gd name="T59" fmla="*/ 75 h 169"/>
                  <a:gd name="T60" fmla="*/ 107 w 130"/>
                  <a:gd name="T61" fmla="*/ 75 h 169"/>
                  <a:gd name="T62" fmla="*/ 104 w 130"/>
                  <a:gd name="T63" fmla="*/ 66 h 169"/>
                  <a:gd name="T64" fmla="*/ 101 w 130"/>
                  <a:gd name="T65" fmla="*/ 54 h 169"/>
                  <a:gd name="T66" fmla="*/ 101 w 130"/>
                  <a:gd name="T67" fmla="*/ 54 h 169"/>
                  <a:gd name="T68" fmla="*/ 96 w 130"/>
                  <a:gd name="T69" fmla="*/ 33 h 169"/>
                  <a:gd name="T70" fmla="*/ 116 w 130"/>
                  <a:gd name="T71" fmla="*/ 47 h 169"/>
                  <a:gd name="T72" fmla="*/ 128 w 130"/>
                  <a:gd name="T73" fmla="*/ 45 h 169"/>
                  <a:gd name="T74" fmla="*/ 126 w 130"/>
                  <a:gd name="T75" fmla="*/ 3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0" h="169">
                    <a:moveTo>
                      <a:pt x="126" y="33"/>
                    </a:moveTo>
                    <a:cubicBezTo>
                      <a:pt x="82" y="1"/>
                      <a:pt x="82" y="1"/>
                      <a:pt x="82" y="1"/>
                    </a:cubicBezTo>
                    <a:cubicBezTo>
                      <a:pt x="80" y="0"/>
                      <a:pt x="78" y="0"/>
                      <a:pt x="75" y="0"/>
                    </a:cubicBezTo>
                    <a:cubicBezTo>
                      <a:pt x="75" y="0"/>
                      <a:pt x="75" y="0"/>
                      <a:pt x="74" y="0"/>
                    </a:cubicBezTo>
                    <a:cubicBezTo>
                      <a:pt x="59" y="4"/>
                      <a:pt x="59" y="4"/>
                      <a:pt x="59" y="4"/>
                    </a:cubicBezTo>
                    <a:cubicBezTo>
                      <a:pt x="59" y="4"/>
                      <a:pt x="58" y="4"/>
                      <a:pt x="58" y="5"/>
                    </a:cubicBezTo>
                    <a:cubicBezTo>
                      <a:pt x="56" y="5"/>
                      <a:pt x="54" y="6"/>
                      <a:pt x="53" y="8"/>
                    </a:cubicBezTo>
                    <a:cubicBezTo>
                      <a:pt x="24" y="55"/>
                      <a:pt x="24" y="55"/>
                      <a:pt x="24" y="55"/>
                    </a:cubicBezTo>
                    <a:cubicBezTo>
                      <a:pt x="5" y="42"/>
                      <a:pt x="5" y="42"/>
                      <a:pt x="5" y="42"/>
                    </a:cubicBezTo>
                    <a:cubicBezTo>
                      <a:pt x="4" y="41"/>
                      <a:pt x="2" y="41"/>
                      <a:pt x="1" y="42"/>
                    </a:cubicBezTo>
                    <a:cubicBezTo>
                      <a:pt x="0" y="44"/>
                      <a:pt x="1" y="45"/>
                      <a:pt x="2" y="46"/>
                    </a:cubicBezTo>
                    <a:cubicBezTo>
                      <a:pt x="20" y="60"/>
                      <a:pt x="20" y="60"/>
                      <a:pt x="20" y="60"/>
                    </a:cubicBezTo>
                    <a:cubicBezTo>
                      <a:pt x="19" y="63"/>
                      <a:pt x="19" y="63"/>
                      <a:pt x="19" y="63"/>
                    </a:cubicBezTo>
                    <a:cubicBezTo>
                      <a:pt x="16" y="67"/>
                      <a:pt x="18" y="72"/>
                      <a:pt x="22" y="74"/>
                    </a:cubicBezTo>
                    <a:cubicBezTo>
                      <a:pt x="26" y="77"/>
                      <a:pt x="31" y="75"/>
                      <a:pt x="33" y="71"/>
                    </a:cubicBezTo>
                    <a:cubicBezTo>
                      <a:pt x="54" y="39"/>
                      <a:pt x="54" y="39"/>
                      <a:pt x="54" y="39"/>
                    </a:cubicBezTo>
                    <a:cubicBezTo>
                      <a:pt x="62" y="75"/>
                      <a:pt x="62" y="75"/>
                      <a:pt x="62" y="75"/>
                    </a:cubicBezTo>
                    <a:cubicBezTo>
                      <a:pt x="48" y="91"/>
                      <a:pt x="48" y="91"/>
                      <a:pt x="48" y="91"/>
                    </a:cubicBezTo>
                    <a:cubicBezTo>
                      <a:pt x="44" y="94"/>
                      <a:pt x="42" y="98"/>
                      <a:pt x="43" y="102"/>
                    </a:cubicBezTo>
                    <a:cubicBezTo>
                      <a:pt x="52" y="137"/>
                      <a:pt x="52" y="137"/>
                      <a:pt x="52" y="137"/>
                    </a:cubicBezTo>
                    <a:cubicBezTo>
                      <a:pt x="53" y="143"/>
                      <a:pt x="58" y="146"/>
                      <a:pt x="64" y="144"/>
                    </a:cubicBezTo>
                    <a:cubicBezTo>
                      <a:pt x="69" y="143"/>
                      <a:pt x="72" y="138"/>
                      <a:pt x="71" y="132"/>
                    </a:cubicBezTo>
                    <a:cubicBezTo>
                      <a:pt x="64" y="103"/>
                      <a:pt x="64" y="103"/>
                      <a:pt x="64" y="103"/>
                    </a:cubicBezTo>
                    <a:cubicBezTo>
                      <a:pt x="76" y="90"/>
                      <a:pt x="76" y="90"/>
                      <a:pt x="76" y="90"/>
                    </a:cubicBezTo>
                    <a:cubicBezTo>
                      <a:pt x="77" y="90"/>
                      <a:pt x="79" y="90"/>
                      <a:pt x="80" y="89"/>
                    </a:cubicBezTo>
                    <a:cubicBezTo>
                      <a:pt x="89" y="87"/>
                      <a:pt x="89" y="87"/>
                      <a:pt x="89" y="87"/>
                    </a:cubicBezTo>
                    <a:cubicBezTo>
                      <a:pt x="107" y="161"/>
                      <a:pt x="107" y="161"/>
                      <a:pt x="107" y="161"/>
                    </a:cubicBezTo>
                    <a:cubicBezTo>
                      <a:pt x="108" y="166"/>
                      <a:pt x="114" y="169"/>
                      <a:pt x="119" y="168"/>
                    </a:cubicBezTo>
                    <a:cubicBezTo>
                      <a:pt x="124" y="167"/>
                      <a:pt x="128" y="162"/>
                      <a:pt x="126" y="156"/>
                    </a:cubicBezTo>
                    <a:cubicBezTo>
                      <a:pt x="107" y="75"/>
                      <a:pt x="107" y="75"/>
                      <a:pt x="107" y="75"/>
                    </a:cubicBezTo>
                    <a:cubicBezTo>
                      <a:pt x="107" y="75"/>
                      <a:pt x="107" y="75"/>
                      <a:pt x="107" y="75"/>
                    </a:cubicBezTo>
                    <a:cubicBezTo>
                      <a:pt x="104" y="66"/>
                      <a:pt x="104" y="66"/>
                      <a:pt x="104" y="66"/>
                    </a:cubicBezTo>
                    <a:cubicBezTo>
                      <a:pt x="101" y="54"/>
                      <a:pt x="101" y="54"/>
                      <a:pt x="101" y="54"/>
                    </a:cubicBezTo>
                    <a:cubicBezTo>
                      <a:pt x="101" y="54"/>
                      <a:pt x="101" y="54"/>
                      <a:pt x="101" y="54"/>
                    </a:cubicBezTo>
                    <a:cubicBezTo>
                      <a:pt x="96" y="33"/>
                      <a:pt x="96" y="33"/>
                      <a:pt x="96" y="33"/>
                    </a:cubicBezTo>
                    <a:cubicBezTo>
                      <a:pt x="116" y="47"/>
                      <a:pt x="116" y="47"/>
                      <a:pt x="116" y="47"/>
                    </a:cubicBezTo>
                    <a:cubicBezTo>
                      <a:pt x="120" y="50"/>
                      <a:pt x="125" y="49"/>
                      <a:pt x="128" y="45"/>
                    </a:cubicBezTo>
                    <a:cubicBezTo>
                      <a:pt x="130" y="41"/>
                      <a:pt x="130" y="36"/>
                      <a:pt x="126" y="3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1" name="Freeform 185"/>
              <p:cNvSpPr/>
              <p:nvPr/>
            </p:nvSpPr>
            <p:spPr bwMode="auto">
              <a:xfrm>
                <a:off x="669" y="1193"/>
                <a:ext cx="36" cy="36"/>
              </a:xfrm>
              <a:custGeom>
                <a:avLst/>
                <a:gdLst>
                  <a:gd name="T0" fmla="*/ 25 w 41"/>
                  <a:gd name="T1" fmla="*/ 38 h 41"/>
                  <a:gd name="T2" fmla="*/ 39 w 41"/>
                  <a:gd name="T3" fmla="*/ 16 h 41"/>
                  <a:gd name="T4" fmla="*/ 17 w 41"/>
                  <a:gd name="T5" fmla="*/ 2 h 41"/>
                  <a:gd name="T6" fmla="*/ 3 w 41"/>
                  <a:gd name="T7" fmla="*/ 25 h 41"/>
                  <a:gd name="T8" fmla="*/ 25 w 41"/>
                  <a:gd name="T9" fmla="*/ 38 h 41"/>
                </a:gdLst>
                <a:ahLst/>
                <a:cxnLst>
                  <a:cxn ang="0">
                    <a:pos x="T0" y="T1"/>
                  </a:cxn>
                  <a:cxn ang="0">
                    <a:pos x="T2" y="T3"/>
                  </a:cxn>
                  <a:cxn ang="0">
                    <a:pos x="T4" y="T5"/>
                  </a:cxn>
                  <a:cxn ang="0">
                    <a:pos x="T6" y="T7"/>
                  </a:cxn>
                  <a:cxn ang="0">
                    <a:pos x="T8" y="T9"/>
                  </a:cxn>
                </a:cxnLst>
                <a:rect l="0" t="0" r="r" b="b"/>
                <a:pathLst>
                  <a:path w="41" h="41">
                    <a:moveTo>
                      <a:pt x="25" y="38"/>
                    </a:moveTo>
                    <a:cubicBezTo>
                      <a:pt x="35" y="36"/>
                      <a:pt x="41" y="26"/>
                      <a:pt x="39" y="16"/>
                    </a:cubicBezTo>
                    <a:cubicBezTo>
                      <a:pt x="37" y="6"/>
                      <a:pt x="27" y="0"/>
                      <a:pt x="17" y="2"/>
                    </a:cubicBezTo>
                    <a:cubicBezTo>
                      <a:pt x="6" y="4"/>
                      <a:pt x="0" y="14"/>
                      <a:pt x="3" y="25"/>
                    </a:cubicBezTo>
                    <a:cubicBezTo>
                      <a:pt x="5" y="35"/>
                      <a:pt x="15" y="41"/>
                      <a:pt x="25" y="3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2" name="Freeform 186"/>
              <p:cNvSpPr/>
              <p:nvPr/>
            </p:nvSpPr>
            <p:spPr bwMode="auto">
              <a:xfrm>
                <a:off x="572" y="882"/>
                <a:ext cx="75" cy="130"/>
              </a:xfrm>
              <a:custGeom>
                <a:avLst/>
                <a:gdLst>
                  <a:gd name="T0" fmla="*/ 61 w 86"/>
                  <a:gd name="T1" fmla="*/ 42 h 149"/>
                  <a:gd name="T2" fmla="*/ 84 w 86"/>
                  <a:gd name="T3" fmla="*/ 10 h 149"/>
                  <a:gd name="T4" fmla="*/ 82 w 86"/>
                  <a:gd name="T5" fmla="*/ 2 h 149"/>
                  <a:gd name="T6" fmla="*/ 74 w 86"/>
                  <a:gd name="T7" fmla="*/ 3 h 149"/>
                  <a:gd name="T8" fmla="*/ 54 w 86"/>
                  <a:gd name="T9" fmla="*/ 33 h 149"/>
                  <a:gd name="T10" fmla="*/ 48 w 86"/>
                  <a:gd name="T11" fmla="*/ 32 h 149"/>
                  <a:gd name="T12" fmla="*/ 48 w 86"/>
                  <a:gd name="T13" fmla="*/ 32 h 149"/>
                  <a:gd name="T14" fmla="*/ 38 w 86"/>
                  <a:gd name="T15" fmla="*/ 32 h 149"/>
                  <a:gd name="T16" fmla="*/ 37 w 86"/>
                  <a:gd name="T17" fmla="*/ 32 h 149"/>
                  <a:gd name="T18" fmla="*/ 32 w 86"/>
                  <a:gd name="T19" fmla="*/ 33 h 149"/>
                  <a:gd name="T20" fmla="*/ 11 w 86"/>
                  <a:gd name="T21" fmla="*/ 3 h 149"/>
                  <a:gd name="T22" fmla="*/ 3 w 86"/>
                  <a:gd name="T23" fmla="*/ 2 h 149"/>
                  <a:gd name="T24" fmla="*/ 2 w 86"/>
                  <a:gd name="T25" fmla="*/ 10 h 149"/>
                  <a:gd name="T26" fmla="*/ 24 w 86"/>
                  <a:gd name="T27" fmla="*/ 42 h 149"/>
                  <a:gd name="T28" fmla="*/ 27 w 86"/>
                  <a:gd name="T29" fmla="*/ 83 h 149"/>
                  <a:gd name="T30" fmla="*/ 27 w 86"/>
                  <a:gd name="T31" fmla="*/ 84 h 149"/>
                  <a:gd name="T32" fmla="*/ 23 w 86"/>
                  <a:gd name="T33" fmla="*/ 141 h 149"/>
                  <a:gd name="T34" fmla="*/ 29 w 86"/>
                  <a:gd name="T35" fmla="*/ 149 h 149"/>
                  <a:gd name="T36" fmla="*/ 37 w 86"/>
                  <a:gd name="T37" fmla="*/ 143 h 149"/>
                  <a:gd name="T38" fmla="*/ 41 w 86"/>
                  <a:gd name="T39" fmla="*/ 89 h 149"/>
                  <a:gd name="T40" fmla="*/ 44 w 86"/>
                  <a:gd name="T41" fmla="*/ 89 h 149"/>
                  <a:gd name="T42" fmla="*/ 49 w 86"/>
                  <a:gd name="T43" fmla="*/ 143 h 149"/>
                  <a:gd name="T44" fmla="*/ 56 w 86"/>
                  <a:gd name="T45" fmla="*/ 149 h 149"/>
                  <a:gd name="T46" fmla="*/ 63 w 86"/>
                  <a:gd name="T47" fmla="*/ 141 h 149"/>
                  <a:gd name="T48" fmla="*/ 58 w 86"/>
                  <a:gd name="T49" fmla="*/ 84 h 149"/>
                  <a:gd name="T50" fmla="*/ 58 w 86"/>
                  <a:gd name="T51" fmla="*/ 83 h 149"/>
                  <a:gd name="T52" fmla="*/ 61 w 86"/>
                  <a:gd name="T53" fmla="*/ 4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149">
                    <a:moveTo>
                      <a:pt x="61" y="42"/>
                    </a:moveTo>
                    <a:cubicBezTo>
                      <a:pt x="84" y="10"/>
                      <a:pt x="84" y="10"/>
                      <a:pt x="84" y="10"/>
                    </a:cubicBezTo>
                    <a:cubicBezTo>
                      <a:pt x="86" y="7"/>
                      <a:pt x="85" y="4"/>
                      <a:pt x="82" y="2"/>
                    </a:cubicBezTo>
                    <a:cubicBezTo>
                      <a:pt x="80" y="0"/>
                      <a:pt x="76" y="1"/>
                      <a:pt x="74" y="3"/>
                    </a:cubicBezTo>
                    <a:cubicBezTo>
                      <a:pt x="54" y="33"/>
                      <a:pt x="54" y="33"/>
                      <a:pt x="54" y="33"/>
                    </a:cubicBezTo>
                    <a:cubicBezTo>
                      <a:pt x="52" y="32"/>
                      <a:pt x="50" y="32"/>
                      <a:pt x="48" y="32"/>
                    </a:cubicBezTo>
                    <a:cubicBezTo>
                      <a:pt x="48" y="32"/>
                      <a:pt x="48" y="32"/>
                      <a:pt x="48" y="32"/>
                    </a:cubicBezTo>
                    <a:cubicBezTo>
                      <a:pt x="38" y="32"/>
                      <a:pt x="38" y="32"/>
                      <a:pt x="38" y="32"/>
                    </a:cubicBezTo>
                    <a:cubicBezTo>
                      <a:pt x="37" y="32"/>
                      <a:pt x="37" y="32"/>
                      <a:pt x="37" y="32"/>
                    </a:cubicBezTo>
                    <a:cubicBezTo>
                      <a:pt x="35" y="32"/>
                      <a:pt x="33" y="32"/>
                      <a:pt x="32" y="33"/>
                    </a:cubicBezTo>
                    <a:cubicBezTo>
                      <a:pt x="11" y="3"/>
                      <a:pt x="11" y="3"/>
                      <a:pt x="11" y="3"/>
                    </a:cubicBezTo>
                    <a:cubicBezTo>
                      <a:pt x="10" y="1"/>
                      <a:pt x="6" y="0"/>
                      <a:pt x="3" y="2"/>
                    </a:cubicBezTo>
                    <a:cubicBezTo>
                      <a:pt x="0" y="4"/>
                      <a:pt x="0" y="7"/>
                      <a:pt x="2" y="10"/>
                    </a:cubicBezTo>
                    <a:cubicBezTo>
                      <a:pt x="24" y="42"/>
                      <a:pt x="24" y="42"/>
                      <a:pt x="24" y="42"/>
                    </a:cubicBezTo>
                    <a:cubicBezTo>
                      <a:pt x="27" y="83"/>
                      <a:pt x="27" y="83"/>
                      <a:pt x="27" y="83"/>
                    </a:cubicBezTo>
                    <a:cubicBezTo>
                      <a:pt x="27" y="84"/>
                      <a:pt x="27" y="84"/>
                      <a:pt x="27" y="84"/>
                    </a:cubicBezTo>
                    <a:cubicBezTo>
                      <a:pt x="23" y="141"/>
                      <a:pt x="23" y="141"/>
                      <a:pt x="23" y="141"/>
                    </a:cubicBezTo>
                    <a:cubicBezTo>
                      <a:pt x="23" y="145"/>
                      <a:pt x="26" y="149"/>
                      <a:pt x="29" y="149"/>
                    </a:cubicBezTo>
                    <a:cubicBezTo>
                      <a:pt x="33" y="149"/>
                      <a:pt x="37" y="146"/>
                      <a:pt x="37" y="143"/>
                    </a:cubicBezTo>
                    <a:cubicBezTo>
                      <a:pt x="41" y="89"/>
                      <a:pt x="41" y="89"/>
                      <a:pt x="41" y="89"/>
                    </a:cubicBezTo>
                    <a:cubicBezTo>
                      <a:pt x="44" y="89"/>
                      <a:pt x="44" y="89"/>
                      <a:pt x="44" y="89"/>
                    </a:cubicBezTo>
                    <a:cubicBezTo>
                      <a:pt x="49" y="143"/>
                      <a:pt x="49" y="143"/>
                      <a:pt x="49" y="143"/>
                    </a:cubicBezTo>
                    <a:cubicBezTo>
                      <a:pt x="49" y="146"/>
                      <a:pt x="52" y="149"/>
                      <a:pt x="56" y="149"/>
                    </a:cubicBezTo>
                    <a:cubicBezTo>
                      <a:pt x="60" y="149"/>
                      <a:pt x="63" y="145"/>
                      <a:pt x="63" y="141"/>
                    </a:cubicBezTo>
                    <a:cubicBezTo>
                      <a:pt x="58" y="84"/>
                      <a:pt x="58" y="84"/>
                      <a:pt x="58" y="84"/>
                    </a:cubicBezTo>
                    <a:cubicBezTo>
                      <a:pt x="58" y="84"/>
                      <a:pt x="58" y="84"/>
                      <a:pt x="58" y="83"/>
                    </a:cubicBezTo>
                    <a:lnTo>
                      <a:pt x="61" y="4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3" name="Oval 187"/>
              <p:cNvSpPr>
                <a:spLocks noChangeArrowheads="1"/>
              </p:cNvSpPr>
              <p:nvPr/>
            </p:nvSpPr>
            <p:spPr bwMode="auto">
              <a:xfrm>
                <a:off x="598" y="886"/>
                <a:ext cx="23" cy="2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4" name="Freeform 188"/>
              <p:cNvSpPr>
                <a:spLocks noEditPoints="1"/>
              </p:cNvSpPr>
              <p:nvPr/>
            </p:nvSpPr>
            <p:spPr bwMode="auto">
              <a:xfrm>
                <a:off x="568" y="1016"/>
                <a:ext cx="83" cy="158"/>
              </a:xfrm>
              <a:custGeom>
                <a:avLst/>
                <a:gdLst>
                  <a:gd name="T0" fmla="*/ 0 w 96"/>
                  <a:gd name="T1" fmla="*/ 0 h 182"/>
                  <a:gd name="T2" fmla="*/ 0 w 96"/>
                  <a:gd name="T3" fmla="*/ 182 h 182"/>
                  <a:gd name="T4" fmla="*/ 96 w 96"/>
                  <a:gd name="T5" fmla="*/ 182 h 182"/>
                  <a:gd name="T6" fmla="*/ 96 w 96"/>
                  <a:gd name="T7" fmla="*/ 0 h 182"/>
                  <a:gd name="T8" fmla="*/ 0 w 96"/>
                  <a:gd name="T9" fmla="*/ 0 h 182"/>
                  <a:gd name="T10" fmla="*/ 63 w 96"/>
                  <a:gd name="T11" fmla="*/ 71 h 182"/>
                  <a:gd name="T12" fmla="*/ 30 w 96"/>
                  <a:gd name="T13" fmla="*/ 71 h 182"/>
                  <a:gd name="T14" fmla="*/ 30 w 96"/>
                  <a:gd name="T15" fmla="*/ 62 h 182"/>
                  <a:gd name="T16" fmla="*/ 41 w 96"/>
                  <a:gd name="T17" fmla="*/ 62 h 182"/>
                  <a:gd name="T18" fmla="*/ 41 w 96"/>
                  <a:gd name="T19" fmla="*/ 36 h 182"/>
                  <a:gd name="T20" fmla="*/ 30 w 96"/>
                  <a:gd name="T21" fmla="*/ 36 h 182"/>
                  <a:gd name="T22" fmla="*/ 30 w 96"/>
                  <a:gd name="T23" fmla="*/ 27 h 182"/>
                  <a:gd name="T24" fmla="*/ 35 w 96"/>
                  <a:gd name="T25" fmla="*/ 27 h 182"/>
                  <a:gd name="T26" fmla="*/ 38 w 96"/>
                  <a:gd name="T27" fmla="*/ 26 h 182"/>
                  <a:gd name="T28" fmla="*/ 41 w 96"/>
                  <a:gd name="T29" fmla="*/ 24 h 182"/>
                  <a:gd name="T30" fmla="*/ 42 w 96"/>
                  <a:gd name="T31" fmla="*/ 21 h 182"/>
                  <a:gd name="T32" fmla="*/ 53 w 96"/>
                  <a:gd name="T33" fmla="*/ 21 h 182"/>
                  <a:gd name="T34" fmla="*/ 53 w 96"/>
                  <a:gd name="T35" fmla="*/ 62 h 182"/>
                  <a:gd name="T36" fmla="*/ 63 w 96"/>
                  <a:gd name="T37" fmla="*/ 62 h 182"/>
                  <a:gd name="T38" fmla="*/ 63 w 96"/>
                  <a:gd name="T39" fmla="*/ 7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6" h="182">
                    <a:moveTo>
                      <a:pt x="0" y="0"/>
                    </a:moveTo>
                    <a:cubicBezTo>
                      <a:pt x="0" y="182"/>
                      <a:pt x="0" y="182"/>
                      <a:pt x="0" y="182"/>
                    </a:cubicBezTo>
                    <a:cubicBezTo>
                      <a:pt x="96" y="182"/>
                      <a:pt x="96" y="182"/>
                      <a:pt x="96" y="182"/>
                    </a:cubicBezTo>
                    <a:cubicBezTo>
                      <a:pt x="96" y="0"/>
                      <a:pt x="96" y="0"/>
                      <a:pt x="96" y="0"/>
                    </a:cubicBezTo>
                    <a:lnTo>
                      <a:pt x="0" y="0"/>
                    </a:lnTo>
                    <a:close/>
                    <a:moveTo>
                      <a:pt x="63" y="71"/>
                    </a:moveTo>
                    <a:cubicBezTo>
                      <a:pt x="30" y="71"/>
                      <a:pt x="30" y="71"/>
                      <a:pt x="30" y="71"/>
                    </a:cubicBezTo>
                    <a:cubicBezTo>
                      <a:pt x="30" y="62"/>
                      <a:pt x="30" y="62"/>
                      <a:pt x="30" y="62"/>
                    </a:cubicBezTo>
                    <a:cubicBezTo>
                      <a:pt x="41" y="62"/>
                      <a:pt x="41" y="62"/>
                      <a:pt x="41" y="62"/>
                    </a:cubicBezTo>
                    <a:cubicBezTo>
                      <a:pt x="41" y="36"/>
                      <a:pt x="41" y="36"/>
                      <a:pt x="41" y="36"/>
                    </a:cubicBezTo>
                    <a:cubicBezTo>
                      <a:pt x="30" y="36"/>
                      <a:pt x="30" y="36"/>
                      <a:pt x="30" y="36"/>
                    </a:cubicBezTo>
                    <a:cubicBezTo>
                      <a:pt x="30" y="27"/>
                      <a:pt x="30" y="27"/>
                      <a:pt x="30" y="27"/>
                    </a:cubicBezTo>
                    <a:cubicBezTo>
                      <a:pt x="31" y="27"/>
                      <a:pt x="33" y="27"/>
                      <a:pt x="35" y="27"/>
                    </a:cubicBezTo>
                    <a:cubicBezTo>
                      <a:pt x="36" y="27"/>
                      <a:pt x="37" y="27"/>
                      <a:pt x="38" y="26"/>
                    </a:cubicBezTo>
                    <a:cubicBezTo>
                      <a:pt x="39" y="26"/>
                      <a:pt x="40" y="25"/>
                      <a:pt x="41" y="24"/>
                    </a:cubicBezTo>
                    <a:cubicBezTo>
                      <a:pt x="41" y="23"/>
                      <a:pt x="42" y="22"/>
                      <a:pt x="42" y="21"/>
                    </a:cubicBezTo>
                    <a:cubicBezTo>
                      <a:pt x="53" y="21"/>
                      <a:pt x="53" y="21"/>
                      <a:pt x="53" y="21"/>
                    </a:cubicBezTo>
                    <a:cubicBezTo>
                      <a:pt x="53" y="62"/>
                      <a:pt x="53" y="62"/>
                      <a:pt x="53" y="62"/>
                    </a:cubicBezTo>
                    <a:cubicBezTo>
                      <a:pt x="63" y="62"/>
                      <a:pt x="63" y="62"/>
                      <a:pt x="63" y="62"/>
                    </a:cubicBezTo>
                    <a:lnTo>
                      <a:pt x="63" y="7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5" name="Freeform 189"/>
              <p:cNvSpPr>
                <a:spLocks noEditPoints="1"/>
              </p:cNvSpPr>
              <p:nvPr/>
            </p:nvSpPr>
            <p:spPr bwMode="auto">
              <a:xfrm>
                <a:off x="474" y="1077"/>
                <a:ext cx="84" cy="97"/>
              </a:xfrm>
              <a:custGeom>
                <a:avLst/>
                <a:gdLst>
                  <a:gd name="T0" fmla="*/ 0 w 97"/>
                  <a:gd name="T1" fmla="*/ 0 h 112"/>
                  <a:gd name="T2" fmla="*/ 0 w 97"/>
                  <a:gd name="T3" fmla="*/ 112 h 112"/>
                  <a:gd name="T4" fmla="*/ 97 w 97"/>
                  <a:gd name="T5" fmla="*/ 112 h 112"/>
                  <a:gd name="T6" fmla="*/ 97 w 97"/>
                  <a:gd name="T7" fmla="*/ 0 h 112"/>
                  <a:gd name="T8" fmla="*/ 0 w 97"/>
                  <a:gd name="T9" fmla="*/ 0 h 112"/>
                  <a:gd name="T10" fmla="*/ 65 w 97"/>
                  <a:gd name="T11" fmla="*/ 92 h 112"/>
                  <a:gd name="T12" fmla="*/ 28 w 97"/>
                  <a:gd name="T13" fmla="*/ 92 h 112"/>
                  <a:gd name="T14" fmla="*/ 28 w 97"/>
                  <a:gd name="T15" fmla="*/ 84 h 112"/>
                  <a:gd name="T16" fmla="*/ 36 w 97"/>
                  <a:gd name="T17" fmla="*/ 77 h 112"/>
                  <a:gd name="T18" fmla="*/ 43 w 97"/>
                  <a:gd name="T19" fmla="*/ 70 h 112"/>
                  <a:gd name="T20" fmla="*/ 48 w 97"/>
                  <a:gd name="T21" fmla="*/ 63 h 112"/>
                  <a:gd name="T22" fmla="*/ 50 w 97"/>
                  <a:gd name="T23" fmla="*/ 57 h 112"/>
                  <a:gd name="T24" fmla="*/ 47 w 97"/>
                  <a:gd name="T25" fmla="*/ 52 h 112"/>
                  <a:gd name="T26" fmla="*/ 42 w 97"/>
                  <a:gd name="T27" fmla="*/ 50 h 112"/>
                  <a:gd name="T28" fmla="*/ 38 w 97"/>
                  <a:gd name="T29" fmla="*/ 51 h 112"/>
                  <a:gd name="T30" fmla="*/ 34 w 97"/>
                  <a:gd name="T31" fmla="*/ 52 h 112"/>
                  <a:gd name="T32" fmla="*/ 32 w 97"/>
                  <a:gd name="T33" fmla="*/ 53 h 112"/>
                  <a:gd name="T34" fmla="*/ 30 w 97"/>
                  <a:gd name="T35" fmla="*/ 55 h 112"/>
                  <a:gd name="T36" fmla="*/ 29 w 97"/>
                  <a:gd name="T37" fmla="*/ 55 h 112"/>
                  <a:gd name="T38" fmla="*/ 29 w 97"/>
                  <a:gd name="T39" fmla="*/ 44 h 112"/>
                  <a:gd name="T40" fmla="*/ 35 w 97"/>
                  <a:gd name="T41" fmla="*/ 41 h 112"/>
                  <a:gd name="T42" fmla="*/ 44 w 97"/>
                  <a:gd name="T43" fmla="*/ 40 h 112"/>
                  <a:gd name="T44" fmla="*/ 58 w 97"/>
                  <a:gd name="T45" fmla="*/ 44 h 112"/>
                  <a:gd name="T46" fmla="*/ 62 w 97"/>
                  <a:gd name="T47" fmla="*/ 56 h 112"/>
                  <a:gd name="T48" fmla="*/ 60 w 97"/>
                  <a:gd name="T49" fmla="*/ 64 h 112"/>
                  <a:gd name="T50" fmla="*/ 53 w 97"/>
                  <a:gd name="T51" fmla="*/ 74 h 112"/>
                  <a:gd name="T52" fmla="*/ 47 w 97"/>
                  <a:gd name="T53" fmla="*/ 79 h 112"/>
                  <a:gd name="T54" fmla="*/ 43 w 97"/>
                  <a:gd name="T55" fmla="*/ 82 h 112"/>
                  <a:gd name="T56" fmla="*/ 65 w 97"/>
                  <a:gd name="T57" fmla="*/ 82 h 112"/>
                  <a:gd name="T58" fmla="*/ 65 w 97"/>
                  <a:gd name="T59" fmla="*/ 9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112">
                    <a:moveTo>
                      <a:pt x="0" y="0"/>
                    </a:moveTo>
                    <a:cubicBezTo>
                      <a:pt x="0" y="112"/>
                      <a:pt x="0" y="112"/>
                      <a:pt x="0" y="112"/>
                    </a:cubicBezTo>
                    <a:cubicBezTo>
                      <a:pt x="97" y="112"/>
                      <a:pt x="97" y="112"/>
                      <a:pt x="97" y="112"/>
                    </a:cubicBezTo>
                    <a:cubicBezTo>
                      <a:pt x="97" y="0"/>
                      <a:pt x="97" y="0"/>
                      <a:pt x="97" y="0"/>
                    </a:cubicBezTo>
                    <a:lnTo>
                      <a:pt x="0" y="0"/>
                    </a:lnTo>
                    <a:close/>
                    <a:moveTo>
                      <a:pt x="65" y="92"/>
                    </a:moveTo>
                    <a:cubicBezTo>
                      <a:pt x="28" y="92"/>
                      <a:pt x="28" y="92"/>
                      <a:pt x="28" y="92"/>
                    </a:cubicBezTo>
                    <a:cubicBezTo>
                      <a:pt x="28" y="84"/>
                      <a:pt x="28" y="84"/>
                      <a:pt x="28" y="84"/>
                    </a:cubicBezTo>
                    <a:cubicBezTo>
                      <a:pt x="31" y="81"/>
                      <a:pt x="33" y="79"/>
                      <a:pt x="36" y="77"/>
                    </a:cubicBezTo>
                    <a:cubicBezTo>
                      <a:pt x="38" y="74"/>
                      <a:pt x="41" y="72"/>
                      <a:pt x="43" y="70"/>
                    </a:cubicBezTo>
                    <a:cubicBezTo>
                      <a:pt x="45" y="68"/>
                      <a:pt x="47" y="65"/>
                      <a:pt x="48" y="63"/>
                    </a:cubicBezTo>
                    <a:cubicBezTo>
                      <a:pt x="49" y="61"/>
                      <a:pt x="50" y="59"/>
                      <a:pt x="50" y="57"/>
                    </a:cubicBezTo>
                    <a:cubicBezTo>
                      <a:pt x="50" y="55"/>
                      <a:pt x="49" y="53"/>
                      <a:pt x="47" y="52"/>
                    </a:cubicBezTo>
                    <a:cubicBezTo>
                      <a:pt x="46" y="51"/>
                      <a:pt x="44" y="50"/>
                      <a:pt x="42" y="50"/>
                    </a:cubicBezTo>
                    <a:cubicBezTo>
                      <a:pt x="40" y="50"/>
                      <a:pt x="39" y="50"/>
                      <a:pt x="38" y="51"/>
                    </a:cubicBezTo>
                    <a:cubicBezTo>
                      <a:pt x="37" y="51"/>
                      <a:pt x="36" y="51"/>
                      <a:pt x="34" y="52"/>
                    </a:cubicBezTo>
                    <a:cubicBezTo>
                      <a:pt x="33" y="52"/>
                      <a:pt x="32" y="53"/>
                      <a:pt x="32" y="53"/>
                    </a:cubicBezTo>
                    <a:cubicBezTo>
                      <a:pt x="31" y="54"/>
                      <a:pt x="30" y="54"/>
                      <a:pt x="30" y="55"/>
                    </a:cubicBezTo>
                    <a:cubicBezTo>
                      <a:pt x="29" y="55"/>
                      <a:pt x="29" y="55"/>
                      <a:pt x="29" y="55"/>
                    </a:cubicBezTo>
                    <a:cubicBezTo>
                      <a:pt x="29" y="44"/>
                      <a:pt x="29" y="44"/>
                      <a:pt x="29" y="44"/>
                    </a:cubicBezTo>
                    <a:cubicBezTo>
                      <a:pt x="30" y="43"/>
                      <a:pt x="32" y="42"/>
                      <a:pt x="35" y="41"/>
                    </a:cubicBezTo>
                    <a:cubicBezTo>
                      <a:pt x="38" y="41"/>
                      <a:pt x="41" y="40"/>
                      <a:pt x="44" y="40"/>
                    </a:cubicBezTo>
                    <a:cubicBezTo>
                      <a:pt x="50" y="40"/>
                      <a:pt x="55" y="42"/>
                      <a:pt x="58" y="44"/>
                    </a:cubicBezTo>
                    <a:cubicBezTo>
                      <a:pt x="61" y="47"/>
                      <a:pt x="62" y="51"/>
                      <a:pt x="62" y="56"/>
                    </a:cubicBezTo>
                    <a:cubicBezTo>
                      <a:pt x="62" y="59"/>
                      <a:pt x="62" y="62"/>
                      <a:pt x="60" y="64"/>
                    </a:cubicBezTo>
                    <a:cubicBezTo>
                      <a:pt x="59" y="67"/>
                      <a:pt x="57" y="70"/>
                      <a:pt x="53" y="74"/>
                    </a:cubicBezTo>
                    <a:cubicBezTo>
                      <a:pt x="51" y="76"/>
                      <a:pt x="49" y="77"/>
                      <a:pt x="47" y="79"/>
                    </a:cubicBezTo>
                    <a:cubicBezTo>
                      <a:pt x="45" y="81"/>
                      <a:pt x="44" y="82"/>
                      <a:pt x="43" y="82"/>
                    </a:cubicBezTo>
                    <a:cubicBezTo>
                      <a:pt x="65" y="82"/>
                      <a:pt x="65" y="82"/>
                      <a:pt x="65" y="82"/>
                    </a:cubicBezTo>
                    <a:lnTo>
                      <a:pt x="65" y="9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6" name="Freeform 190"/>
              <p:cNvSpPr/>
              <p:nvPr/>
            </p:nvSpPr>
            <p:spPr bwMode="auto">
              <a:xfrm>
                <a:off x="490" y="964"/>
                <a:ext cx="52" cy="108"/>
              </a:xfrm>
              <a:custGeom>
                <a:avLst/>
                <a:gdLst>
                  <a:gd name="T0" fmla="*/ 59 w 59"/>
                  <a:gd name="T1" fmla="*/ 16 h 124"/>
                  <a:gd name="T2" fmla="*/ 58 w 59"/>
                  <a:gd name="T3" fmla="*/ 15 h 124"/>
                  <a:gd name="T4" fmla="*/ 58 w 59"/>
                  <a:gd name="T5" fmla="*/ 15 h 124"/>
                  <a:gd name="T6" fmla="*/ 36 w 59"/>
                  <a:gd name="T7" fmla="*/ 2 h 124"/>
                  <a:gd name="T8" fmla="*/ 35 w 59"/>
                  <a:gd name="T9" fmla="*/ 2 h 124"/>
                  <a:gd name="T10" fmla="*/ 26 w 59"/>
                  <a:gd name="T11" fmla="*/ 2 h 124"/>
                  <a:gd name="T12" fmla="*/ 0 w 59"/>
                  <a:gd name="T13" fmla="*/ 17 h 124"/>
                  <a:gd name="T14" fmla="*/ 0 w 59"/>
                  <a:gd name="T15" fmla="*/ 55 h 124"/>
                  <a:gd name="T16" fmla="*/ 6 w 59"/>
                  <a:gd name="T17" fmla="*/ 61 h 124"/>
                  <a:gd name="T18" fmla="*/ 12 w 59"/>
                  <a:gd name="T19" fmla="*/ 55 h 124"/>
                  <a:gd name="T20" fmla="*/ 12 w 59"/>
                  <a:gd name="T21" fmla="*/ 25 h 124"/>
                  <a:gd name="T22" fmla="*/ 14 w 59"/>
                  <a:gd name="T23" fmla="*/ 25 h 124"/>
                  <a:gd name="T24" fmla="*/ 14 w 59"/>
                  <a:gd name="T25" fmla="*/ 43 h 124"/>
                  <a:gd name="T26" fmla="*/ 14 w 59"/>
                  <a:gd name="T27" fmla="*/ 59 h 124"/>
                  <a:gd name="T28" fmla="*/ 14 w 59"/>
                  <a:gd name="T29" fmla="*/ 117 h 124"/>
                  <a:gd name="T30" fmla="*/ 21 w 59"/>
                  <a:gd name="T31" fmla="*/ 124 h 124"/>
                  <a:gd name="T32" fmla="*/ 28 w 59"/>
                  <a:gd name="T33" fmla="*/ 117 h 124"/>
                  <a:gd name="T34" fmla="*/ 28 w 59"/>
                  <a:gd name="T35" fmla="*/ 64 h 124"/>
                  <a:gd name="T36" fmla="*/ 31 w 59"/>
                  <a:gd name="T37" fmla="*/ 64 h 124"/>
                  <a:gd name="T38" fmla="*/ 31 w 59"/>
                  <a:gd name="T39" fmla="*/ 117 h 124"/>
                  <a:gd name="T40" fmla="*/ 38 w 59"/>
                  <a:gd name="T41" fmla="*/ 124 h 124"/>
                  <a:gd name="T42" fmla="*/ 45 w 59"/>
                  <a:gd name="T43" fmla="*/ 117 h 124"/>
                  <a:gd name="T44" fmla="*/ 45 w 59"/>
                  <a:gd name="T45" fmla="*/ 59 h 124"/>
                  <a:gd name="T46" fmla="*/ 45 w 59"/>
                  <a:gd name="T47" fmla="*/ 43 h 124"/>
                  <a:gd name="T48" fmla="*/ 45 w 59"/>
                  <a:gd name="T49" fmla="*/ 25 h 124"/>
                  <a:gd name="T50" fmla="*/ 47 w 59"/>
                  <a:gd name="T51" fmla="*/ 25 h 124"/>
                  <a:gd name="T52" fmla="*/ 47 w 59"/>
                  <a:gd name="T53" fmla="*/ 54 h 124"/>
                  <a:gd name="T54" fmla="*/ 53 w 59"/>
                  <a:gd name="T55" fmla="*/ 60 h 124"/>
                  <a:gd name="T56" fmla="*/ 59 w 59"/>
                  <a:gd name="T57" fmla="*/ 54 h 124"/>
                  <a:gd name="T58" fmla="*/ 59 w 59"/>
                  <a:gd name="T59" fmla="*/ 16 h 124"/>
                  <a:gd name="T60" fmla="*/ 59 w 59"/>
                  <a:gd name="T61" fmla="*/ 1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 h="124">
                    <a:moveTo>
                      <a:pt x="59" y="16"/>
                    </a:moveTo>
                    <a:cubicBezTo>
                      <a:pt x="59" y="16"/>
                      <a:pt x="59" y="16"/>
                      <a:pt x="58" y="15"/>
                    </a:cubicBezTo>
                    <a:cubicBezTo>
                      <a:pt x="58" y="15"/>
                      <a:pt x="58" y="15"/>
                      <a:pt x="58" y="15"/>
                    </a:cubicBezTo>
                    <a:cubicBezTo>
                      <a:pt x="57" y="5"/>
                      <a:pt x="43" y="3"/>
                      <a:pt x="36" y="2"/>
                    </a:cubicBezTo>
                    <a:cubicBezTo>
                      <a:pt x="36" y="2"/>
                      <a:pt x="35" y="2"/>
                      <a:pt x="35" y="2"/>
                    </a:cubicBezTo>
                    <a:cubicBezTo>
                      <a:pt x="26" y="2"/>
                      <a:pt x="26" y="2"/>
                      <a:pt x="26" y="2"/>
                    </a:cubicBezTo>
                    <a:cubicBezTo>
                      <a:pt x="26" y="2"/>
                      <a:pt x="0" y="0"/>
                      <a:pt x="0" y="17"/>
                    </a:cubicBezTo>
                    <a:cubicBezTo>
                      <a:pt x="0" y="55"/>
                      <a:pt x="0" y="55"/>
                      <a:pt x="0" y="55"/>
                    </a:cubicBezTo>
                    <a:cubicBezTo>
                      <a:pt x="0" y="58"/>
                      <a:pt x="3" y="61"/>
                      <a:pt x="6" y="61"/>
                    </a:cubicBezTo>
                    <a:cubicBezTo>
                      <a:pt x="9" y="61"/>
                      <a:pt x="12" y="58"/>
                      <a:pt x="12" y="55"/>
                    </a:cubicBezTo>
                    <a:cubicBezTo>
                      <a:pt x="12" y="25"/>
                      <a:pt x="12" y="25"/>
                      <a:pt x="12" y="25"/>
                    </a:cubicBezTo>
                    <a:cubicBezTo>
                      <a:pt x="14" y="25"/>
                      <a:pt x="14" y="25"/>
                      <a:pt x="14" y="25"/>
                    </a:cubicBezTo>
                    <a:cubicBezTo>
                      <a:pt x="14" y="43"/>
                      <a:pt x="14" y="43"/>
                      <a:pt x="14" y="43"/>
                    </a:cubicBezTo>
                    <a:cubicBezTo>
                      <a:pt x="14" y="59"/>
                      <a:pt x="14" y="59"/>
                      <a:pt x="14" y="59"/>
                    </a:cubicBezTo>
                    <a:cubicBezTo>
                      <a:pt x="14" y="117"/>
                      <a:pt x="14" y="117"/>
                      <a:pt x="14" y="117"/>
                    </a:cubicBezTo>
                    <a:cubicBezTo>
                      <a:pt x="14" y="121"/>
                      <a:pt x="17" y="124"/>
                      <a:pt x="21" y="124"/>
                    </a:cubicBezTo>
                    <a:cubicBezTo>
                      <a:pt x="25" y="124"/>
                      <a:pt x="28" y="121"/>
                      <a:pt x="28" y="117"/>
                    </a:cubicBezTo>
                    <a:cubicBezTo>
                      <a:pt x="28" y="64"/>
                      <a:pt x="28" y="64"/>
                      <a:pt x="28" y="64"/>
                    </a:cubicBezTo>
                    <a:cubicBezTo>
                      <a:pt x="31" y="64"/>
                      <a:pt x="31" y="64"/>
                      <a:pt x="31" y="64"/>
                    </a:cubicBezTo>
                    <a:cubicBezTo>
                      <a:pt x="31" y="117"/>
                      <a:pt x="31" y="117"/>
                      <a:pt x="31" y="117"/>
                    </a:cubicBezTo>
                    <a:cubicBezTo>
                      <a:pt x="31" y="121"/>
                      <a:pt x="34" y="124"/>
                      <a:pt x="38" y="124"/>
                    </a:cubicBezTo>
                    <a:cubicBezTo>
                      <a:pt x="42" y="124"/>
                      <a:pt x="45" y="121"/>
                      <a:pt x="45" y="117"/>
                    </a:cubicBezTo>
                    <a:cubicBezTo>
                      <a:pt x="45" y="59"/>
                      <a:pt x="45" y="59"/>
                      <a:pt x="45" y="59"/>
                    </a:cubicBezTo>
                    <a:cubicBezTo>
                      <a:pt x="45" y="43"/>
                      <a:pt x="45" y="43"/>
                      <a:pt x="45" y="43"/>
                    </a:cubicBezTo>
                    <a:cubicBezTo>
                      <a:pt x="45" y="25"/>
                      <a:pt x="45" y="25"/>
                      <a:pt x="45" y="25"/>
                    </a:cubicBezTo>
                    <a:cubicBezTo>
                      <a:pt x="47" y="25"/>
                      <a:pt x="47" y="25"/>
                      <a:pt x="47" y="25"/>
                    </a:cubicBezTo>
                    <a:cubicBezTo>
                      <a:pt x="47" y="54"/>
                      <a:pt x="47" y="54"/>
                      <a:pt x="47" y="54"/>
                    </a:cubicBezTo>
                    <a:cubicBezTo>
                      <a:pt x="47" y="57"/>
                      <a:pt x="49" y="60"/>
                      <a:pt x="53" y="60"/>
                    </a:cubicBezTo>
                    <a:cubicBezTo>
                      <a:pt x="56" y="60"/>
                      <a:pt x="59" y="57"/>
                      <a:pt x="59" y="54"/>
                    </a:cubicBezTo>
                    <a:cubicBezTo>
                      <a:pt x="59" y="16"/>
                      <a:pt x="59" y="16"/>
                      <a:pt x="59" y="16"/>
                    </a:cubicBezTo>
                    <a:cubicBezTo>
                      <a:pt x="59" y="16"/>
                      <a:pt x="59" y="16"/>
                      <a:pt x="59"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7" name="Oval 191"/>
              <p:cNvSpPr>
                <a:spLocks noChangeArrowheads="1"/>
              </p:cNvSpPr>
              <p:nvPr/>
            </p:nvSpPr>
            <p:spPr bwMode="auto">
              <a:xfrm>
                <a:off x="504" y="941"/>
                <a:ext cx="24" cy="23"/>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8" name="Freeform 192"/>
              <p:cNvSpPr>
                <a:spLocks noEditPoints="1"/>
              </p:cNvSpPr>
              <p:nvPr/>
            </p:nvSpPr>
            <p:spPr bwMode="auto">
              <a:xfrm>
                <a:off x="661" y="1093"/>
                <a:ext cx="83" cy="81"/>
              </a:xfrm>
              <a:custGeom>
                <a:avLst/>
                <a:gdLst>
                  <a:gd name="T0" fmla="*/ 0 w 96"/>
                  <a:gd name="T1" fmla="*/ 0 h 94"/>
                  <a:gd name="T2" fmla="*/ 0 w 96"/>
                  <a:gd name="T3" fmla="*/ 94 h 94"/>
                  <a:gd name="T4" fmla="*/ 96 w 96"/>
                  <a:gd name="T5" fmla="*/ 94 h 94"/>
                  <a:gd name="T6" fmla="*/ 96 w 96"/>
                  <a:gd name="T7" fmla="*/ 0 h 94"/>
                  <a:gd name="T8" fmla="*/ 0 w 96"/>
                  <a:gd name="T9" fmla="*/ 0 h 94"/>
                  <a:gd name="T10" fmla="*/ 64 w 96"/>
                  <a:gd name="T11" fmla="*/ 64 h 94"/>
                  <a:gd name="T12" fmla="*/ 60 w 96"/>
                  <a:gd name="T13" fmla="*/ 69 h 94"/>
                  <a:gd name="T14" fmla="*/ 54 w 96"/>
                  <a:gd name="T15" fmla="*/ 73 h 94"/>
                  <a:gd name="T16" fmla="*/ 45 w 96"/>
                  <a:gd name="T17" fmla="*/ 74 h 94"/>
                  <a:gd name="T18" fmla="*/ 35 w 96"/>
                  <a:gd name="T19" fmla="*/ 73 h 94"/>
                  <a:gd name="T20" fmla="*/ 28 w 96"/>
                  <a:gd name="T21" fmla="*/ 71 h 94"/>
                  <a:gd name="T22" fmla="*/ 28 w 96"/>
                  <a:gd name="T23" fmla="*/ 60 h 94"/>
                  <a:gd name="T24" fmla="*/ 29 w 96"/>
                  <a:gd name="T25" fmla="*/ 60 h 94"/>
                  <a:gd name="T26" fmla="*/ 35 w 96"/>
                  <a:gd name="T27" fmla="*/ 63 h 94"/>
                  <a:gd name="T28" fmla="*/ 42 w 96"/>
                  <a:gd name="T29" fmla="*/ 64 h 94"/>
                  <a:gd name="T30" fmla="*/ 46 w 96"/>
                  <a:gd name="T31" fmla="*/ 64 h 94"/>
                  <a:gd name="T32" fmla="*/ 50 w 96"/>
                  <a:gd name="T33" fmla="*/ 62 h 94"/>
                  <a:gd name="T34" fmla="*/ 52 w 96"/>
                  <a:gd name="T35" fmla="*/ 60 h 94"/>
                  <a:gd name="T36" fmla="*/ 52 w 96"/>
                  <a:gd name="T37" fmla="*/ 57 h 94"/>
                  <a:gd name="T38" fmla="*/ 51 w 96"/>
                  <a:gd name="T39" fmla="*/ 53 h 94"/>
                  <a:gd name="T40" fmla="*/ 49 w 96"/>
                  <a:gd name="T41" fmla="*/ 52 h 94"/>
                  <a:gd name="T42" fmla="*/ 45 w 96"/>
                  <a:gd name="T43" fmla="*/ 51 h 94"/>
                  <a:gd name="T44" fmla="*/ 41 w 96"/>
                  <a:gd name="T45" fmla="*/ 51 h 94"/>
                  <a:gd name="T46" fmla="*/ 39 w 96"/>
                  <a:gd name="T47" fmla="*/ 51 h 94"/>
                  <a:gd name="T48" fmla="*/ 39 w 96"/>
                  <a:gd name="T49" fmla="*/ 42 h 94"/>
                  <a:gd name="T50" fmla="*/ 41 w 96"/>
                  <a:gd name="T51" fmla="*/ 42 h 94"/>
                  <a:gd name="T52" fmla="*/ 45 w 96"/>
                  <a:gd name="T53" fmla="*/ 42 h 94"/>
                  <a:gd name="T54" fmla="*/ 48 w 96"/>
                  <a:gd name="T55" fmla="*/ 41 h 94"/>
                  <a:gd name="T56" fmla="*/ 50 w 96"/>
                  <a:gd name="T57" fmla="*/ 39 h 94"/>
                  <a:gd name="T58" fmla="*/ 51 w 96"/>
                  <a:gd name="T59" fmla="*/ 36 h 94"/>
                  <a:gd name="T60" fmla="*/ 50 w 96"/>
                  <a:gd name="T61" fmla="*/ 34 h 94"/>
                  <a:gd name="T62" fmla="*/ 49 w 96"/>
                  <a:gd name="T63" fmla="*/ 32 h 94"/>
                  <a:gd name="T64" fmla="*/ 46 w 96"/>
                  <a:gd name="T65" fmla="*/ 31 h 94"/>
                  <a:gd name="T66" fmla="*/ 43 w 96"/>
                  <a:gd name="T67" fmla="*/ 31 h 94"/>
                  <a:gd name="T68" fmla="*/ 39 w 96"/>
                  <a:gd name="T69" fmla="*/ 31 h 94"/>
                  <a:gd name="T70" fmla="*/ 36 w 96"/>
                  <a:gd name="T71" fmla="*/ 33 h 94"/>
                  <a:gd name="T72" fmla="*/ 33 w 96"/>
                  <a:gd name="T73" fmla="*/ 34 h 94"/>
                  <a:gd name="T74" fmla="*/ 30 w 96"/>
                  <a:gd name="T75" fmla="*/ 35 h 94"/>
                  <a:gd name="T76" fmla="*/ 29 w 96"/>
                  <a:gd name="T77" fmla="*/ 35 h 94"/>
                  <a:gd name="T78" fmla="*/ 29 w 96"/>
                  <a:gd name="T79" fmla="*/ 24 h 94"/>
                  <a:gd name="T80" fmla="*/ 36 w 96"/>
                  <a:gd name="T81" fmla="*/ 22 h 94"/>
                  <a:gd name="T82" fmla="*/ 45 w 96"/>
                  <a:gd name="T83" fmla="*/ 21 h 94"/>
                  <a:gd name="T84" fmla="*/ 53 w 96"/>
                  <a:gd name="T85" fmla="*/ 22 h 94"/>
                  <a:gd name="T86" fmla="*/ 59 w 96"/>
                  <a:gd name="T87" fmla="*/ 24 h 94"/>
                  <a:gd name="T88" fmla="*/ 63 w 96"/>
                  <a:gd name="T89" fmla="*/ 28 h 94"/>
                  <a:gd name="T90" fmla="*/ 64 w 96"/>
                  <a:gd name="T91" fmla="*/ 34 h 94"/>
                  <a:gd name="T92" fmla="*/ 61 w 96"/>
                  <a:gd name="T93" fmla="*/ 41 h 94"/>
                  <a:gd name="T94" fmla="*/ 55 w 96"/>
                  <a:gd name="T95" fmla="*/ 46 h 94"/>
                  <a:gd name="T96" fmla="*/ 55 w 96"/>
                  <a:gd name="T97" fmla="*/ 46 h 94"/>
                  <a:gd name="T98" fmla="*/ 58 w 96"/>
                  <a:gd name="T99" fmla="*/ 47 h 94"/>
                  <a:gd name="T100" fmla="*/ 62 w 96"/>
                  <a:gd name="T101" fmla="*/ 49 h 94"/>
                  <a:gd name="T102" fmla="*/ 64 w 96"/>
                  <a:gd name="T103" fmla="*/ 53 h 94"/>
                  <a:gd name="T104" fmla="*/ 65 w 96"/>
                  <a:gd name="T105" fmla="*/ 58 h 94"/>
                  <a:gd name="T106" fmla="*/ 64 w 96"/>
                  <a:gd name="T107" fmla="*/ 6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94">
                    <a:moveTo>
                      <a:pt x="0" y="0"/>
                    </a:moveTo>
                    <a:cubicBezTo>
                      <a:pt x="0" y="94"/>
                      <a:pt x="0" y="94"/>
                      <a:pt x="0" y="94"/>
                    </a:cubicBezTo>
                    <a:cubicBezTo>
                      <a:pt x="96" y="94"/>
                      <a:pt x="96" y="94"/>
                      <a:pt x="96" y="94"/>
                    </a:cubicBezTo>
                    <a:cubicBezTo>
                      <a:pt x="96" y="0"/>
                      <a:pt x="96" y="0"/>
                      <a:pt x="96" y="0"/>
                    </a:cubicBezTo>
                    <a:lnTo>
                      <a:pt x="0" y="0"/>
                    </a:lnTo>
                    <a:close/>
                    <a:moveTo>
                      <a:pt x="64" y="64"/>
                    </a:moveTo>
                    <a:cubicBezTo>
                      <a:pt x="63" y="66"/>
                      <a:pt x="62" y="68"/>
                      <a:pt x="60" y="69"/>
                    </a:cubicBezTo>
                    <a:cubicBezTo>
                      <a:pt x="58" y="71"/>
                      <a:pt x="56" y="72"/>
                      <a:pt x="54" y="73"/>
                    </a:cubicBezTo>
                    <a:cubicBezTo>
                      <a:pt x="51" y="74"/>
                      <a:pt x="48" y="74"/>
                      <a:pt x="45" y="74"/>
                    </a:cubicBezTo>
                    <a:cubicBezTo>
                      <a:pt x="41" y="74"/>
                      <a:pt x="37" y="74"/>
                      <a:pt x="35" y="73"/>
                    </a:cubicBezTo>
                    <a:cubicBezTo>
                      <a:pt x="32" y="72"/>
                      <a:pt x="29" y="72"/>
                      <a:pt x="28" y="71"/>
                    </a:cubicBezTo>
                    <a:cubicBezTo>
                      <a:pt x="28" y="60"/>
                      <a:pt x="28" y="60"/>
                      <a:pt x="28" y="60"/>
                    </a:cubicBezTo>
                    <a:cubicBezTo>
                      <a:pt x="29" y="60"/>
                      <a:pt x="29" y="60"/>
                      <a:pt x="29" y="60"/>
                    </a:cubicBezTo>
                    <a:cubicBezTo>
                      <a:pt x="31" y="61"/>
                      <a:pt x="33" y="62"/>
                      <a:pt x="35" y="63"/>
                    </a:cubicBezTo>
                    <a:cubicBezTo>
                      <a:pt x="38" y="64"/>
                      <a:pt x="40" y="64"/>
                      <a:pt x="42" y="64"/>
                    </a:cubicBezTo>
                    <a:cubicBezTo>
                      <a:pt x="44" y="64"/>
                      <a:pt x="45" y="64"/>
                      <a:pt x="46" y="64"/>
                    </a:cubicBezTo>
                    <a:cubicBezTo>
                      <a:pt x="48" y="64"/>
                      <a:pt x="49" y="63"/>
                      <a:pt x="50" y="62"/>
                    </a:cubicBezTo>
                    <a:cubicBezTo>
                      <a:pt x="51" y="62"/>
                      <a:pt x="51" y="61"/>
                      <a:pt x="52" y="60"/>
                    </a:cubicBezTo>
                    <a:cubicBezTo>
                      <a:pt x="52" y="59"/>
                      <a:pt x="52" y="58"/>
                      <a:pt x="52" y="57"/>
                    </a:cubicBezTo>
                    <a:cubicBezTo>
                      <a:pt x="52" y="55"/>
                      <a:pt x="52" y="54"/>
                      <a:pt x="51" y="53"/>
                    </a:cubicBezTo>
                    <a:cubicBezTo>
                      <a:pt x="51" y="53"/>
                      <a:pt x="50" y="52"/>
                      <a:pt x="49" y="52"/>
                    </a:cubicBezTo>
                    <a:cubicBezTo>
                      <a:pt x="48" y="51"/>
                      <a:pt x="46" y="51"/>
                      <a:pt x="45" y="51"/>
                    </a:cubicBezTo>
                    <a:cubicBezTo>
                      <a:pt x="43" y="51"/>
                      <a:pt x="42" y="51"/>
                      <a:pt x="41" y="51"/>
                    </a:cubicBezTo>
                    <a:cubicBezTo>
                      <a:pt x="39" y="51"/>
                      <a:pt x="39" y="51"/>
                      <a:pt x="39" y="51"/>
                    </a:cubicBezTo>
                    <a:cubicBezTo>
                      <a:pt x="39" y="42"/>
                      <a:pt x="39" y="42"/>
                      <a:pt x="39" y="42"/>
                    </a:cubicBezTo>
                    <a:cubicBezTo>
                      <a:pt x="41" y="42"/>
                      <a:pt x="41" y="42"/>
                      <a:pt x="41" y="42"/>
                    </a:cubicBezTo>
                    <a:cubicBezTo>
                      <a:pt x="42" y="42"/>
                      <a:pt x="44" y="42"/>
                      <a:pt x="45" y="42"/>
                    </a:cubicBezTo>
                    <a:cubicBezTo>
                      <a:pt x="46" y="42"/>
                      <a:pt x="47" y="41"/>
                      <a:pt x="48" y="41"/>
                    </a:cubicBezTo>
                    <a:cubicBezTo>
                      <a:pt x="49" y="41"/>
                      <a:pt x="50" y="40"/>
                      <a:pt x="50" y="39"/>
                    </a:cubicBezTo>
                    <a:cubicBezTo>
                      <a:pt x="51" y="38"/>
                      <a:pt x="51" y="37"/>
                      <a:pt x="51" y="36"/>
                    </a:cubicBezTo>
                    <a:cubicBezTo>
                      <a:pt x="51" y="35"/>
                      <a:pt x="51" y="34"/>
                      <a:pt x="50" y="34"/>
                    </a:cubicBezTo>
                    <a:cubicBezTo>
                      <a:pt x="50" y="33"/>
                      <a:pt x="49" y="32"/>
                      <a:pt x="49" y="32"/>
                    </a:cubicBezTo>
                    <a:cubicBezTo>
                      <a:pt x="48" y="32"/>
                      <a:pt x="47" y="31"/>
                      <a:pt x="46" y="31"/>
                    </a:cubicBezTo>
                    <a:cubicBezTo>
                      <a:pt x="45" y="31"/>
                      <a:pt x="44" y="31"/>
                      <a:pt x="43" y="31"/>
                    </a:cubicBezTo>
                    <a:cubicBezTo>
                      <a:pt x="42" y="31"/>
                      <a:pt x="41" y="31"/>
                      <a:pt x="39" y="31"/>
                    </a:cubicBezTo>
                    <a:cubicBezTo>
                      <a:pt x="38" y="32"/>
                      <a:pt x="37" y="32"/>
                      <a:pt x="36" y="33"/>
                    </a:cubicBezTo>
                    <a:cubicBezTo>
                      <a:pt x="35" y="33"/>
                      <a:pt x="34" y="33"/>
                      <a:pt x="33" y="34"/>
                    </a:cubicBezTo>
                    <a:cubicBezTo>
                      <a:pt x="32" y="35"/>
                      <a:pt x="31" y="35"/>
                      <a:pt x="30" y="35"/>
                    </a:cubicBezTo>
                    <a:cubicBezTo>
                      <a:pt x="29" y="35"/>
                      <a:pt x="29" y="35"/>
                      <a:pt x="29" y="35"/>
                    </a:cubicBezTo>
                    <a:cubicBezTo>
                      <a:pt x="29" y="24"/>
                      <a:pt x="29" y="24"/>
                      <a:pt x="29" y="24"/>
                    </a:cubicBezTo>
                    <a:cubicBezTo>
                      <a:pt x="31" y="24"/>
                      <a:pt x="33" y="23"/>
                      <a:pt x="36" y="22"/>
                    </a:cubicBezTo>
                    <a:cubicBezTo>
                      <a:pt x="39" y="22"/>
                      <a:pt x="42" y="21"/>
                      <a:pt x="45" y="21"/>
                    </a:cubicBezTo>
                    <a:cubicBezTo>
                      <a:pt x="48" y="21"/>
                      <a:pt x="51" y="22"/>
                      <a:pt x="53" y="22"/>
                    </a:cubicBezTo>
                    <a:cubicBezTo>
                      <a:pt x="55" y="23"/>
                      <a:pt x="57" y="23"/>
                      <a:pt x="59" y="24"/>
                    </a:cubicBezTo>
                    <a:cubicBezTo>
                      <a:pt x="60" y="25"/>
                      <a:pt x="62" y="27"/>
                      <a:pt x="63" y="28"/>
                    </a:cubicBezTo>
                    <a:cubicBezTo>
                      <a:pt x="63" y="30"/>
                      <a:pt x="64" y="32"/>
                      <a:pt x="64" y="34"/>
                    </a:cubicBezTo>
                    <a:cubicBezTo>
                      <a:pt x="64" y="37"/>
                      <a:pt x="63" y="39"/>
                      <a:pt x="61" y="41"/>
                    </a:cubicBezTo>
                    <a:cubicBezTo>
                      <a:pt x="60" y="44"/>
                      <a:pt x="58" y="45"/>
                      <a:pt x="55" y="46"/>
                    </a:cubicBezTo>
                    <a:cubicBezTo>
                      <a:pt x="55" y="46"/>
                      <a:pt x="55" y="46"/>
                      <a:pt x="55" y="46"/>
                    </a:cubicBezTo>
                    <a:cubicBezTo>
                      <a:pt x="56" y="46"/>
                      <a:pt x="57" y="47"/>
                      <a:pt x="58" y="47"/>
                    </a:cubicBezTo>
                    <a:cubicBezTo>
                      <a:pt x="59" y="47"/>
                      <a:pt x="61" y="48"/>
                      <a:pt x="62" y="49"/>
                    </a:cubicBezTo>
                    <a:cubicBezTo>
                      <a:pt x="63" y="50"/>
                      <a:pt x="64" y="51"/>
                      <a:pt x="64" y="53"/>
                    </a:cubicBezTo>
                    <a:cubicBezTo>
                      <a:pt x="65" y="54"/>
                      <a:pt x="65" y="56"/>
                      <a:pt x="65" y="58"/>
                    </a:cubicBezTo>
                    <a:cubicBezTo>
                      <a:pt x="65" y="60"/>
                      <a:pt x="65" y="62"/>
                      <a:pt x="64" y="6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9" name="Freeform 193"/>
              <p:cNvSpPr/>
              <p:nvPr/>
            </p:nvSpPr>
            <p:spPr bwMode="auto">
              <a:xfrm>
                <a:off x="677" y="978"/>
                <a:ext cx="51" cy="108"/>
              </a:xfrm>
              <a:custGeom>
                <a:avLst/>
                <a:gdLst>
                  <a:gd name="T0" fmla="*/ 58 w 58"/>
                  <a:gd name="T1" fmla="*/ 16 h 124"/>
                  <a:gd name="T2" fmla="*/ 58 w 58"/>
                  <a:gd name="T3" fmla="*/ 15 h 124"/>
                  <a:gd name="T4" fmla="*/ 58 w 58"/>
                  <a:gd name="T5" fmla="*/ 15 h 124"/>
                  <a:gd name="T6" fmla="*/ 36 w 58"/>
                  <a:gd name="T7" fmla="*/ 2 h 124"/>
                  <a:gd name="T8" fmla="*/ 35 w 58"/>
                  <a:gd name="T9" fmla="*/ 2 h 124"/>
                  <a:gd name="T10" fmla="*/ 26 w 58"/>
                  <a:gd name="T11" fmla="*/ 2 h 124"/>
                  <a:gd name="T12" fmla="*/ 0 w 58"/>
                  <a:gd name="T13" fmla="*/ 17 h 124"/>
                  <a:gd name="T14" fmla="*/ 0 w 58"/>
                  <a:gd name="T15" fmla="*/ 55 h 124"/>
                  <a:gd name="T16" fmla="*/ 6 w 58"/>
                  <a:gd name="T17" fmla="*/ 61 h 124"/>
                  <a:gd name="T18" fmla="*/ 12 w 58"/>
                  <a:gd name="T19" fmla="*/ 55 h 124"/>
                  <a:gd name="T20" fmla="*/ 12 w 58"/>
                  <a:gd name="T21" fmla="*/ 25 h 124"/>
                  <a:gd name="T22" fmla="*/ 14 w 58"/>
                  <a:gd name="T23" fmla="*/ 25 h 124"/>
                  <a:gd name="T24" fmla="*/ 14 w 58"/>
                  <a:gd name="T25" fmla="*/ 43 h 124"/>
                  <a:gd name="T26" fmla="*/ 14 w 58"/>
                  <a:gd name="T27" fmla="*/ 59 h 124"/>
                  <a:gd name="T28" fmla="*/ 14 w 58"/>
                  <a:gd name="T29" fmla="*/ 117 h 124"/>
                  <a:gd name="T30" fmla="*/ 21 w 58"/>
                  <a:gd name="T31" fmla="*/ 124 h 124"/>
                  <a:gd name="T32" fmla="*/ 28 w 58"/>
                  <a:gd name="T33" fmla="*/ 117 h 124"/>
                  <a:gd name="T34" fmla="*/ 28 w 58"/>
                  <a:gd name="T35" fmla="*/ 64 h 124"/>
                  <a:gd name="T36" fmla="*/ 30 w 58"/>
                  <a:gd name="T37" fmla="*/ 64 h 124"/>
                  <a:gd name="T38" fmla="*/ 30 w 58"/>
                  <a:gd name="T39" fmla="*/ 117 h 124"/>
                  <a:gd name="T40" fmla="*/ 37 w 58"/>
                  <a:gd name="T41" fmla="*/ 124 h 124"/>
                  <a:gd name="T42" fmla="*/ 44 w 58"/>
                  <a:gd name="T43" fmla="*/ 117 h 124"/>
                  <a:gd name="T44" fmla="*/ 44 w 58"/>
                  <a:gd name="T45" fmla="*/ 59 h 124"/>
                  <a:gd name="T46" fmla="*/ 44 w 58"/>
                  <a:gd name="T47" fmla="*/ 43 h 124"/>
                  <a:gd name="T48" fmla="*/ 44 w 58"/>
                  <a:gd name="T49" fmla="*/ 25 h 124"/>
                  <a:gd name="T50" fmla="*/ 46 w 58"/>
                  <a:gd name="T51" fmla="*/ 25 h 124"/>
                  <a:gd name="T52" fmla="*/ 46 w 58"/>
                  <a:gd name="T53" fmla="*/ 54 h 124"/>
                  <a:gd name="T54" fmla="*/ 52 w 58"/>
                  <a:gd name="T55" fmla="*/ 60 h 124"/>
                  <a:gd name="T56" fmla="*/ 58 w 58"/>
                  <a:gd name="T57" fmla="*/ 54 h 124"/>
                  <a:gd name="T58" fmla="*/ 58 w 58"/>
                  <a:gd name="T59" fmla="*/ 16 h 124"/>
                  <a:gd name="T60" fmla="*/ 58 w 58"/>
                  <a:gd name="T61" fmla="*/ 1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8" h="124">
                    <a:moveTo>
                      <a:pt x="58" y="16"/>
                    </a:moveTo>
                    <a:cubicBezTo>
                      <a:pt x="58" y="16"/>
                      <a:pt x="58" y="16"/>
                      <a:pt x="58" y="15"/>
                    </a:cubicBezTo>
                    <a:cubicBezTo>
                      <a:pt x="58" y="15"/>
                      <a:pt x="58" y="15"/>
                      <a:pt x="58" y="15"/>
                    </a:cubicBezTo>
                    <a:cubicBezTo>
                      <a:pt x="57" y="5"/>
                      <a:pt x="43" y="3"/>
                      <a:pt x="36" y="2"/>
                    </a:cubicBezTo>
                    <a:cubicBezTo>
                      <a:pt x="36" y="2"/>
                      <a:pt x="35" y="2"/>
                      <a:pt x="35" y="2"/>
                    </a:cubicBezTo>
                    <a:cubicBezTo>
                      <a:pt x="26" y="2"/>
                      <a:pt x="26" y="2"/>
                      <a:pt x="26" y="2"/>
                    </a:cubicBezTo>
                    <a:cubicBezTo>
                      <a:pt x="26" y="2"/>
                      <a:pt x="0" y="0"/>
                      <a:pt x="0" y="17"/>
                    </a:cubicBezTo>
                    <a:cubicBezTo>
                      <a:pt x="0" y="55"/>
                      <a:pt x="0" y="55"/>
                      <a:pt x="0" y="55"/>
                    </a:cubicBezTo>
                    <a:cubicBezTo>
                      <a:pt x="0" y="58"/>
                      <a:pt x="3" y="61"/>
                      <a:pt x="6" y="61"/>
                    </a:cubicBezTo>
                    <a:cubicBezTo>
                      <a:pt x="9" y="61"/>
                      <a:pt x="12" y="58"/>
                      <a:pt x="12" y="55"/>
                    </a:cubicBezTo>
                    <a:cubicBezTo>
                      <a:pt x="12" y="25"/>
                      <a:pt x="12" y="25"/>
                      <a:pt x="12" y="25"/>
                    </a:cubicBezTo>
                    <a:cubicBezTo>
                      <a:pt x="14" y="25"/>
                      <a:pt x="14" y="25"/>
                      <a:pt x="14" y="25"/>
                    </a:cubicBezTo>
                    <a:cubicBezTo>
                      <a:pt x="14" y="43"/>
                      <a:pt x="14" y="43"/>
                      <a:pt x="14" y="43"/>
                    </a:cubicBezTo>
                    <a:cubicBezTo>
                      <a:pt x="14" y="59"/>
                      <a:pt x="14" y="59"/>
                      <a:pt x="14" y="59"/>
                    </a:cubicBezTo>
                    <a:cubicBezTo>
                      <a:pt x="14" y="117"/>
                      <a:pt x="14" y="117"/>
                      <a:pt x="14" y="117"/>
                    </a:cubicBezTo>
                    <a:cubicBezTo>
                      <a:pt x="14" y="121"/>
                      <a:pt x="17" y="124"/>
                      <a:pt x="21" y="124"/>
                    </a:cubicBezTo>
                    <a:cubicBezTo>
                      <a:pt x="25" y="124"/>
                      <a:pt x="28" y="121"/>
                      <a:pt x="28" y="117"/>
                    </a:cubicBezTo>
                    <a:cubicBezTo>
                      <a:pt x="28" y="64"/>
                      <a:pt x="28" y="64"/>
                      <a:pt x="28" y="64"/>
                    </a:cubicBezTo>
                    <a:cubicBezTo>
                      <a:pt x="30" y="64"/>
                      <a:pt x="30" y="64"/>
                      <a:pt x="30" y="64"/>
                    </a:cubicBezTo>
                    <a:cubicBezTo>
                      <a:pt x="30" y="117"/>
                      <a:pt x="30" y="117"/>
                      <a:pt x="30" y="117"/>
                    </a:cubicBezTo>
                    <a:cubicBezTo>
                      <a:pt x="30" y="121"/>
                      <a:pt x="34" y="124"/>
                      <a:pt x="37" y="124"/>
                    </a:cubicBezTo>
                    <a:cubicBezTo>
                      <a:pt x="41" y="124"/>
                      <a:pt x="44" y="121"/>
                      <a:pt x="44" y="117"/>
                    </a:cubicBezTo>
                    <a:cubicBezTo>
                      <a:pt x="44" y="59"/>
                      <a:pt x="44" y="59"/>
                      <a:pt x="44" y="59"/>
                    </a:cubicBezTo>
                    <a:cubicBezTo>
                      <a:pt x="44" y="43"/>
                      <a:pt x="44" y="43"/>
                      <a:pt x="44" y="43"/>
                    </a:cubicBezTo>
                    <a:cubicBezTo>
                      <a:pt x="44" y="25"/>
                      <a:pt x="44" y="25"/>
                      <a:pt x="44" y="25"/>
                    </a:cubicBezTo>
                    <a:cubicBezTo>
                      <a:pt x="46" y="25"/>
                      <a:pt x="46" y="25"/>
                      <a:pt x="46" y="25"/>
                    </a:cubicBezTo>
                    <a:cubicBezTo>
                      <a:pt x="46" y="54"/>
                      <a:pt x="46" y="54"/>
                      <a:pt x="46" y="54"/>
                    </a:cubicBezTo>
                    <a:cubicBezTo>
                      <a:pt x="46" y="58"/>
                      <a:pt x="49" y="60"/>
                      <a:pt x="52" y="60"/>
                    </a:cubicBezTo>
                    <a:cubicBezTo>
                      <a:pt x="56" y="60"/>
                      <a:pt x="58" y="58"/>
                      <a:pt x="58" y="54"/>
                    </a:cubicBezTo>
                    <a:cubicBezTo>
                      <a:pt x="58" y="16"/>
                      <a:pt x="58" y="16"/>
                      <a:pt x="58" y="16"/>
                    </a:cubicBezTo>
                    <a:cubicBezTo>
                      <a:pt x="58" y="16"/>
                      <a:pt x="58" y="16"/>
                      <a:pt x="58"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00" name="Oval 194"/>
              <p:cNvSpPr>
                <a:spLocks noChangeArrowheads="1"/>
              </p:cNvSpPr>
              <p:nvPr/>
            </p:nvSpPr>
            <p:spPr bwMode="auto">
              <a:xfrm>
                <a:off x="691" y="955"/>
                <a:ext cx="24" cy="23"/>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01" name="Freeform 195"/>
              <p:cNvSpPr/>
              <p:nvPr/>
            </p:nvSpPr>
            <p:spPr bwMode="auto">
              <a:xfrm>
                <a:off x="715" y="1588"/>
                <a:ext cx="65" cy="112"/>
              </a:xfrm>
              <a:custGeom>
                <a:avLst/>
                <a:gdLst>
                  <a:gd name="T0" fmla="*/ 53 w 74"/>
                  <a:gd name="T1" fmla="*/ 36 h 129"/>
                  <a:gd name="T2" fmla="*/ 72 w 74"/>
                  <a:gd name="T3" fmla="*/ 9 h 129"/>
                  <a:gd name="T4" fmla="*/ 71 w 74"/>
                  <a:gd name="T5" fmla="*/ 1 h 129"/>
                  <a:gd name="T6" fmla="*/ 64 w 74"/>
                  <a:gd name="T7" fmla="*/ 3 h 129"/>
                  <a:gd name="T8" fmla="*/ 46 w 74"/>
                  <a:gd name="T9" fmla="*/ 28 h 129"/>
                  <a:gd name="T10" fmla="*/ 41 w 74"/>
                  <a:gd name="T11" fmla="*/ 28 h 129"/>
                  <a:gd name="T12" fmla="*/ 41 w 74"/>
                  <a:gd name="T13" fmla="*/ 28 h 129"/>
                  <a:gd name="T14" fmla="*/ 32 w 74"/>
                  <a:gd name="T15" fmla="*/ 28 h 129"/>
                  <a:gd name="T16" fmla="*/ 32 w 74"/>
                  <a:gd name="T17" fmla="*/ 28 h 129"/>
                  <a:gd name="T18" fmla="*/ 27 w 74"/>
                  <a:gd name="T19" fmla="*/ 28 h 129"/>
                  <a:gd name="T20" fmla="*/ 10 w 74"/>
                  <a:gd name="T21" fmla="*/ 3 h 129"/>
                  <a:gd name="T22" fmla="*/ 3 w 74"/>
                  <a:gd name="T23" fmla="*/ 1 h 129"/>
                  <a:gd name="T24" fmla="*/ 1 w 74"/>
                  <a:gd name="T25" fmla="*/ 9 h 129"/>
                  <a:gd name="T26" fmla="*/ 21 w 74"/>
                  <a:gd name="T27" fmla="*/ 36 h 129"/>
                  <a:gd name="T28" fmla="*/ 24 w 74"/>
                  <a:gd name="T29" fmla="*/ 72 h 129"/>
                  <a:gd name="T30" fmla="*/ 24 w 74"/>
                  <a:gd name="T31" fmla="*/ 72 h 129"/>
                  <a:gd name="T32" fmla="*/ 20 w 74"/>
                  <a:gd name="T33" fmla="*/ 122 h 129"/>
                  <a:gd name="T34" fmla="*/ 25 w 74"/>
                  <a:gd name="T35" fmla="*/ 128 h 129"/>
                  <a:gd name="T36" fmla="*/ 32 w 74"/>
                  <a:gd name="T37" fmla="*/ 123 h 129"/>
                  <a:gd name="T38" fmla="*/ 35 w 74"/>
                  <a:gd name="T39" fmla="*/ 76 h 129"/>
                  <a:gd name="T40" fmla="*/ 38 w 74"/>
                  <a:gd name="T41" fmla="*/ 76 h 129"/>
                  <a:gd name="T42" fmla="*/ 42 w 74"/>
                  <a:gd name="T43" fmla="*/ 123 h 129"/>
                  <a:gd name="T44" fmla="*/ 48 w 74"/>
                  <a:gd name="T45" fmla="*/ 128 h 129"/>
                  <a:gd name="T46" fmla="*/ 54 w 74"/>
                  <a:gd name="T47" fmla="*/ 122 h 129"/>
                  <a:gd name="T48" fmla="*/ 50 w 74"/>
                  <a:gd name="T49" fmla="*/ 72 h 129"/>
                  <a:gd name="T50" fmla="*/ 50 w 74"/>
                  <a:gd name="T51" fmla="*/ 72 h 129"/>
                  <a:gd name="T52" fmla="*/ 53 w 74"/>
                  <a:gd name="T53" fmla="*/ 3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4" h="129">
                    <a:moveTo>
                      <a:pt x="53" y="36"/>
                    </a:moveTo>
                    <a:cubicBezTo>
                      <a:pt x="72" y="9"/>
                      <a:pt x="72" y="9"/>
                      <a:pt x="72" y="9"/>
                    </a:cubicBezTo>
                    <a:cubicBezTo>
                      <a:pt x="74" y="6"/>
                      <a:pt x="73" y="3"/>
                      <a:pt x="71" y="1"/>
                    </a:cubicBezTo>
                    <a:cubicBezTo>
                      <a:pt x="69" y="0"/>
                      <a:pt x="65" y="0"/>
                      <a:pt x="64" y="3"/>
                    </a:cubicBezTo>
                    <a:cubicBezTo>
                      <a:pt x="46" y="28"/>
                      <a:pt x="46" y="28"/>
                      <a:pt x="46" y="28"/>
                    </a:cubicBezTo>
                    <a:cubicBezTo>
                      <a:pt x="45" y="28"/>
                      <a:pt x="43" y="28"/>
                      <a:pt x="41" y="28"/>
                    </a:cubicBezTo>
                    <a:cubicBezTo>
                      <a:pt x="41" y="28"/>
                      <a:pt x="41" y="28"/>
                      <a:pt x="41" y="28"/>
                    </a:cubicBezTo>
                    <a:cubicBezTo>
                      <a:pt x="32" y="28"/>
                      <a:pt x="32" y="28"/>
                      <a:pt x="32" y="28"/>
                    </a:cubicBezTo>
                    <a:cubicBezTo>
                      <a:pt x="32" y="28"/>
                      <a:pt x="32" y="28"/>
                      <a:pt x="32" y="28"/>
                    </a:cubicBezTo>
                    <a:cubicBezTo>
                      <a:pt x="30" y="28"/>
                      <a:pt x="29" y="28"/>
                      <a:pt x="27" y="28"/>
                    </a:cubicBezTo>
                    <a:cubicBezTo>
                      <a:pt x="10" y="3"/>
                      <a:pt x="10" y="3"/>
                      <a:pt x="10" y="3"/>
                    </a:cubicBezTo>
                    <a:cubicBezTo>
                      <a:pt x="8" y="0"/>
                      <a:pt x="5" y="0"/>
                      <a:pt x="3" y="1"/>
                    </a:cubicBezTo>
                    <a:cubicBezTo>
                      <a:pt x="0" y="3"/>
                      <a:pt x="0" y="6"/>
                      <a:pt x="1" y="9"/>
                    </a:cubicBezTo>
                    <a:cubicBezTo>
                      <a:pt x="21" y="36"/>
                      <a:pt x="21" y="36"/>
                      <a:pt x="21" y="36"/>
                    </a:cubicBezTo>
                    <a:cubicBezTo>
                      <a:pt x="24" y="72"/>
                      <a:pt x="24" y="72"/>
                      <a:pt x="24" y="72"/>
                    </a:cubicBezTo>
                    <a:cubicBezTo>
                      <a:pt x="24" y="72"/>
                      <a:pt x="24" y="72"/>
                      <a:pt x="24" y="72"/>
                    </a:cubicBezTo>
                    <a:cubicBezTo>
                      <a:pt x="20" y="122"/>
                      <a:pt x="20" y="122"/>
                      <a:pt x="20" y="122"/>
                    </a:cubicBezTo>
                    <a:cubicBezTo>
                      <a:pt x="19" y="125"/>
                      <a:pt x="22" y="128"/>
                      <a:pt x="25" y="128"/>
                    </a:cubicBezTo>
                    <a:cubicBezTo>
                      <a:pt x="28" y="129"/>
                      <a:pt x="31" y="126"/>
                      <a:pt x="32" y="123"/>
                    </a:cubicBezTo>
                    <a:cubicBezTo>
                      <a:pt x="35" y="76"/>
                      <a:pt x="35" y="76"/>
                      <a:pt x="35" y="76"/>
                    </a:cubicBezTo>
                    <a:cubicBezTo>
                      <a:pt x="38" y="76"/>
                      <a:pt x="38" y="76"/>
                      <a:pt x="38" y="76"/>
                    </a:cubicBezTo>
                    <a:cubicBezTo>
                      <a:pt x="42" y="123"/>
                      <a:pt x="42" y="123"/>
                      <a:pt x="42" y="123"/>
                    </a:cubicBezTo>
                    <a:cubicBezTo>
                      <a:pt x="42" y="126"/>
                      <a:pt x="45" y="129"/>
                      <a:pt x="48" y="128"/>
                    </a:cubicBezTo>
                    <a:cubicBezTo>
                      <a:pt x="52" y="128"/>
                      <a:pt x="54" y="125"/>
                      <a:pt x="54" y="122"/>
                    </a:cubicBezTo>
                    <a:cubicBezTo>
                      <a:pt x="50" y="72"/>
                      <a:pt x="50" y="72"/>
                      <a:pt x="50" y="72"/>
                    </a:cubicBezTo>
                    <a:cubicBezTo>
                      <a:pt x="50" y="72"/>
                      <a:pt x="50" y="72"/>
                      <a:pt x="50" y="72"/>
                    </a:cubicBezTo>
                    <a:lnTo>
                      <a:pt x="53"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02" name="Oval 196"/>
              <p:cNvSpPr>
                <a:spLocks noChangeArrowheads="1"/>
              </p:cNvSpPr>
              <p:nvPr/>
            </p:nvSpPr>
            <p:spPr bwMode="auto">
              <a:xfrm>
                <a:off x="737" y="1590"/>
                <a:ext cx="20" cy="2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03" name="Freeform 197"/>
              <p:cNvSpPr/>
              <p:nvPr/>
            </p:nvSpPr>
            <p:spPr bwMode="auto">
              <a:xfrm>
                <a:off x="1086" y="1919"/>
                <a:ext cx="117" cy="203"/>
              </a:xfrm>
              <a:custGeom>
                <a:avLst/>
                <a:gdLst>
                  <a:gd name="T0" fmla="*/ 96 w 134"/>
                  <a:gd name="T1" fmla="*/ 66 h 233"/>
                  <a:gd name="T2" fmla="*/ 131 w 134"/>
                  <a:gd name="T3" fmla="*/ 16 h 233"/>
                  <a:gd name="T4" fmla="*/ 128 w 134"/>
                  <a:gd name="T5" fmla="*/ 3 h 233"/>
                  <a:gd name="T6" fmla="*/ 115 w 134"/>
                  <a:gd name="T7" fmla="*/ 6 h 233"/>
                  <a:gd name="T8" fmla="*/ 83 w 134"/>
                  <a:gd name="T9" fmla="*/ 51 h 233"/>
                  <a:gd name="T10" fmla="*/ 75 w 134"/>
                  <a:gd name="T11" fmla="*/ 51 h 233"/>
                  <a:gd name="T12" fmla="*/ 75 w 134"/>
                  <a:gd name="T13" fmla="*/ 51 h 233"/>
                  <a:gd name="T14" fmla="*/ 58 w 134"/>
                  <a:gd name="T15" fmla="*/ 51 h 233"/>
                  <a:gd name="T16" fmla="*/ 58 w 134"/>
                  <a:gd name="T17" fmla="*/ 51 h 233"/>
                  <a:gd name="T18" fmla="*/ 50 w 134"/>
                  <a:gd name="T19" fmla="*/ 51 h 233"/>
                  <a:gd name="T20" fmla="*/ 18 w 134"/>
                  <a:gd name="T21" fmla="*/ 6 h 233"/>
                  <a:gd name="T22" fmla="*/ 5 w 134"/>
                  <a:gd name="T23" fmla="*/ 3 h 233"/>
                  <a:gd name="T24" fmla="*/ 2 w 134"/>
                  <a:gd name="T25" fmla="*/ 16 h 233"/>
                  <a:gd name="T26" fmla="*/ 37 w 134"/>
                  <a:gd name="T27" fmla="*/ 66 h 233"/>
                  <a:gd name="T28" fmla="*/ 43 w 134"/>
                  <a:gd name="T29" fmla="*/ 130 h 233"/>
                  <a:gd name="T30" fmla="*/ 43 w 134"/>
                  <a:gd name="T31" fmla="*/ 131 h 233"/>
                  <a:gd name="T32" fmla="*/ 36 w 134"/>
                  <a:gd name="T33" fmla="*/ 221 h 233"/>
                  <a:gd name="T34" fmla="*/ 46 w 134"/>
                  <a:gd name="T35" fmla="*/ 232 h 233"/>
                  <a:gd name="T36" fmla="*/ 57 w 134"/>
                  <a:gd name="T37" fmla="*/ 222 h 233"/>
                  <a:gd name="T38" fmla="*/ 64 w 134"/>
                  <a:gd name="T39" fmla="*/ 138 h 233"/>
                  <a:gd name="T40" fmla="*/ 69 w 134"/>
                  <a:gd name="T41" fmla="*/ 138 h 233"/>
                  <a:gd name="T42" fmla="*/ 76 w 134"/>
                  <a:gd name="T43" fmla="*/ 222 h 233"/>
                  <a:gd name="T44" fmla="*/ 87 w 134"/>
                  <a:gd name="T45" fmla="*/ 232 h 233"/>
                  <a:gd name="T46" fmla="*/ 97 w 134"/>
                  <a:gd name="T47" fmla="*/ 221 h 233"/>
                  <a:gd name="T48" fmla="*/ 90 w 134"/>
                  <a:gd name="T49" fmla="*/ 131 h 233"/>
                  <a:gd name="T50" fmla="*/ 90 w 134"/>
                  <a:gd name="T51" fmla="*/ 130 h 233"/>
                  <a:gd name="T52" fmla="*/ 96 w 134"/>
                  <a:gd name="T53" fmla="*/ 6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4" h="233">
                    <a:moveTo>
                      <a:pt x="96" y="66"/>
                    </a:moveTo>
                    <a:cubicBezTo>
                      <a:pt x="131" y="16"/>
                      <a:pt x="131" y="16"/>
                      <a:pt x="131" y="16"/>
                    </a:cubicBezTo>
                    <a:cubicBezTo>
                      <a:pt x="134" y="12"/>
                      <a:pt x="132" y="6"/>
                      <a:pt x="128" y="3"/>
                    </a:cubicBezTo>
                    <a:cubicBezTo>
                      <a:pt x="124" y="0"/>
                      <a:pt x="118" y="2"/>
                      <a:pt x="115" y="6"/>
                    </a:cubicBezTo>
                    <a:cubicBezTo>
                      <a:pt x="83" y="51"/>
                      <a:pt x="83" y="51"/>
                      <a:pt x="83" y="51"/>
                    </a:cubicBezTo>
                    <a:cubicBezTo>
                      <a:pt x="81" y="51"/>
                      <a:pt x="78" y="51"/>
                      <a:pt x="75" y="51"/>
                    </a:cubicBezTo>
                    <a:cubicBezTo>
                      <a:pt x="75" y="51"/>
                      <a:pt x="75" y="51"/>
                      <a:pt x="75" y="51"/>
                    </a:cubicBezTo>
                    <a:cubicBezTo>
                      <a:pt x="58" y="51"/>
                      <a:pt x="58" y="51"/>
                      <a:pt x="58" y="51"/>
                    </a:cubicBezTo>
                    <a:cubicBezTo>
                      <a:pt x="58" y="51"/>
                      <a:pt x="58" y="51"/>
                      <a:pt x="58" y="51"/>
                    </a:cubicBezTo>
                    <a:cubicBezTo>
                      <a:pt x="55" y="51"/>
                      <a:pt x="52" y="51"/>
                      <a:pt x="50" y="51"/>
                    </a:cubicBezTo>
                    <a:cubicBezTo>
                      <a:pt x="18" y="6"/>
                      <a:pt x="18" y="6"/>
                      <a:pt x="18" y="6"/>
                    </a:cubicBezTo>
                    <a:cubicBezTo>
                      <a:pt x="15" y="2"/>
                      <a:pt x="9" y="0"/>
                      <a:pt x="5" y="3"/>
                    </a:cubicBezTo>
                    <a:cubicBezTo>
                      <a:pt x="1" y="6"/>
                      <a:pt x="0" y="12"/>
                      <a:pt x="2" y="16"/>
                    </a:cubicBezTo>
                    <a:cubicBezTo>
                      <a:pt x="37" y="66"/>
                      <a:pt x="37" y="66"/>
                      <a:pt x="37" y="66"/>
                    </a:cubicBezTo>
                    <a:cubicBezTo>
                      <a:pt x="43" y="130"/>
                      <a:pt x="43" y="130"/>
                      <a:pt x="43" y="130"/>
                    </a:cubicBezTo>
                    <a:cubicBezTo>
                      <a:pt x="43" y="130"/>
                      <a:pt x="43" y="131"/>
                      <a:pt x="43" y="131"/>
                    </a:cubicBezTo>
                    <a:cubicBezTo>
                      <a:pt x="36" y="221"/>
                      <a:pt x="36" y="221"/>
                      <a:pt x="36" y="221"/>
                    </a:cubicBezTo>
                    <a:cubicBezTo>
                      <a:pt x="35" y="227"/>
                      <a:pt x="40" y="232"/>
                      <a:pt x="46" y="232"/>
                    </a:cubicBezTo>
                    <a:cubicBezTo>
                      <a:pt x="52" y="233"/>
                      <a:pt x="57" y="228"/>
                      <a:pt x="57" y="222"/>
                    </a:cubicBezTo>
                    <a:cubicBezTo>
                      <a:pt x="64" y="138"/>
                      <a:pt x="64" y="138"/>
                      <a:pt x="64" y="138"/>
                    </a:cubicBezTo>
                    <a:cubicBezTo>
                      <a:pt x="69" y="138"/>
                      <a:pt x="69" y="138"/>
                      <a:pt x="69" y="138"/>
                    </a:cubicBezTo>
                    <a:cubicBezTo>
                      <a:pt x="76" y="222"/>
                      <a:pt x="76" y="222"/>
                      <a:pt x="76" y="222"/>
                    </a:cubicBezTo>
                    <a:cubicBezTo>
                      <a:pt x="76" y="228"/>
                      <a:pt x="81" y="233"/>
                      <a:pt x="87" y="232"/>
                    </a:cubicBezTo>
                    <a:cubicBezTo>
                      <a:pt x="93" y="232"/>
                      <a:pt x="98" y="227"/>
                      <a:pt x="97" y="221"/>
                    </a:cubicBezTo>
                    <a:cubicBezTo>
                      <a:pt x="90" y="131"/>
                      <a:pt x="90" y="131"/>
                      <a:pt x="90" y="131"/>
                    </a:cubicBezTo>
                    <a:cubicBezTo>
                      <a:pt x="90" y="131"/>
                      <a:pt x="90" y="130"/>
                      <a:pt x="90" y="130"/>
                    </a:cubicBezTo>
                    <a:lnTo>
                      <a:pt x="96" y="6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04" name="Oval 198"/>
              <p:cNvSpPr>
                <a:spLocks noChangeArrowheads="1"/>
              </p:cNvSpPr>
              <p:nvPr/>
            </p:nvSpPr>
            <p:spPr bwMode="auto">
              <a:xfrm>
                <a:off x="1126" y="1925"/>
                <a:ext cx="36" cy="36"/>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05" name="Rectangle 199"/>
              <p:cNvSpPr>
                <a:spLocks noChangeArrowheads="1"/>
              </p:cNvSpPr>
              <p:nvPr/>
            </p:nvSpPr>
            <p:spPr bwMode="auto">
              <a:xfrm>
                <a:off x="1073" y="1907"/>
                <a:ext cx="142"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06" name="Rectangle 200"/>
              <p:cNvSpPr>
                <a:spLocks noChangeArrowheads="1"/>
              </p:cNvSpPr>
              <p:nvPr/>
            </p:nvSpPr>
            <p:spPr bwMode="auto">
              <a:xfrm>
                <a:off x="1053" y="1891"/>
                <a:ext cx="17" cy="4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07" name="Rectangle 201"/>
              <p:cNvSpPr>
                <a:spLocks noChangeArrowheads="1"/>
              </p:cNvSpPr>
              <p:nvPr/>
            </p:nvSpPr>
            <p:spPr bwMode="auto">
              <a:xfrm>
                <a:off x="1039" y="1897"/>
                <a:ext cx="11" cy="2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08" name="Rectangle 202"/>
              <p:cNvSpPr>
                <a:spLocks noChangeArrowheads="1"/>
              </p:cNvSpPr>
              <p:nvPr/>
            </p:nvSpPr>
            <p:spPr bwMode="auto">
              <a:xfrm>
                <a:off x="1218" y="1891"/>
                <a:ext cx="17" cy="4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09" name="Rectangle 203"/>
              <p:cNvSpPr>
                <a:spLocks noChangeArrowheads="1"/>
              </p:cNvSpPr>
              <p:nvPr/>
            </p:nvSpPr>
            <p:spPr bwMode="auto">
              <a:xfrm>
                <a:off x="1238" y="1897"/>
                <a:ext cx="11" cy="2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10" name="Rectangle 204"/>
              <p:cNvSpPr>
                <a:spLocks noChangeArrowheads="1"/>
              </p:cNvSpPr>
              <p:nvPr/>
            </p:nvSpPr>
            <p:spPr bwMode="auto">
              <a:xfrm>
                <a:off x="677" y="2040"/>
                <a:ext cx="25"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11" name="Rectangle 205"/>
              <p:cNvSpPr>
                <a:spLocks noChangeArrowheads="1"/>
              </p:cNvSpPr>
              <p:nvPr/>
            </p:nvSpPr>
            <p:spPr bwMode="auto">
              <a:xfrm>
                <a:off x="656" y="2023"/>
                <a:ext cx="17" cy="4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sp>
          <p:nvSpPr>
            <p:cNvPr id="13" name="Rectangle 207"/>
            <p:cNvSpPr>
              <a:spLocks noChangeArrowheads="1"/>
            </p:cNvSpPr>
            <p:nvPr/>
          </p:nvSpPr>
          <p:spPr bwMode="auto">
            <a:xfrm>
              <a:off x="1019175" y="3222625"/>
              <a:ext cx="17463" cy="44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4" name="Rectangle 208"/>
            <p:cNvSpPr>
              <a:spLocks noChangeArrowheads="1"/>
            </p:cNvSpPr>
            <p:nvPr/>
          </p:nvSpPr>
          <p:spPr bwMode="auto">
            <a:xfrm>
              <a:off x="1119188" y="3211513"/>
              <a:ext cx="25400" cy="650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5" name="Rectangle 209"/>
            <p:cNvSpPr>
              <a:spLocks noChangeArrowheads="1"/>
            </p:cNvSpPr>
            <p:nvPr/>
          </p:nvSpPr>
          <p:spPr bwMode="auto">
            <a:xfrm>
              <a:off x="1150938" y="3222625"/>
              <a:ext cx="15875" cy="44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6" name="Rectangle 210"/>
            <p:cNvSpPr>
              <a:spLocks noChangeArrowheads="1"/>
            </p:cNvSpPr>
            <p:nvPr/>
          </p:nvSpPr>
          <p:spPr bwMode="auto">
            <a:xfrm>
              <a:off x="1438275" y="2816225"/>
              <a:ext cx="39688" cy="127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8" name="Rectangle 211"/>
            <p:cNvSpPr>
              <a:spLocks noChangeArrowheads="1"/>
            </p:cNvSpPr>
            <p:nvPr/>
          </p:nvSpPr>
          <p:spPr bwMode="auto">
            <a:xfrm>
              <a:off x="1408113" y="2790825"/>
              <a:ext cx="23813" cy="650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9" name="Rectangle 212"/>
            <p:cNvSpPr>
              <a:spLocks noChangeArrowheads="1"/>
            </p:cNvSpPr>
            <p:nvPr/>
          </p:nvSpPr>
          <p:spPr bwMode="auto">
            <a:xfrm>
              <a:off x="1385888" y="2800350"/>
              <a:ext cx="15875" cy="44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0" name="Rectangle 213"/>
            <p:cNvSpPr>
              <a:spLocks noChangeArrowheads="1"/>
            </p:cNvSpPr>
            <p:nvPr/>
          </p:nvSpPr>
          <p:spPr bwMode="auto">
            <a:xfrm>
              <a:off x="1484313" y="2790825"/>
              <a:ext cx="25400" cy="650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1" name="Rectangle 214"/>
            <p:cNvSpPr>
              <a:spLocks noChangeArrowheads="1"/>
            </p:cNvSpPr>
            <p:nvPr/>
          </p:nvSpPr>
          <p:spPr bwMode="auto">
            <a:xfrm>
              <a:off x="1514475" y="2800350"/>
              <a:ext cx="19050" cy="44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2" name="Rectangle 215"/>
            <p:cNvSpPr>
              <a:spLocks noChangeArrowheads="1"/>
            </p:cNvSpPr>
            <p:nvPr/>
          </p:nvSpPr>
          <p:spPr bwMode="auto">
            <a:xfrm>
              <a:off x="1266825" y="2135188"/>
              <a:ext cx="38100" cy="127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3" name="Rectangle 216"/>
            <p:cNvSpPr>
              <a:spLocks noChangeArrowheads="1"/>
            </p:cNvSpPr>
            <p:nvPr/>
          </p:nvSpPr>
          <p:spPr bwMode="auto">
            <a:xfrm>
              <a:off x="1235075" y="2109788"/>
              <a:ext cx="25400" cy="650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4" name="Rectangle 217"/>
            <p:cNvSpPr>
              <a:spLocks noChangeArrowheads="1"/>
            </p:cNvSpPr>
            <p:nvPr/>
          </p:nvSpPr>
          <p:spPr bwMode="auto">
            <a:xfrm>
              <a:off x="1212850" y="2119313"/>
              <a:ext cx="15875" cy="44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5" name="Rectangle 218"/>
            <p:cNvSpPr>
              <a:spLocks noChangeArrowheads="1"/>
            </p:cNvSpPr>
            <p:nvPr/>
          </p:nvSpPr>
          <p:spPr bwMode="auto">
            <a:xfrm>
              <a:off x="1312863" y="2109788"/>
              <a:ext cx="25400" cy="650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6" name="Rectangle 219"/>
            <p:cNvSpPr>
              <a:spLocks noChangeArrowheads="1"/>
            </p:cNvSpPr>
            <p:nvPr/>
          </p:nvSpPr>
          <p:spPr bwMode="auto">
            <a:xfrm>
              <a:off x="1344613" y="2119313"/>
              <a:ext cx="15875" cy="44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7" name="Rectangle 220"/>
            <p:cNvSpPr>
              <a:spLocks noChangeArrowheads="1"/>
            </p:cNvSpPr>
            <p:nvPr/>
          </p:nvSpPr>
          <p:spPr bwMode="auto">
            <a:xfrm>
              <a:off x="1768475" y="2978150"/>
              <a:ext cx="23813"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8" name="Rectangle 221"/>
            <p:cNvSpPr>
              <a:spLocks noChangeArrowheads="1"/>
            </p:cNvSpPr>
            <p:nvPr/>
          </p:nvSpPr>
          <p:spPr bwMode="auto">
            <a:xfrm>
              <a:off x="1749425" y="2962275"/>
              <a:ext cx="14288" cy="396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9" name="Rectangle 222"/>
            <p:cNvSpPr>
              <a:spLocks noChangeArrowheads="1"/>
            </p:cNvSpPr>
            <p:nvPr/>
          </p:nvSpPr>
          <p:spPr bwMode="auto">
            <a:xfrm>
              <a:off x="1735138" y="2968625"/>
              <a:ext cx="9525" cy="269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0" name="Rectangle 223"/>
            <p:cNvSpPr>
              <a:spLocks noChangeArrowheads="1"/>
            </p:cNvSpPr>
            <p:nvPr/>
          </p:nvSpPr>
          <p:spPr bwMode="auto">
            <a:xfrm>
              <a:off x="1795463" y="2962275"/>
              <a:ext cx="15875" cy="396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1" name="Rectangle 224"/>
            <p:cNvSpPr>
              <a:spLocks noChangeArrowheads="1"/>
            </p:cNvSpPr>
            <p:nvPr/>
          </p:nvSpPr>
          <p:spPr bwMode="auto">
            <a:xfrm>
              <a:off x="1814513" y="2968625"/>
              <a:ext cx="11113" cy="269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2" name="Rectangle 225"/>
            <p:cNvSpPr>
              <a:spLocks noChangeArrowheads="1"/>
            </p:cNvSpPr>
            <p:nvPr/>
          </p:nvSpPr>
          <p:spPr bwMode="auto">
            <a:xfrm>
              <a:off x="1758950" y="2771775"/>
              <a:ext cx="23813" cy="79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3" name="Rectangle 226"/>
            <p:cNvSpPr>
              <a:spLocks noChangeArrowheads="1"/>
            </p:cNvSpPr>
            <p:nvPr/>
          </p:nvSpPr>
          <p:spPr bwMode="auto">
            <a:xfrm>
              <a:off x="1739900" y="2754313"/>
              <a:ext cx="14288" cy="412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4" name="Rectangle 227"/>
            <p:cNvSpPr>
              <a:spLocks noChangeArrowheads="1"/>
            </p:cNvSpPr>
            <p:nvPr/>
          </p:nvSpPr>
          <p:spPr bwMode="auto">
            <a:xfrm>
              <a:off x="1725613" y="2760663"/>
              <a:ext cx="11113"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5" name="Rectangle 228"/>
            <p:cNvSpPr>
              <a:spLocks noChangeArrowheads="1"/>
            </p:cNvSpPr>
            <p:nvPr/>
          </p:nvSpPr>
          <p:spPr bwMode="auto">
            <a:xfrm>
              <a:off x="1785938" y="2754313"/>
              <a:ext cx="15875" cy="412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6" name="Rectangle 229"/>
            <p:cNvSpPr>
              <a:spLocks noChangeArrowheads="1"/>
            </p:cNvSpPr>
            <p:nvPr/>
          </p:nvSpPr>
          <p:spPr bwMode="auto">
            <a:xfrm>
              <a:off x="1804988" y="2760663"/>
              <a:ext cx="11113" cy="285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7" name="Rectangle 230"/>
            <p:cNvSpPr>
              <a:spLocks noChangeArrowheads="1"/>
            </p:cNvSpPr>
            <p:nvPr/>
          </p:nvSpPr>
          <p:spPr bwMode="auto">
            <a:xfrm>
              <a:off x="334963" y="1347788"/>
              <a:ext cx="30163"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8" name="Rectangle 231"/>
            <p:cNvSpPr>
              <a:spLocks noChangeArrowheads="1"/>
            </p:cNvSpPr>
            <p:nvPr/>
          </p:nvSpPr>
          <p:spPr bwMode="auto">
            <a:xfrm>
              <a:off x="307975" y="1327150"/>
              <a:ext cx="20638" cy="523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39" name="Rectangle 232"/>
            <p:cNvSpPr>
              <a:spLocks noChangeArrowheads="1"/>
            </p:cNvSpPr>
            <p:nvPr/>
          </p:nvSpPr>
          <p:spPr bwMode="auto">
            <a:xfrm>
              <a:off x="290513" y="1336675"/>
              <a:ext cx="14288" cy="349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0" name="Rectangle 233"/>
            <p:cNvSpPr>
              <a:spLocks noChangeArrowheads="1"/>
            </p:cNvSpPr>
            <p:nvPr/>
          </p:nvSpPr>
          <p:spPr bwMode="auto">
            <a:xfrm>
              <a:off x="369888" y="1327150"/>
              <a:ext cx="20638" cy="523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1" name="Rectangle 234"/>
            <p:cNvSpPr>
              <a:spLocks noChangeArrowheads="1"/>
            </p:cNvSpPr>
            <p:nvPr/>
          </p:nvSpPr>
          <p:spPr bwMode="auto">
            <a:xfrm>
              <a:off x="395288" y="1336675"/>
              <a:ext cx="14288" cy="349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2" name="Rectangle 235"/>
            <p:cNvSpPr>
              <a:spLocks noChangeArrowheads="1"/>
            </p:cNvSpPr>
            <p:nvPr/>
          </p:nvSpPr>
          <p:spPr bwMode="auto">
            <a:xfrm>
              <a:off x="2109788" y="3367088"/>
              <a:ext cx="23813" cy="63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3" name="Rectangle 236"/>
            <p:cNvSpPr>
              <a:spLocks noChangeArrowheads="1"/>
            </p:cNvSpPr>
            <p:nvPr/>
          </p:nvSpPr>
          <p:spPr bwMode="auto">
            <a:xfrm>
              <a:off x="2090738" y="3349625"/>
              <a:ext cx="15875" cy="396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4" name="Rectangle 237"/>
            <p:cNvSpPr>
              <a:spLocks noChangeArrowheads="1"/>
            </p:cNvSpPr>
            <p:nvPr/>
          </p:nvSpPr>
          <p:spPr bwMode="auto">
            <a:xfrm>
              <a:off x="2078038" y="3355975"/>
              <a:ext cx="9525" cy="269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5" name="Rectangle 238"/>
            <p:cNvSpPr>
              <a:spLocks noChangeArrowheads="1"/>
            </p:cNvSpPr>
            <p:nvPr/>
          </p:nvSpPr>
          <p:spPr bwMode="auto">
            <a:xfrm>
              <a:off x="2138363" y="3349625"/>
              <a:ext cx="14288" cy="396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6" name="Rectangle 239"/>
            <p:cNvSpPr>
              <a:spLocks noChangeArrowheads="1"/>
            </p:cNvSpPr>
            <p:nvPr/>
          </p:nvSpPr>
          <p:spPr bwMode="auto">
            <a:xfrm>
              <a:off x="2155825" y="3355975"/>
              <a:ext cx="11113" cy="269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7" name="Freeform 240"/>
            <p:cNvSpPr/>
            <p:nvPr/>
          </p:nvSpPr>
          <p:spPr bwMode="auto">
            <a:xfrm>
              <a:off x="2274888" y="3994150"/>
              <a:ext cx="23813" cy="26987"/>
            </a:xfrm>
            <a:custGeom>
              <a:avLst/>
              <a:gdLst>
                <a:gd name="T0" fmla="*/ 0 w 15"/>
                <a:gd name="T1" fmla="*/ 3 h 17"/>
                <a:gd name="T2" fmla="*/ 10 w 15"/>
                <a:gd name="T3" fmla="*/ 17 h 17"/>
                <a:gd name="T4" fmla="*/ 15 w 15"/>
                <a:gd name="T5" fmla="*/ 14 h 17"/>
                <a:gd name="T6" fmla="*/ 4 w 15"/>
                <a:gd name="T7" fmla="*/ 0 h 17"/>
                <a:gd name="T8" fmla="*/ 0 w 15"/>
                <a:gd name="T9" fmla="*/ 3 h 17"/>
              </a:gdLst>
              <a:ahLst/>
              <a:cxnLst>
                <a:cxn ang="0">
                  <a:pos x="T0" y="T1"/>
                </a:cxn>
                <a:cxn ang="0">
                  <a:pos x="T2" y="T3"/>
                </a:cxn>
                <a:cxn ang="0">
                  <a:pos x="T4" y="T5"/>
                </a:cxn>
                <a:cxn ang="0">
                  <a:pos x="T6" y="T7"/>
                </a:cxn>
                <a:cxn ang="0">
                  <a:pos x="T8" y="T9"/>
                </a:cxn>
              </a:cxnLst>
              <a:rect l="0" t="0" r="r" b="b"/>
              <a:pathLst>
                <a:path w="15" h="17">
                  <a:moveTo>
                    <a:pt x="0" y="3"/>
                  </a:moveTo>
                  <a:lnTo>
                    <a:pt x="10" y="17"/>
                  </a:lnTo>
                  <a:lnTo>
                    <a:pt x="15" y="14"/>
                  </a:lnTo>
                  <a:lnTo>
                    <a:pt x="4" y="0"/>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8" name="Freeform 241"/>
            <p:cNvSpPr/>
            <p:nvPr/>
          </p:nvSpPr>
          <p:spPr bwMode="auto">
            <a:xfrm>
              <a:off x="2244725" y="3962400"/>
              <a:ext cx="50800" cy="46037"/>
            </a:xfrm>
            <a:custGeom>
              <a:avLst/>
              <a:gdLst>
                <a:gd name="T0" fmla="*/ 0 w 32"/>
                <a:gd name="T1" fmla="*/ 19 h 29"/>
                <a:gd name="T2" fmla="*/ 7 w 32"/>
                <a:gd name="T3" fmla="*/ 29 h 29"/>
                <a:gd name="T4" fmla="*/ 32 w 32"/>
                <a:gd name="T5" fmla="*/ 9 h 29"/>
                <a:gd name="T6" fmla="*/ 24 w 32"/>
                <a:gd name="T7" fmla="*/ 0 h 29"/>
                <a:gd name="T8" fmla="*/ 0 w 32"/>
                <a:gd name="T9" fmla="*/ 19 h 29"/>
              </a:gdLst>
              <a:ahLst/>
              <a:cxnLst>
                <a:cxn ang="0">
                  <a:pos x="T0" y="T1"/>
                </a:cxn>
                <a:cxn ang="0">
                  <a:pos x="T2" y="T3"/>
                </a:cxn>
                <a:cxn ang="0">
                  <a:pos x="T4" y="T5"/>
                </a:cxn>
                <a:cxn ang="0">
                  <a:pos x="T6" y="T7"/>
                </a:cxn>
                <a:cxn ang="0">
                  <a:pos x="T8" y="T9"/>
                </a:cxn>
              </a:cxnLst>
              <a:rect l="0" t="0" r="r" b="b"/>
              <a:pathLst>
                <a:path w="32" h="29">
                  <a:moveTo>
                    <a:pt x="0" y="19"/>
                  </a:moveTo>
                  <a:lnTo>
                    <a:pt x="7" y="29"/>
                  </a:lnTo>
                  <a:lnTo>
                    <a:pt x="32" y="9"/>
                  </a:lnTo>
                  <a:lnTo>
                    <a:pt x="24" y="0"/>
                  </a:ln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9" name="Freeform 242"/>
            <p:cNvSpPr/>
            <p:nvPr/>
          </p:nvSpPr>
          <p:spPr bwMode="auto">
            <a:xfrm>
              <a:off x="2239963" y="3954463"/>
              <a:ext cx="34925" cy="30162"/>
            </a:xfrm>
            <a:custGeom>
              <a:avLst/>
              <a:gdLst>
                <a:gd name="T0" fmla="*/ 0 w 22"/>
                <a:gd name="T1" fmla="*/ 12 h 19"/>
                <a:gd name="T2" fmla="*/ 4 w 22"/>
                <a:gd name="T3" fmla="*/ 19 h 19"/>
                <a:gd name="T4" fmla="*/ 22 w 22"/>
                <a:gd name="T5" fmla="*/ 6 h 19"/>
                <a:gd name="T6" fmla="*/ 17 w 22"/>
                <a:gd name="T7" fmla="*/ 0 h 19"/>
                <a:gd name="T8" fmla="*/ 0 w 22"/>
                <a:gd name="T9" fmla="*/ 12 h 19"/>
              </a:gdLst>
              <a:ahLst/>
              <a:cxnLst>
                <a:cxn ang="0">
                  <a:pos x="T0" y="T1"/>
                </a:cxn>
                <a:cxn ang="0">
                  <a:pos x="T2" y="T3"/>
                </a:cxn>
                <a:cxn ang="0">
                  <a:pos x="T4" y="T5"/>
                </a:cxn>
                <a:cxn ang="0">
                  <a:pos x="T6" y="T7"/>
                </a:cxn>
                <a:cxn ang="0">
                  <a:pos x="T8" y="T9"/>
                </a:cxn>
              </a:cxnLst>
              <a:rect l="0" t="0" r="r" b="b"/>
              <a:pathLst>
                <a:path w="22" h="19">
                  <a:moveTo>
                    <a:pt x="0" y="12"/>
                  </a:moveTo>
                  <a:lnTo>
                    <a:pt x="4" y="19"/>
                  </a:lnTo>
                  <a:lnTo>
                    <a:pt x="22" y="6"/>
                  </a:lnTo>
                  <a:lnTo>
                    <a:pt x="17" y="0"/>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0" name="Freeform 243"/>
            <p:cNvSpPr/>
            <p:nvPr/>
          </p:nvSpPr>
          <p:spPr bwMode="auto">
            <a:xfrm>
              <a:off x="2278063" y="4008438"/>
              <a:ext cx="52388" cy="44450"/>
            </a:xfrm>
            <a:custGeom>
              <a:avLst/>
              <a:gdLst>
                <a:gd name="T0" fmla="*/ 0 w 33"/>
                <a:gd name="T1" fmla="*/ 19 h 28"/>
                <a:gd name="T2" fmla="*/ 7 w 33"/>
                <a:gd name="T3" fmla="*/ 28 h 28"/>
                <a:gd name="T4" fmla="*/ 33 w 33"/>
                <a:gd name="T5" fmla="*/ 9 h 28"/>
                <a:gd name="T6" fmla="*/ 25 w 33"/>
                <a:gd name="T7" fmla="*/ 0 h 28"/>
                <a:gd name="T8" fmla="*/ 0 w 33"/>
                <a:gd name="T9" fmla="*/ 19 h 28"/>
              </a:gdLst>
              <a:ahLst/>
              <a:cxnLst>
                <a:cxn ang="0">
                  <a:pos x="T0" y="T1"/>
                </a:cxn>
                <a:cxn ang="0">
                  <a:pos x="T2" y="T3"/>
                </a:cxn>
                <a:cxn ang="0">
                  <a:pos x="T4" y="T5"/>
                </a:cxn>
                <a:cxn ang="0">
                  <a:pos x="T6" y="T7"/>
                </a:cxn>
                <a:cxn ang="0">
                  <a:pos x="T8" y="T9"/>
                </a:cxn>
              </a:cxnLst>
              <a:rect l="0" t="0" r="r" b="b"/>
              <a:pathLst>
                <a:path w="33" h="28">
                  <a:moveTo>
                    <a:pt x="0" y="19"/>
                  </a:moveTo>
                  <a:lnTo>
                    <a:pt x="7" y="28"/>
                  </a:lnTo>
                  <a:lnTo>
                    <a:pt x="33" y="9"/>
                  </a:lnTo>
                  <a:lnTo>
                    <a:pt x="25" y="0"/>
                  </a:ln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1" name="Freeform 244"/>
            <p:cNvSpPr/>
            <p:nvPr/>
          </p:nvSpPr>
          <p:spPr bwMode="auto">
            <a:xfrm>
              <a:off x="2298700" y="4030663"/>
              <a:ext cx="34925" cy="30162"/>
            </a:xfrm>
            <a:custGeom>
              <a:avLst/>
              <a:gdLst>
                <a:gd name="T0" fmla="*/ 17 w 22"/>
                <a:gd name="T1" fmla="*/ 0 h 19"/>
                <a:gd name="T2" fmla="*/ 0 w 22"/>
                <a:gd name="T3" fmla="*/ 13 h 19"/>
                <a:gd name="T4" fmla="*/ 5 w 22"/>
                <a:gd name="T5" fmla="*/ 19 h 19"/>
                <a:gd name="T6" fmla="*/ 22 w 22"/>
                <a:gd name="T7" fmla="*/ 7 h 19"/>
                <a:gd name="T8" fmla="*/ 17 w 22"/>
                <a:gd name="T9" fmla="*/ 0 h 19"/>
              </a:gdLst>
              <a:ahLst/>
              <a:cxnLst>
                <a:cxn ang="0">
                  <a:pos x="T0" y="T1"/>
                </a:cxn>
                <a:cxn ang="0">
                  <a:pos x="T2" y="T3"/>
                </a:cxn>
                <a:cxn ang="0">
                  <a:pos x="T4" y="T5"/>
                </a:cxn>
                <a:cxn ang="0">
                  <a:pos x="T6" y="T7"/>
                </a:cxn>
                <a:cxn ang="0">
                  <a:pos x="T8" y="T9"/>
                </a:cxn>
              </a:cxnLst>
              <a:rect l="0" t="0" r="r" b="b"/>
              <a:pathLst>
                <a:path w="22" h="19">
                  <a:moveTo>
                    <a:pt x="17" y="0"/>
                  </a:moveTo>
                  <a:lnTo>
                    <a:pt x="0" y="13"/>
                  </a:lnTo>
                  <a:lnTo>
                    <a:pt x="5" y="19"/>
                  </a:lnTo>
                  <a:lnTo>
                    <a:pt x="22" y="7"/>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2" name="Freeform 245"/>
            <p:cNvSpPr/>
            <p:nvPr/>
          </p:nvSpPr>
          <p:spPr bwMode="auto">
            <a:xfrm>
              <a:off x="2601913" y="4405313"/>
              <a:ext cx="23813" cy="28575"/>
            </a:xfrm>
            <a:custGeom>
              <a:avLst/>
              <a:gdLst>
                <a:gd name="T0" fmla="*/ 11 w 15"/>
                <a:gd name="T1" fmla="*/ 0 h 18"/>
                <a:gd name="T2" fmla="*/ 0 w 15"/>
                <a:gd name="T3" fmla="*/ 15 h 18"/>
                <a:gd name="T4" fmla="*/ 6 w 15"/>
                <a:gd name="T5" fmla="*/ 18 h 18"/>
                <a:gd name="T6" fmla="*/ 15 w 15"/>
                <a:gd name="T7" fmla="*/ 2 h 18"/>
                <a:gd name="T8" fmla="*/ 11 w 15"/>
                <a:gd name="T9" fmla="*/ 0 h 18"/>
              </a:gdLst>
              <a:ahLst/>
              <a:cxnLst>
                <a:cxn ang="0">
                  <a:pos x="T0" y="T1"/>
                </a:cxn>
                <a:cxn ang="0">
                  <a:pos x="T2" y="T3"/>
                </a:cxn>
                <a:cxn ang="0">
                  <a:pos x="T4" y="T5"/>
                </a:cxn>
                <a:cxn ang="0">
                  <a:pos x="T6" y="T7"/>
                </a:cxn>
                <a:cxn ang="0">
                  <a:pos x="T8" y="T9"/>
                </a:cxn>
              </a:cxnLst>
              <a:rect l="0" t="0" r="r" b="b"/>
              <a:pathLst>
                <a:path w="15" h="18">
                  <a:moveTo>
                    <a:pt x="11" y="0"/>
                  </a:moveTo>
                  <a:lnTo>
                    <a:pt x="0" y="15"/>
                  </a:lnTo>
                  <a:lnTo>
                    <a:pt x="6" y="18"/>
                  </a:lnTo>
                  <a:lnTo>
                    <a:pt x="15" y="2"/>
                  </a:lnTo>
                  <a:lnTo>
                    <a:pt x="1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3" name="Freeform 246"/>
            <p:cNvSpPr/>
            <p:nvPr/>
          </p:nvSpPr>
          <p:spPr bwMode="auto">
            <a:xfrm>
              <a:off x="2603500" y="4373563"/>
              <a:ext cx="52388" cy="42862"/>
            </a:xfrm>
            <a:custGeom>
              <a:avLst/>
              <a:gdLst>
                <a:gd name="T0" fmla="*/ 7 w 33"/>
                <a:gd name="T1" fmla="*/ 0 h 27"/>
                <a:gd name="T2" fmla="*/ 0 w 33"/>
                <a:gd name="T3" fmla="*/ 10 h 27"/>
                <a:gd name="T4" fmla="*/ 27 w 33"/>
                <a:gd name="T5" fmla="*/ 27 h 27"/>
                <a:gd name="T6" fmla="*/ 33 w 33"/>
                <a:gd name="T7" fmla="*/ 17 h 27"/>
                <a:gd name="T8" fmla="*/ 7 w 33"/>
                <a:gd name="T9" fmla="*/ 0 h 27"/>
              </a:gdLst>
              <a:ahLst/>
              <a:cxnLst>
                <a:cxn ang="0">
                  <a:pos x="T0" y="T1"/>
                </a:cxn>
                <a:cxn ang="0">
                  <a:pos x="T2" y="T3"/>
                </a:cxn>
                <a:cxn ang="0">
                  <a:pos x="T4" y="T5"/>
                </a:cxn>
                <a:cxn ang="0">
                  <a:pos x="T6" y="T7"/>
                </a:cxn>
                <a:cxn ang="0">
                  <a:pos x="T8" y="T9"/>
                </a:cxn>
              </a:cxnLst>
              <a:rect l="0" t="0" r="r" b="b"/>
              <a:pathLst>
                <a:path w="33" h="27">
                  <a:moveTo>
                    <a:pt x="7" y="0"/>
                  </a:moveTo>
                  <a:lnTo>
                    <a:pt x="0" y="10"/>
                  </a:lnTo>
                  <a:lnTo>
                    <a:pt x="27" y="27"/>
                  </a:lnTo>
                  <a:lnTo>
                    <a:pt x="33" y="1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4" name="Freeform 247"/>
            <p:cNvSpPr/>
            <p:nvPr/>
          </p:nvSpPr>
          <p:spPr bwMode="auto">
            <a:xfrm>
              <a:off x="2624138" y="4364038"/>
              <a:ext cx="34925" cy="28575"/>
            </a:xfrm>
            <a:custGeom>
              <a:avLst/>
              <a:gdLst>
                <a:gd name="T0" fmla="*/ 4 w 22"/>
                <a:gd name="T1" fmla="*/ 0 h 18"/>
                <a:gd name="T2" fmla="*/ 0 w 22"/>
                <a:gd name="T3" fmla="*/ 7 h 18"/>
                <a:gd name="T4" fmla="*/ 18 w 22"/>
                <a:gd name="T5" fmla="*/ 18 h 18"/>
                <a:gd name="T6" fmla="*/ 22 w 22"/>
                <a:gd name="T7" fmla="*/ 11 h 18"/>
                <a:gd name="T8" fmla="*/ 4 w 22"/>
                <a:gd name="T9" fmla="*/ 0 h 18"/>
              </a:gdLst>
              <a:ahLst/>
              <a:cxnLst>
                <a:cxn ang="0">
                  <a:pos x="T0" y="T1"/>
                </a:cxn>
                <a:cxn ang="0">
                  <a:pos x="T2" y="T3"/>
                </a:cxn>
                <a:cxn ang="0">
                  <a:pos x="T4" y="T5"/>
                </a:cxn>
                <a:cxn ang="0">
                  <a:pos x="T6" y="T7"/>
                </a:cxn>
                <a:cxn ang="0">
                  <a:pos x="T8" y="T9"/>
                </a:cxn>
              </a:cxnLst>
              <a:rect l="0" t="0" r="r" b="b"/>
              <a:pathLst>
                <a:path w="22" h="18">
                  <a:moveTo>
                    <a:pt x="4" y="0"/>
                  </a:moveTo>
                  <a:lnTo>
                    <a:pt x="0" y="7"/>
                  </a:lnTo>
                  <a:lnTo>
                    <a:pt x="18" y="18"/>
                  </a:lnTo>
                  <a:lnTo>
                    <a:pt x="22" y="11"/>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5" name="Freeform 248"/>
            <p:cNvSpPr/>
            <p:nvPr/>
          </p:nvSpPr>
          <p:spPr bwMode="auto">
            <a:xfrm>
              <a:off x="2573338" y="4422775"/>
              <a:ext cx="52388" cy="42862"/>
            </a:xfrm>
            <a:custGeom>
              <a:avLst/>
              <a:gdLst>
                <a:gd name="T0" fmla="*/ 6 w 33"/>
                <a:gd name="T1" fmla="*/ 0 h 27"/>
                <a:gd name="T2" fmla="*/ 0 w 33"/>
                <a:gd name="T3" fmla="*/ 9 h 27"/>
                <a:gd name="T4" fmla="*/ 26 w 33"/>
                <a:gd name="T5" fmla="*/ 27 h 27"/>
                <a:gd name="T6" fmla="*/ 33 w 33"/>
                <a:gd name="T7" fmla="*/ 16 h 27"/>
                <a:gd name="T8" fmla="*/ 6 w 33"/>
                <a:gd name="T9" fmla="*/ 0 h 27"/>
              </a:gdLst>
              <a:ahLst/>
              <a:cxnLst>
                <a:cxn ang="0">
                  <a:pos x="T0" y="T1"/>
                </a:cxn>
                <a:cxn ang="0">
                  <a:pos x="T2" y="T3"/>
                </a:cxn>
                <a:cxn ang="0">
                  <a:pos x="T4" y="T5"/>
                </a:cxn>
                <a:cxn ang="0">
                  <a:pos x="T6" y="T7"/>
                </a:cxn>
                <a:cxn ang="0">
                  <a:pos x="T8" y="T9"/>
                </a:cxn>
              </a:cxnLst>
              <a:rect l="0" t="0" r="r" b="b"/>
              <a:pathLst>
                <a:path w="33" h="27">
                  <a:moveTo>
                    <a:pt x="6" y="0"/>
                  </a:moveTo>
                  <a:lnTo>
                    <a:pt x="0" y="9"/>
                  </a:lnTo>
                  <a:lnTo>
                    <a:pt x="26" y="27"/>
                  </a:lnTo>
                  <a:lnTo>
                    <a:pt x="33" y="16"/>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6" name="Freeform 249"/>
            <p:cNvSpPr/>
            <p:nvPr/>
          </p:nvSpPr>
          <p:spPr bwMode="auto">
            <a:xfrm>
              <a:off x="2571750" y="4446588"/>
              <a:ext cx="34925" cy="28575"/>
            </a:xfrm>
            <a:custGeom>
              <a:avLst/>
              <a:gdLst>
                <a:gd name="T0" fmla="*/ 22 w 22"/>
                <a:gd name="T1" fmla="*/ 11 h 18"/>
                <a:gd name="T2" fmla="*/ 4 w 22"/>
                <a:gd name="T3" fmla="*/ 0 h 18"/>
                <a:gd name="T4" fmla="*/ 0 w 22"/>
                <a:gd name="T5" fmla="*/ 7 h 18"/>
                <a:gd name="T6" fmla="*/ 18 w 22"/>
                <a:gd name="T7" fmla="*/ 18 h 18"/>
                <a:gd name="T8" fmla="*/ 22 w 22"/>
                <a:gd name="T9" fmla="*/ 11 h 18"/>
              </a:gdLst>
              <a:ahLst/>
              <a:cxnLst>
                <a:cxn ang="0">
                  <a:pos x="T0" y="T1"/>
                </a:cxn>
                <a:cxn ang="0">
                  <a:pos x="T2" y="T3"/>
                </a:cxn>
                <a:cxn ang="0">
                  <a:pos x="T4" y="T5"/>
                </a:cxn>
                <a:cxn ang="0">
                  <a:pos x="T6" y="T7"/>
                </a:cxn>
                <a:cxn ang="0">
                  <a:pos x="T8" y="T9"/>
                </a:cxn>
              </a:cxnLst>
              <a:rect l="0" t="0" r="r" b="b"/>
              <a:pathLst>
                <a:path w="22" h="18">
                  <a:moveTo>
                    <a:pt x="22" y="11"/>
                  </a:moveTo>
                  <a:lnTo>
                    <a:pt x="4" y="0"/>
                  </a:lnTo>
                  <a:lnTo>
                    <a:pt x="0" y="7"/>
                  </a:lnTo>
                  <a:lnTo>
                    <a:pt x="18" y="18"/>
                  </a:lnTo>
                  <a:lnTo>
                    <a:pt x="22"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7" name="Freeform 250"/>
            <p:cNvSpPr/>
            <p:nvPr/>
          </p:nvSpPr>
          <p:spPr bwMode="auto">
            <a:xfrm>
              <a:off x="1919288" y="1866900"/>
              <a:ext cx="61913" cy="107950"/>
            </a:xfrm>
            <a:custGeom>
              <a:avLst/>
              <a:gdLst>
                <a:gd name="T0" fmla="*/ 32 w 45"/>
                <a:gd name="T1" fmla="*/ 22 h 78"/>
                <a:gd name="T2" fmla="*/ 44 w 45"/>
                <a:gd name="T3" fmla="*/ 6 h 78"/>
                <a:gd name="T4" fmla="*/ 43 w 45"/>
                <a:gd name="T5" fmla="*/ 1 h 78"/>
                <a:gd name="T6" fmla="*/ 39 w 45"/>
                <a:gd name="T7" fmla="*/ 2 h 78"/>
                <a:gd name="T8" fmla="*/ 28 w 45"/>
                <a:gd name="T9" fmla="*/ 17 h 78"/>
                <a:gd name="T10" fmla="*/ 26 w 45"/>
                <a:gd name="T11" fmla="*/ 17 h 78"/>
                <a:gd name="T12" fmla="*/ 25 w 45"/>
                <a:gd name="T13" fmla="*/ 17 h 78"/>
                <a:gd name="T14" fmla="*/ 20 w 45"/>
                <a:gd name="T15" fmla="*/ 17 h 78"/>
                <a:gd name="T16" fmla="*/ 20 w 45"/>
                <a:gd name="T17" fmla="*/ 17 h 78"/>
                <a:gd name="T18" fmla="*/ 17 w 45"/>
                <a:gd name="T19" fmla="*/ 17 h 78"/>
                <a:gd name="T20" fmla="*/ 6 w 45"/>
                <a:gd name="T21" fmla="*/ 2 h 78"/>
                <a:gd name="T22" fmla="*/ 2 w 45"/>
                <a:gd name="T23" fmla="*/ 1 h 78"/>
                <a:gd name="T24" fmla="*/ 1 w 45"/>
                <a:gd name="T25" fmla="*/ 6 h 78"/>
                <a:gd name="T26" fmla="*/ 13 w 45"/>
                <a:gd name="T27" fmla="*/ 22 h 78"/>
                <a:gd name="T28" fmla="*/ 15 w 45"/>
                <a:gd name="T29" fmla="*/ 44 h 78"/>
                <a:gd name="T30" fmla="*/ 15 w 45"/>
                <a:gd name="T31" fmla="*/ 44 h 78"/>
                <a:gd name="T32" fmla="*/ 12 w 45"/>
                <a:gd name="T33" fmla="*/ 74 h 78"/>
                <a:gd name="T34" fmla="*/ 16 w 45"/>
                <a:gd name="T35" fmla="*/ 78 h 78"/>
                <a:gd name="T36" fmla="*/ 20 w 45"/>
                <a:gd name="T37" fmla="*/ 74 h 78"/>
                <a:gd name="T38" fmla="*/ 22 w 45"/>
                <a:gd name="T39" fmla="*/ 46 h 78"/>
                <a:gd name="T40" fmla="*/ 24 w 45"/>
                <a:gd name="T41" fmla="*/ 46 h 78"/>
                <a:gd name="T42" fmla="*/ 26 w 45"/>
                <a:gd name="T43" fmla="*/ 74 h 78"/>
                <a:gd name="T44" fmla="*/ 30 w 45"/>
                <a:gd name="T45" fmla="*/ 78 h 78"/>
                <a:gd name="T46" fmla="*/ 33 w 45"/>
                <a:gd name="T47" fmla="*/ 74 h 78"/>
                <a:gd name="T48" fmla="*/ 31 w 45"/>
                <a:gd name="T49" fmla="*/ 44 h 78"/>
                <a:gd name="T50" fmla="*/ 31 w 45"/>
                <a:gd name="T51" fmla="*/ 44 h 78"/>
                <a:gd name="T52" fmla="*/ 32 w 45"/>
                <a:gd name="T53" fmla="*/ 2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78">
                  <a:moveTo>
                    <a:pt x="32" y="22"/>
                  </a:moveTo>
                  <a:cubicBezTo>
                    <a:pt x="44" y="6"/>
                    <a:pt x="44" y="6"/>
                    <a:pt x="44" y="6"/>
                  </a:cubicBezTo>
                  <a:cubicBezTo>
                    <a:pt x="45" y="4"/>
                    <a:pt x="45" y="2"/>
                    <a:pt x="43" y="1"/>
                  </a:cubicBezTo>
                  <a:cubicBezTo>
                    <a:pt x="42" y="0"/>
                    <a:pt x="40" y="1"/>
                    <a:pt x="39" y="2"/>
                  </a:cubicBezTo>
                  <a:cubicBezTo>
                    <a:pt x="28" y="17"/>
                    <a:pt x="28" y="17"/>
                    <a:pt x="28" y="17"/>
                  </a:cubicBezTo>
                  <a:cubicBezTo>
                    <a:pt x="28" y="17"/>
                    <a:pt x="27" y="17"/>
                    <a:pt x="26" y="17"/>
                  </a:cubicBezTo>
                  <a:cubicBezTo>
                    <a:pt x="25" y="17"/>
                    <a:pt x="25" y="17"/>
                    <a:pt x="25" y="17"/>
                  </a:cubicBezTo>
                  <a:cubicBezTo>
                    <a:pt x="20" y="17"/>
                    <a:pt x="20" y="17"/>
                    <a:pt x="20" y="17"/>
                  </a:cubicBezTo>
                  <a:cubicBezTo>
                    <a:pt x="20" y="17"/>
                    <a:pt x="20" y="17"/>
                    <a:pt x="20" y="17"/>
                  </a:cubicBezTo>
                  <a:cubicBezTo>
                    <a:pt x="19" y="17"/>
                    <a:pt x="18" y="17"/>
                    <a:pt x="17" y="17"/>
                  </a:cubicBezTo>
                  <a:cubicBezTo>
                    <a:pt x="6" y="2"/>
                    <a:pt x="6" y="2"/>
                    <a:pt x="6" y="2"/>
                  </a:cubicBezTo>
                  <a:cubicBezTo>
                    <a:pt x="5" y="1"/>
                    <a:pt x="3" y="0"/>
                    <a:pt x="2" y="1"/>
                  </a:cubicBezTo>
                  <a:cubicBezTo>
                    <a:pt x="1" y="2"/>
                    <a:pt x="0" y="4"/>
                    <a:pt x="1" y="6"/>
                  </a:cubicBezTo>
                  <a:cubicBezTo>
                    <a:pt x="13" y="22"/>
                    <a:pt x="13" y="22"/>
                    <a:pt x="13" y="22"/>
                  </a:cubicBezTo>
                  <a:cubicBezTo>
                    <a:pt x="15" y="44"/>
                    <a:pt x="15" y="44"/>
                    <a:pt x="15" y="44"/>
                  </a:cubicBezTo>
                  <a:cubicBezTo>
                    <a:pt x="15" y="44"/>
                    <a:pt x="15" y="44"/>
                    <a:pt x="15" y="44"/>
                  </a:cubicBezTo>
                  <a:cubicBezTo>
                    <a:pt x="12" y="74"/>
                    <a:pt x="12" y="74"/>
                    <a:pt x="12" y="74"/>
                  </a:cubicBezTo>
                  <a:cubicBezTo>
                    <a:pt x="12" y="76"/>
                    <a:pt x="14" y="78"/>
                    <a:pt x="16" y="78"/>
                  </a:cubicBezTo>
                  <a:cubicBezTo>
                    <a:pt x="18" y="78"/>
                    <a:pt x="19" y="76"/>
                    <a:pt x="20" y="74"/>
                  </a:cubicBezTo>
                  <a:cubicBezTo>
                    <a:pt x="22" y="46"/>
                    <a:pt x="22" y="46"/>
                    <a:pt x="22" y="46"/>
                  </a:cubicBezTo>
                  <a:cubicBezTo>
                    <a:pt x="24" y="46"/>
                    <a:pt x="24" y="46"/>
                    <a:pt x="24" y="46"/>
                  </a:cubicBezTo>
                  <a:cubicBezTo>
                    <a:pt x="26" y="74"/>
                    <a:pt x="26" y="74"/>
                    <a:pt x="26" y="74"/>
                  </a:cubicBezTo>
                  <a:cubicBezTo>
                    <a:pt x="26" y="76"/>
                    <a:pt x="28" y="78"/>
                    <a:pt x="30" y="78"/>
                  </a:cubicBezTo>
                  <a:cubicBezTo>
                    <a:pt x="32" y="78"/>
                    <a:pt x="33" y="76"/>
                    <a:pt x="33" y="74"/>
                  </a:cubicBezTo>
                  <a:cubicBezTo>
                    <a:pt x="31" y="44"/>
                    <a:pt x="31" y="44"/>
                    <a:pt x="31" y="44"/>
                  </a:cubicBezTo>
                  <a:cubicBezTo>
                    <a:pt x="31" y="44"/>
                    <a:pt x="31" y="44"/>
                    <a:pt x="31" y="44"/>
                  </a:cubicBezTo>
                  <a:lnTo>
                    <a:pt x="32" y="2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8" name="Oval 251"/>
            <p:cNvSpPr>
              <a:spLocks noChangeArrowheads="1"/>
            </p:cNvSpPr>
            <p:nvPr/>
          </p:nvSpPr>
          <p:spPr bwMode="auto">
            <a:xfrm>
              <a:off x="1941513" y="1870075"/>
              <a:ext cx="19050" cy="1905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9" name="Freeform 252"/>
            <p:cNvSpPr/>
            <p:nvPr/>
          </p:nvSpPr>
          <p:spPr bwMode="auto">
            <a:xfrm>
              <a:off x="992188" y="2081213"/>
              <a:ext cx="61913" cy="107950"/>
            </a:xfrm>
            <a:custGeom>
              <a:avLst/>
              <a:gdLst>
                <a:gd name="T0" fmla="*/ 32 w 45"/>
                <a:gd name="T1" fmla="*/ 22 h 78"/>
                <a:gd name="T2" fmla="*/ 44 w 45"/>
                <a:gd name="T3" fmla="*/ 6 h 78"/>
                <a:gd name="T4" fmla="*/ 43 w 45"/>
                <a:gd name="T5" fmla="*/ 1 h 78"/>
                <a:gd name="T6" fmla="*/ 38 w 45"/>
                <a:gd name="T7" fmla="*/ 2 h 78"/>
                <a:gd name="T8" fmla="*/ 28 w 45"/>
                <a:gd name="T9" fmla="*/ 17 h 78"/>
                <a:gd name="T10" fmla="*/ 25 w 45"/>
                <a:gd name="T11" fmla="*/ 17 h 78"/>
                <a:gd name="T12" fmla="*/ 25 w 45"/>
                <a:gd name="T13" fmla="*/ 17 h 78"/>
                <a:gd name="T14" fmla="*/ 19 w 45"/>
                <a:gd name="T15" fmla="*/ 17 h 78"/>
                <a:gd name="T16" fmla="*/ 19 w 45"/>
                <a:gd name="T17" fmla="*/ 17 h 78"/>
                <a:gd name="T18" fmla="*/ 16 w 45"/>
                <a:gd name="T19" fmla="*/ 17 h 78"/>
                <a:gd name="T20" fmla="*/ 6 w 45"/>
                <a:gd name="T21" fmla="*/ 2 h 78"/>
                <a:gd name="T22" fmla="*/ 1 w 45"/>
                <a:gd name="T23" fmla="*/ 1 h 78"/>
                <a:gd name="T24" fmla="*/ 1 w 45"/>
                <a:gd name="T25" fmla="*/ 6 h 78"/>
                <a:gd name="T26" fmla="*/ 12 w 45"/>
                <a:gd name="T27" fmla="*/ 22 h 78"/>
                <a:gd name="T28" fmla="*/ 14 w 45"/>
                <a:gd name="T29" fmla="*/ 44 h 78"/>
                <a:gd name="T30" fmla="*/ 14 w 45"/>
                <a:gd name="T31" fmla="*/ 44 h 78"/>
                <a:gd name="T32" fmla="*/ 12 w 45"/>
                <a:gd name="T33" fmla="*/ 74 h 78"/>
                <a:gd name="T34" fmla="*/ 15 w 45"/>
                <a:gd name="T35" fmla="*/ 78 h 78"/>
                <a:gd name="T36" fmla="*/ 19 w 45"/>
                <a:gd name="T37" fmla="*/ 74 h 78"/>
                <a:gd name="T38" fmla="*/ 21 w 45"/>
                <a:gd name="T39" fmla="*/ 46 h 78"/>
                <a:gd name="T40" fmla="*/ 23 w 45"/>
                <a:gd name="T41" fmla="*/ 46 h 78"/>
                <a:gd name="T42" fmla="*/ 25 w 45"/>
                <a:gd name="T43" fmla="*/ 74 h 78"/>
                <a:gd name="T44" fmla="*/ 29 w 45"/>
                <a:gd name="T45" fmla="*/ 78 h 78"/>
                <a:gd name="T46" fmla="*/ 32 w 45"/>
                <a:gd name="T47" fmla="*/ 74 h 78"/>
                <a:gd name="T48" fmla="*/ 30 w 45"/>
                <a:gd name="T49" fmla="*/ 44 h 78"/>
                <a:gd name="T50" fmla="*/ 30 w 45"/>
                <a:gd name="T51" fmla="*/ 44 h 78"/>
                <a:gd name="T52" fmla="*/ 32 w 45"/>
                <a:gd name="T53" fmla="*/ 2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78">
                  <a:moveTo>
                    <a:pt x="32" y="22"/>
                  </a:moveTo>
                  <a:cubicBezTo>
                    <a:pt x="44" y="6"/>
                    <a:pt x="44" y="6"/>
                    <a:pt x="44" y="6"/>
                  </a:cubicBezTo>
                  <a:cubicBezTo>
                    <a:pt x="45" y="4"/>
                    <a:pt x="44" y="2"/>
                    <a:pt x="43" y="1"/>
                  </a:cubicBezTo>
                  <a:cubicBezTo>
                    <a:pt x="41" y="0"/>
                    <a:pt x="39" y="1"/>
                    <a:pt x="38" y="2"/>
                  </a:cubicBezTo>
                  <a:cubicBezTo>
                    <a:pt x="28" y="17"/>
                    <a:pt x="28" y="17"/>
                    <a:pt x="28" y="17"/>
                  </a:cubicBezTo>
                  <a:cubicBezTo>
                    <a:pt x="27" y="17"/>
                    <a:pt x="26" y="17"/>
                    <a:pt x="25" y="17"/>
                  </a:cubicBezTo>
                  <a:cubicBezTo>
                    <a:pt x="25" y="17"/>
                    <a:pt x="25" y="17"/>
                    <a:pt x="25" y="17"/>
                  </a:cubicBezTo>
                  <a:cubicBezTo>
                    <a:pt x="19" y="17"/>
                    <a:pt x="19" y="17"/>
                    <a:pt x="19" y="17"/>
                  </a:cubicBezTo>
                  <a:cubicBezTo>
                    <a:pt x="19" y="17"/>
                    <a:pt x="19" y="17"/>
                    <a:pt x="19" y="17"/>
                  </a:cubicBezTo>
                  <a:cubicBezTo>
                    <a:pt x="18" y="17"/>
                    <a:pt x="17" y="17"/>
                    <a:pt x="16" y="17"/>
                  </a:cubicBezTo>
                  <a:cubicBezTo>
                    <a:pt x="6" y="2"/>
                    <a:pt x="6" y="2"/>
                    <a:pt x="6" y="2"/>
                  </a:cubicBezTo>
                  <a:cubicBezTo>
                    <a:pt x="5" y="1"/>
                    <a:pt x="3" y="0"/>
                    <a:pt x="1" y="1"/>
                  </a:cubicBezTo>
                  <a:cubicBezTo>
                    <a:pt x="0" y="2"/>
                    <a:pt x="0" y="4"/>
                    <a:pt x="1" y="6"/>
                  </a:cubicBezTo>
                  <a:cubicBezTo>
                    <a:pt x="12" y="22"/>
                    <a:pt x="12" y="22"/>
                    <a:pt x="12" y="22"/>
                  </a:cubicBezTo>
                  <a:cubicBezTo>
                    <a:pt x="14" y="44"/>
                    <a:pt x="14" y="44"/>
                    <a:pt x="14" y="44"/>
                  </a:cubicBezTo>
                  <a:cubicBezTo>
                    <a:pt x="14" y="44"/>
                    <a:pt x="14" y="44"/>
                    <a:pt x="14" y="44"/>
                  </a:cubicBezTo>
                  <a:cubicBezTo>
                    <a:pt x="12" y="74"/>
                    <a:pt x="12" y="74"/>
                    <a:pt x="12" y="74"/>
                  </a:cubicBezTo>
                  <a:cubicBezTo>
                    <a:pt x="12" y="76"/>
                    <a:pt x="13" y="78"/>
                    <a:pt x="15" y="78"/>
                  </a:cubicBezTo>
                  <a:cubicBezTo>
                    <a:pt x="17" y="78"/>
                    <a:pt x="19" y="76"/>
                    <a:pt x="19" y="74"/>
                  </a:cubicBezTo>
                  <a:cubicBezTo>
                    <a:pt x="21" y="46"/>
                    <a:pt x="21" y="46"/>
                    <a:pt x="21" y="46"/>
                  </a:cubicBezTo>
                  <a:cubicBezTo>
                    <a:pt x="23" y="46"/>
                    <a:pt x="23" y="46"/>
                    <a:pt x="23" y="46"/>
                  </a:cubicBezTo>
                  <a:cubicBezTo>
                    <a:pt x="25" y="74"/>
                    <a:pt x="25" y="74"/>
                    <a:pt x="25" y="74"/>
                  </a:cubicBezTo>
                  <a:cubicBezTo>
                    <a:pt x="25" y="76"/>
                    <a:pt x="27" y="78"/>
                    <a:pt x="29" y="78"/>
                  </a:cubicBezTo>
                  <a:cubicBezTo>
                    <a:pt x="31" y="78"/>
                    <a:pt x="33" y="76"/>
                    <a:pt x="32" y="74"/>
                  </a:cubicBezTo>
                  <a:cubicBezTo>
                    <a:pt x="30" y="44"/>
                    <a:pt x="30" y="44"/>
                    <a:pt x="30" y="44"/>
                  </a:cubicBezTo>
                  <a:cubicBezTo>
                    <a:pt x="30" y="44"/>
                    <a:pt x="30" y="44"/>
                    <a:pt x="30" y="44"/>
                  </a:cubicBezTo>
                  <a:lnTo>
                    <a:pt x="32" y="2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0" name="Oval 253"/>
            <p:cNvSpPr>
              <a:spLocks noChangeArrowheads="1"/>
            </p:cNvSpPr>
            <p:nvPr/>
          </p:nvSpPr>
          <p:spPr bwMode="auto">
            <a:xfrm>
              <a:off x="1012825" y="2084388"/>
              <a:ext cx="19050" cy="1905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1" name="Freeform 254"/>
            <p:cNvSpPr/>
            <p:nvPr/>
          </p:nvSpPr>
          <p:spPr bwMode="auto">
            <a:xfrm>
              <a:off x="1263650" y="2547938"/>
              <a:ext cx="141288" cy="244475"/>
            </a:xfrm>
            <a:custGeom>
              <a:avLst/>
              <a:gdLst>
                <a:gd name="T0" fmla="*/ 73 w 102"/>
                <a:gd name="T1" fmla="*/ 50 h 177"/>
                <a:gd name="T2" fmla="*/ 100 w 102"/>
                <a:gd name="T3" fmla="*/ 12 h 177"/>
                <a:gd name="T4" fmla="*/ 98 w 102"/>
                <a:gd name="T5" fmla="*/ 2 h 177"/>
                <a:gd name="T6" fmla="*/ 88 w 102"/>
                <a:gd name="T7" fmla="*/ 4 h 177"/>
                <a:gd name="T8" fmla="*/ 64 w 102"/>
                <a:gd name="T9" fmla="*/ 39 h 177"/>
                <a:gd name="T10" fmla="*/ 58 w 102"/>
                <a:gd name="T11" fmla="*/ 38 h 177"/>
                <a:gd name="T12" fmla="*/ 57 w 102"/>
                <a:gd name="T13" fmla="*/ 38 h 177"/>
                <a:gd name="T14" fmla="*/ 45 w 102"/>
                <a:gd name="T15" fmla="*/ 38 h 177"/>
                <a:gd name="T16" fmla="*/ 44 w 102"/>
                <a:gd name="T17" fmla="*/ 38 h 177"/>
                <a:gd name="T18" fmla="*/ 38 w 102"/>
                <a:gd name="T19" fmla="*/ 39 h 177"/>
                <a:gd name="T20" fmla="*/ 14 w 102"/>
                <a:gd name="T21" fmla="*/ 4 h 177"/>
                <a:gd name="T22" fmla="*/ 4 w 102"/>
                <a:gd name="T23" fmla="*/ 2 h 177"/>
                <a:gd name="T24" fmla="*/ 2 w 102"/>
                <a:gd name="T25" fmla="*/ 12 h 177"/>
                <a:gd name="T26" fmla="*/ 29 w 102"/>
                <a:gd name="T27" fmla="*/ 50 h 177"/>
                <a:gd name="T28" fmla="*/ 33 w 102"/>
                <a:gd name="T29" fmla="*/ 99 h 177"/>
                <a:gd name="T30" fmla="*/ 33 w 102"/>
                <a:gd name="T31" fmla="*/ 100 h 177"/>
                <a:gd name="T32" fmla="*/ 27 w 102"/>
                <a:gd name="T33" fmla="*/ 168 h 177"/>
                <a:gd name="T34" fmla="*/ 35 w 102"/>
                <a:gd name="T35" fmla="*/ 177 h 177"/>
                <a:gd name="T36" fmla="*/ 44 w 102"/>
                <a:gd name="T37" fmla="*/ 169 h 177"/>
                <a:gd name="T38" fmla="*/ 49 w 102"/>
                <a:gd name="T39" fmla="*/ 106 h 177"/>
                <a:gd name="T40" fmla="*/ 53 w 102"/>
                <a:gd name="T41" fmla="*/ 106 h 177"/>
                <a:gd name="T42" fmla="*/ 58 w 102"/>
                <a:gd name="T43" fmla="*/ 169 h 177"/>
                <a:gd name="T44" fmla="*/ 67 w 102"/>
                <a:gd name="T45" fmla="*/ 177 h 177"/>
                <a:gd name="T46" fmla="*/ 75 w 102"/>
                <a:gd name="T47" fmla="*/ 168 h 177"/>
                <a:gd name="T48" fmla="*/ 69 w 102"/>
                <a:gd name="T49" fmla="*/ 100 h 177"/>
                <a:gd name="T50" fmla="*/ 69 w 102"/>
                <a:gd name="T51" fmla="*/ 99 h 177"/>
                <a:gd name="T52" fmla="*/ 73 w 102"/>
                <a:gd name="T53" fmla="*/ 5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77">
                  <a:moveTo>
                    <a:pt x="73" y="50"/>
                  </a:moveTo>
                  <a:cubicBezTo>
                    <a:pt x="100" y="12"/>
                    <a:pt x="100" y="12"/>
                    <a:pt x="100" y="12"/>
                  </a:cubicBezTo>
                  <a:cubicBezTo>
                    <a:pt x="102" y="9"/>
                    <a:pt x="101" y="5"/>
                    <a:pt x="98" y="2"/>
                  </a:cubicBezTo>
                  <a:cubicBezTo>
                    <a:pt x="95" y="0"/>
                    <a:pt x="90" y="1"/>
                    <a:pt x="88" y="4"/>
                  </a:cubicBezTo>
                  <a:cubicBezTo>
                    <a:pt x="64" y="39"/>
                    <a:pt x="64" y="39"/>
                    <a:pt x="64" y="39"/>
                  </a:cubicBezTo>
                  <a:cubicBezTo>
                    <a:pt x="62" y="39"/>
                    <a:pt x="60" y="38"/>
                    <a:pt x="58" y="38"/>
                  </a:cubicBezTo>
                  <a:cubicBezTo>
                    <a:pt x="57" y="38"/>
                    <a:pt x="57" y="38"/>
                    <a:pt x="57" y="38"/>
                  </a:cubicBezTo>
                  <a:cubicBezTo>
                    <a:pt x="45" y="38"/>
                    <a:pt x="45" y="38"/>
                    <a:pt x="45" y="38"/>
                  </a:cubicBezTo>
                  <a:cubicBezTo>
                    <a:pt x="44" y="38"/>
                    <a:pt x="44" y="38"/>
                    <a:pt x="44" y="38"/>
                  </a:cubicBezTo>
                  <a:cubicBezTo>
                    <a:pt x="42" y="38"/>
                    <a:pt x="40" y="39"/>
                    <a:pt x="38" y="39"/>
                  </a:cubicBezTo>
                  <a:cubicBezTo>
                    <a:pt x="14" y="4"/>
                    <a:pt x="14" y="4"/>
                    <a:pt x="14" y="4"/>
                  </a:cubicBezTo>
                  <a:cubicBezTo>
                    <a:pt x="12" y="1"/>
                    <a:pt x="7" y="0"/>
                    <a:pt x="4" y="2"/>
                  </a:cubicBezTo>
                  <a:cubicBezTo>
                    <a:pt x="1" y="5"/>
                    <a:pt x="0" y="9"/>
                    <a:pt x="2" y="12"/>
                  </a:cubicBezTo>
                  <a:cubicBezTo>
                    <a:pt x="29" y="50"/>
                    <a:pt x="29" y="50"/>
                    <a:pt x="29" y="50"/>
                  </a:cubicBezTo>
                  <a:cubicBezTo>
                    <a:pt x="33" y="99"/>
                    <a:pt x="33" y="99"/>
                    <a:pt x="33" y="99"/>
                  </a:cubicBezTo>
                  <a:cubicBezTo>
                    <a:pt x="33" y="99"/>
                    <a:pt x="33" y="100"/>
                    <a:pt x="33" y="100"/>
                  </a:cubicBezTo>
                  <a:cubicBezTo>
                    <a:pt x="27" y="168"/>
                    <a:pt x="27" y="168"/>
                    <a:pt x="27" y="168"/>
                  </a:cubicBezTo>
                  <a:cubicBezTo>
                    <a:pt x="27" y="173"/>
                    <a:pt x="30" y="177"/>
                    <a:pt x="35" y="177"/>
                  </a:cubicBezTo>
                  <a:cubicBezTo>
                    <a:pt x="40" y="177"/>
                    <a:pt x="44" y="174"/>
                    <a:pt x="44" y="169"/>
                  </a:cubicBezTo>
                  <a:cubicBezTo>
                    <a:pt x="49" y="106"/>
                    <a:pt x="49" y="106"/>
                    <a:pt x="49" y="106"/>
                  </a:cubicBezTo>
                  <a:cubicBezTo>
                    <a:pt x="53" y="106"/>
                    <a:pt x="53" y="106"/>
                    <a:pt x="53" y="106"/>
                  </a:cubicBezTo>
                  <a:cubicBezTo>
                    <a:pt x="58" y="169"/>
                    <a:pt x="58" y="169"/>
                    <a:pt x="58" y="169"/>
                  </a:cubicBezTo>
                  <a:cubicBezTo>
                    <a:pt x="58" y="174"/>
                    <a:pt x="62" y="177"/>
                    <a:pt x="67" y="177"/>
                  </a:cubicBezTo>
                  <a:cubicBezTo>
                    <a:pt x="71" y="177"/>
                    <a:pt x="75" y="173"/>
                    <a:pt x="75" y="168"/>
                  </a:cubicBezTo>
                  <a:cubicBezTo>
                    <a:pt x="69" y="100"/>
                    <a:pt x="69" y="100"/>
                    <a:pt x="69" y="100"/>
                  </a:cubicBezTo>
                  <a:cubicBezTo>
                    <a:pt x="69" y="100"/>
                    <a:pt x="69" y="99"/>
                    <a:pt x="69" y="99"/>
                  </a:cubicBezTo>
                  <a:lnTo>
                    <a:pt x="73" y="5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2" name="Oval 255"/>
            <p:cNvSpPr>
              <a:spLocks noChangeArrowheads="1"/>
            </p:cNvSpPr>
            <p:nvPr/>
          </p:nvSpPr>
          <p:spPr bwMode="auto">
            <a:xfrm>
              <a:off x="1312863" y="2554288"/>
              <a:ext cx="42863" cy="4286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3" name="Freeform 256"/>
            <p:cNvSpPr>
              <a:spLocks noEditPoints="1"/>
            </p:cNvSpPr>
            <p:nvPr/>
          </p:nvSpPr>
          <p:spPr bwMode="auto">
            <a:xfrm>
              <a:off x="1289050" y="1468438"/>
              <a:ext cx="147638" cy="203200"/>
            </a:xfrm>
            <a:custGeom>
              <a:avLst/>
              <a:gdLst>
                <a:gd name="T0" fmla="*/ 97 w 107"/>
                <a:gd name="T1" fmla="*/ 3 h 147"/>
                <a:gd name="T2" fmla="*/ 40 w 107"/>
                <a:gd name="T3" fmla="*/ 1 h 147"/>
                <a:gd name="T4" fmla="*/ 27 w 107"/>
                <a:gd name="T5" fmla="*/ 1 h 147"/>
                <a:gd name="T6" fmla="*/ 21 w 107"/>
                <a:gd name="T7" fmla="*/ 3 h 147"/>
                <a:gd name="T8" fmla="*/ 17 w 107"/>
                <a:gd name="T9" fmla="*/ 11 h 147"/>
                <a:gd name="T10" fmla="*/ 2 w 107"/>
                <a:gd name="T11" fmla="*/ 40 h 147"/>
                <a:gd name="T12" fmla="*/ 6 w 107"/>
                <a:gd name="T13" fmla="*/ 52 h 147"/>
                <a:gd name="T14" fmla="*/ 19 w 107"/>
                <a:gd name="T15" fmla="*/ 49 h 147"/>
                <a:gd name="T16" fmla="*/ 23 w 107"/>
                <a:gd name="T17" fmla="*/ 40 h 147"/>
                <a:gd name="T18" fmla="*/ 33 w 107"/>
                <a:gd name="T19" fmla="*/ 43 h 147"/>
                <a:gd name="T20" fmla="*/ 69 w 107"/>
                <a:gd name="T21" fmla="*/ 48 h 147"/>
                <a:gd name="T22" fmla="*/ 51 w 107"/>
                <a:gd name="T23" fmla="*/ 77 h 147"/>
                <a:gd name="T24" fmla="*/ 52 w 107"/>
                <a:gd name="T25" fmla="*/ 87 h 147"/>
                <a:gd name="T26" fmla="*/ 69 w 107"/>
                <a:gd name="T27" fmla="*/ 134 h 147"/>
                <a:gd name="T28" fmla="*/ 84 w 107"/>
                <a:gd name="T29" fmla="*/ 140 h 147"/>
                <a:gd name="T30" fmla="*/ 85 w 107"/>
                <a:gd name="T31" fmla="*/ 139 h 147"/>
                <a:gd name="T32" fmla="*/ 96 w 107"/>
                <a:gd name="T33" fmla="*/ 147 h 147"/>
                <a:gd name="T34" fmla="*/ 107 w 107"/>
                <a:gd name="T35" fmla="*/ 136 h 147"/>
                <a:gd name="T36" fmla="*/ 107 w 107"/>
                <a:gd name="T37" fmla="*/ 21 h 147"/>
                <a:gd name="T38" fmla="*/ 106 w 107"/>
                <a:gd name="T39" fmla="*/ 18 h 147"/>
                <a:gd name="T40" fmla="*/ 97 w 107"/>
                <a:gd name="T41" fmla="*/ 3 h 147"/>
                <a:gd name="T42" fmla="*/ 73 w 107"/>
                <a:gd name="T43" fmla="*/ 82 h 147"/>
                <a:gd name="T44" fmla="*/ 85 w 107"/>
                <a:gd name="T45" fmla="*/ 64 h 147"/>
                <a:gd name="T46" fmla="*/ 85 w 107"/>
                <a:gd name="T47" fmla="*/ 113 h 147"/>
                <a:gd name="T48" fmla="*/ 73 w 107"/>
                <a:gd name="T49" fmla="*/ 8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147">
                  <a:moveTo>
                    <a:pt x="97" y="3"/>
                  </a:moveTo>
                  <a:cubicBezTo>
                    <a:pt x="40" y="1"/>
                    <a:pt x="40" y="1"/>
                    <a:pt x="40" y="1"/>
                  </a:cubicBezTo>
                  <a:cubicBezTo>
                    <a:pt x="34" y="0"/>
                    <a:pt x="30" y="0"/>
                    <a:pt x="27" y="1"/>
                  </a:cubicBezTo>
                  <a:cubicBezTo>
                    <a:pt x="25" y="1"/>
                    <a:pt x="23" y="2"/>
                    <a:pt x="21" y="3"/>
                  </a:cubicBezTo>
                  <a:cubicBezTo>
                    <a:pt x="19" y="5"/>
                    <a:pt x="18" y="8"/>
                    <a:pt x="17" y="11"/>
                  </a:cubicBezTo>
                  <a:cubicBezTo>
                    <a:pt x="2" y="40"/>
                    <a:pt x="2" y="40"/>
                    <a:pt x="2" y="40"/>
                  </a:cubicBezTo>
                  <a:cubicBezTo>
                    <a:pt x="0" y="44"/>
                    <a:pt x="2" y="50"/>
                    <a:pt x="6" y="52"/>
                  </a:cubicBezTo>
                  <a:cubicBezTo>
                    <a:pt x="11" y="55"/>
                    <a:pt x="16" y="53"/>
                    <a:pt x="19" y="49"/>
                  </a:cubicBezTo>
                  <a:cubicBezTo>
                    <a:pt x="23" y="40"/>
                    <a:pt x="23" y="40"/>
                    <a:pt x="23" y="40"/>
                  </a:cubicBezTo>
                  <a:cubicBezTo>
                    <a:pt x="26" y="42"/>
                    <a:pt x="30" y="43"/>
                    <a:pt x="33" y="43"/>
                  </a:cubicBezTo>
                  <a:cubicBezTo>
                    <a:pt x="69" y="48"/>
                    <a:pt x="69" y="48"/>
                    <a:pt x="69" y="48"/>
                  </a:cubicBezTo>
                  <a:cubicBezTo>
                    <a:pt x="51" y="77"/>
                    <a:pt x="51" y="77"/>
                    <a:pt x="51" y="77"/>
                  </a:cubicBezTo>
                  <a:cubicBezTo>
                    <a:pt x="49" y="80"/>
                    <a:pt x="50" y="84"/>
                    <a:pt x="52" y="87"/>
                  </a:cubicBezTo>
                  <a:cubicBezTo>
                    <a:pt x="69" y="134"/>
                    <a:pt x="69" y="134"/>
                    <a:pt x="69" y="134"/>
                  </a:cubicBezTo>
                  <a:cubicBezTo>
                    <a:pt x="72" y="140"/>
                    <a:pt x="78" y="142"/>
                    <a:pt x="84" y="140"/>
                  </a:cubicBezTo>
                  <a:cubicBezTo>
                    <a:pt x="84" y="140"/>
                    <a:pt x="85" y="140"/>
                    <a:pt x="85" y="139"/>
                  </a:cubicBezTo>
                  <a:cubicBezTo>
                    <a:pt x="87" y="144"/>
                    <a:pt x="91" y="147"/>
                    <a:pt x="96" y="147"/>
                  </a:cubicBezTo>
                  <a:cubicBezTo>
                    <a:pt x="102" y="147"/>
                    <a:pt x="107" y="142"/>
                    <a:pt x="107" y="136"/>
                  </a:cubicBezTo>
                  <a:cubicBezTo>
                    <a:pt x="107" y="21"/>
                    <a:pt x="107" y="21"/>
                    <a:pt x="107" y="21"/>
                  </a:cubicBezTo>
                  <a:cubicBezTo>
                    <a:pt x="107" y="20"/>
                    <a:pt x="106" y="19"/>
                    <a:pt x="106" y="18"/>
                  </a:cubicBezTo>
                  <a:cubicBezTo>
                    <a:pt x="106" y="11"/>
                    <a:pt x="103" y="4"/>
                    <a:pt x="97" y="3"/>
                  </a:cubicBezTo>
                  <a:close/>
                  <a:moveTo>
                    <a:pt x="73" y="82"/>
                  </a:moveTo>
                  <a:cubicBezTo>
                    <a:pt x="85" y="64"/>
                    <a:pt x="85" y="64"/>
                    <a:pt x="85" y="64"/>
                  </a:cubicBezTo>
                  <a:cubicBezTo>
                    <a:pt x="85" y="113"/>
                    <a:pt x="85" y="113"/>
                    <a:pt x="85" y="113"/>
                  </a:cubicBezTo>
                  <a:lnTo>
                    <a:pt x="73" y="8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4" name="Freeform 257"/>
            <p:cNvSpPr/>
            <p:nvPr/>
          </p:nvSpPr>
          <p:spPr bwMode="auto">
            <a:xfrm>
              <a:off x="1254125" y="1435100"/>
              <a:ext cx="58738" cy="60325"/>
            </a:xfrm>
            <a:custGeom>
              <a:avLst/>
              <a:gdLst>
                <a:gd name="T0" fmla="*/ 18 w 43"/>
                <a:gd name="T1" fmla="*/ 42 h 44"/>
                <a:gd name="T2" fmla="*/ 42 w 43"/>
                <a:gd name="T3" fmla="*/ 25 h 44"/>
                <a:gd name="T4" fmla="*/ 25 w 43"/>
                <a:gd name="T5" fmla="*/ 2 h 44"/>
                <a:gd name="T6" fmla="*/ 1 w 43"/>
                <a:gd name="T7" fmla="*/ 19 h 44"/>
                <a:gd name="T8" fmla="*/ 18 w 43"/>
                <a:gd name="T9" fmla="*/ 42 h 44"/>
              </a:gdLst>
              <a:ahLst/>
              <a:cxnLst>
                <a:cxn ang="0">
                  <a:pos x="T0" y="T1"/>
                </a:cxn>
                <a:cxn ang="0">
                  <a:pos x="T2" y="T3"/>
                </a:cxn>
                <a:cxn ang="0">
                  <a:pos x="T4" y="T5"/>
                </a:cxn>
                <a:cxn ang="0">
                  <a:pos x="T6" y="T7"/>
                </a:cxn>
                <a:cxn ang="0">
                  <a:pos x="T8" y="T9"/>
                </a:cxn>
              </a:cxnLst>
              <a:rect l="0" t="0" r="r" b="b"/>
              <a:pathLst>
                <a:path w="43" h="44">
                  <a:moveTo>
                    <a:pt x="18" y="42"/>
                  </a:moveTo>
                  <a:cubicBezTo>
                    <a:pt x="30" y="44"/>
                    <a:pt x="40" y="36"/>
                    <a:pt x="42" y="25"/>
                  </a:cubicBezTo>
                  <a:cubicBezTo>
                    <a:pt x="43" y="14"/>
                    <a:pt x="36" y="3"/>
                    <a:pt x="25" y="2"/>
                  </a:cubicBezTo>
                  <a:cubicBezTo>
                    <a:pt x="14" y="0"/>
                    <a:pt x="3" y="8"/>
                    <a:pt x="1" y="19"/>
                  </a:cubicBezTo>
                  <a:cubicBezTo>
                    <a:pt x="0" y="30"/>
                    <a:pt x="7" y="40"/>
                    <a:pt x="18"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5" name="Freeform 258"/>
            <p:cNvSpPr>
              <a:spLocks noEditPoints="1"/>
            </p:cNvSpPr>
            <p:nvPr/>
          </p:nvSpPr>
          <p:spPr bwMode="auto">
            <a:xfrm>
              <a:off x="1208088" y="1544638"/>
              <a:ext cx="157163" cy="155575"/>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02 h 113"/>
                <a:gd name="T12" fmla="*/ 12 w 114"/>
                <a:gd name="T13" fmla="*/ 56 h 113"/>
                <a:gd name="T14" fmla="*/ 57 w 114"/>
                <a:gd name="T15" fmla="*/ 11 h 113"/>
                <a:gd name="T16" fmla="*/ 102 w 114"/>
                <a:gd name="T17" fmla="*/ 56 h 113"/>
                <a:gd name="T18" fmla="*/ 57 w 114"/>
                <a:gd name="T19" fmla="*/ 10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8"/>
                    <a:pt x="26" y="113"/>
                    <a:pt x="57" y="113"/>
                  </a:cubicBezTo>
                  <a:cubicBezTo>
                    <a:pt x="88" y="113"/>
                    <a:pt x="114" y="88"/>
                    <a:pt x="114" y="56"/>
                  </a:cubicBezTo>
                  <a:cubicBezTo>
                    <a:pt x="114" y="25"/>
                    <a:pt x="88" y="0"/>
                    <a:pt x="57" y="0"/>
                  </a:cubicBezTo>
                  <a:close/>
                  <a:moveTo>
                    <a:pt x="57" y="102"/>
                  </a:moveTo>
                  <a:cubicBezTo>
                    <a:pt x="32" y="102"/>
                    <a:pt x="12" y="81"/>
                    <a:pt x="12" y="56"/>
                  </a:cubicBezTo>
                  <a:cubicBezTo>
                    <a:pt x="12" y="31"/>
                    <a:pt x="32" y="11"/>
                    <a:pt x="57" y="11"/>
                  </a:cubicBezTo>
                  <a:cubicBezTo>
                    <a:pt x="82" y="11"/>
                    <a:pt x="102" y="31"/>
                    <a:pt x="102" y="56"/>
                  </a:cubicBezTo>
                  <a:cubicBezTo>
                    <a:pt x="102" y="81"/>
                    <a:pt x="82" y="102"/>
                    <a:pt x="57"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6" name="Freeform 259"/>
            <p:cNvSpPr>
              <a:spLocks noEditPoints="1"/>
            </p:cNvSpPr>
            <p:nvPr/>
          </p:nvSpPr>
          <p:spPr bwMode="auto">
            <a:xfrm>
              <a:off x="1438275" y="1544638"/>
              <a:ext cx="157163" cy="155575"/>
            </a:xfrm>
            <a:custGeom>
              <a:avLst/>
              <a:gdLst>
                <a:gd name="T0" fmla="*/ 56 w 113"/>
                <a:gd name="T1" fmla="*/ 0 h 113"/>
                <a:gd name="T2" fmla="*/ 0 w 113"/>
                <a:gd name="T3" fmla="*/ 56 h 113"/>
                <a:gd name="T4" fmla="*/ 56 w 113"/>
                <a:gd name="T5" fmla="*/ 113 h 113"/>
                <a:gd name="T6" fmla="*/ 113 w 113"/>
                <a:gd name="T7" fmla="*/ 56 h 113"/>
                <a:gd name="T8" fmla="*/ 56 w 113"/>
                <a:gd name="T9" fmla="*/ 0 h 113"/>
                <a:gd name="T10" fmla="*/ 56 w 113"/>
                <a:gd name="T11" fmla="*/ 102 h 113"/>
                <a:gd name="T12" fmla="*/ 11 w 113"/>
                <a:gd name="T13" fmla="*/ 56 h 113"/>
                <a:gd name="T14" fmla="*/ 56 w 113"/>
                <a:gd name="T15" fmla="*/ 11 h 113"/>
                <a:gd name="T16" fmla="*/ 102 w 113"/>
                <a:gd name="T17" fmla="*/ 56 h 113"/>
                <a:gd name="T18" fmla="*/ 56 w 113"/>
                <a:gd name="T19" fmla="*/ 10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13">
                  <a:moveTo>
                    <a:pt x="56" y="0"/>
                  </a:moveTo>
                  <a:cubicBezTo>
                    <a:pt x="25" y="0"/>
                    <a:pt x="0" y="25"/>
                    <a:pt x="0" y="56"/>
                  </a:cubicBezTo>
                  <a:cubicBezTo>
                    <a:pt x="0" y="88"/>
                    <a:pt x="25" y="113"/>
                    <a:pt x="56" y="113"/>
                  </a:cubicBezTo>
                  <a:cubicBezTo>
                    <a:pt x="88" y="113"/>
                    <a:pt x="113" y="88"/>
                    <a:pt x="113" y="56"/>
                  </a:cubicBezTo>
                  <a:cubicBezTo>
                    <a:pt x="113" y="25"/>
                    <a:pt x="88" y="0"/>
                    <a:pt x="56" y="0"/>
                  </a:cubicBezTo>
                  <a:close/>
                  <a:moveTo>
                    <a:pt x="56" y="102"/>
                  </a:moveTo>
                  <a:cubicBezTo>
                    <a:pt x="31" y="102"/>
                    <a:pt x="11" y="81"/>
                    <a:pt x="11" y="56"/>
                  </a:cubicBezTo>
                  <a:cubicBezTo>
                    <a:pt x="11" y="31"/>
                    <a:pt x="31" y="11"/>
                    <a:pt x="56" y="11"/>
                  </a:cubicBezTo>
                  <a:cubicBezTo>
                    <a:pt x="81" y="11"/>
                    <a:pt x="102" y="31"/>
                    <a:pt x="102" y="56"/>
                  </a:cubicBezTo>
                  <a:cubicBezTo>
                    <a:pt x="102" y="81"/>
                    <a:pt x="81" y="102"/>
                    <a:pt x="56"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7" name="Freeform 260"/>
            <p:cNvSpPr>
              <a:spLocks noEditPoints="1"/>
            </p:cNvSpPr>
            <p:nvPr/>
          </p:nvSpPr>
          <p:spPr bwMode="auto">
            <a:xfrm>
              <a:off x="306388" y="1084263"/>
              <a:ext cx="147638" cy="201612"/>
            </a:xfrm>
            <a:custGeom>
              <a:avLst/>
              <a:gdLst>
                <a:gd name="T0" fmla="*/ 97 w 107"/>
                <a:gd name="T1" fmla="*/ 3 h 147"/>
                <a:gd name="T2" fmla="*/ 40 w 107"/>
                <a:gd name="T3" fmla="*/ 0 h 147"/>
                <a:gd name="T4" fmla="*/ 28 w 107"/>
                <a:gd name="T5" fmla="*/ 0 h 147"/>
                <a:gd name="T6" fmla="*/ 21 w 107"/>
                <a:gd name="T7" fmla="*/ 3 h 147"/>
                <a:gd name="T8" fmla="*/ 17 w 107"/>
                <a:gd name="T9" fmla="*/ 10 h 147"/>
                <a:gd name="T10" fmla="*/ 3 w 107"/>
                <a:gd name="T11" fmla="*/ 39 h 147"/>
                <a:gd name="T12" fmla="*/ 7 w 107"/>
                <a:gd name="T13" fmla="*/ 52 h 147"/>
                <a:gd name="T14" fmla="*/ 19 w 107"/>
                <a:gd name="T15" fmla="*/ 48 h 147"/>
                <a:gd name="T16" fmla="*/ 23 w 107"/>
                <a:gd name="T17" fmla="*/ 40 h 147"/>
                <a:gd name="T18" fmla="*/ 34 w 107"/>
                <a:gd name="T19" fmla="*/ 43 h 147"/>
                <a:gd name="T20" fmla="*/ 70 w 107"/>
                <a:gd name="T21" fmla="*/ 47 h 147"/>
                <a:gd name="T22" fmla="*/ 51 w 107"/>
                <a:gd name="T23" fmla="*/ 76 h 147"/>
                <a:gd name="T24" fmla="*/ 52 w 107"/>
                <a:gd name="T25" fmla="*/ 87 h 147"/>
                <a:gd name="T26" fmla="*/ 70 w 107"/>
                <a:gd name="T27" fmla="*/ 134 h 147"/>
                <a:gd name="T28" fmla="*/ 84 w 107"/>
                <a:gd name="T29" fmla="*/ 140 h 147"/>
                <a:gd name="T30" fmla="*/ 86 w 107"/>
                <a:gd name="T31" fmla="*/ 139 h 147"/>
                <a:gd name="T32" fmla="*/ 96 w 107"/>
                <a:gd name="T33" fmla="*/ 147 h 147"/>
                <a:gd name="T34" fmla="*/ 107 w 107"/>
                <a:gd name="T35" fmla="*/ 136 h 147"/>
                <a:gd name="T36" fmla="*/ 107 w 107"/>
                <a:gd name="T37" fmla="*/ 20 h 147"/>
                <a:gd name="T38" fmla="*/ 107 w 107"/>
                <a:gd name="T39" fmla="*/ 18 h 147"/>
                <a:gd name="T40" fmla="*/ 97 w 107"/>
                <a:gd name="T41" fmla="*/ 3 h 147"/>
                <a:gd name="T42" fmla="*/ 73 w 107"/>
                <a:gd name="T43" fmla="*/ 82 h 147"/>
                <a:gd name="T44" fmla="*/ 85 w 107"/>
                <a:gd name="T45" fmla="*/ 64 h 147"/>
                <a:gd name="T46" fmla="*/ 85 w 107"/>
                <a:gd name="T47" fmla="*/ 113 h 147"/>
                <a:gd name="T48" fmla="*/ 73 w 107"/>
                <a:gd name="T49" fmla="*/ 8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147">
                  <a:moveTo>
                    <a:pt x="97" y="3"/>
                  </a:moveTo>
                  <a:cubicBezTo>
                    <a:pt x="40" y="0"/>
                    <a:pt x="40" y="0"/>
                    <a:pt x="40" y="0"/>
                  </a:cubicBezTo>
                  <a:cubicBezTo>
                    <a:pt x="35" y="0"/>
                    <a:pt x="31" y="0"/>
                    <a:pt x="28" y="0"/>
                  </a:cubicBezTo>
                  <a:cubicBezTo>
                    <a:pt x="25" y="0"/>
                    <a:pt x="23" y="1"/>
                    <a:pt x="21" y="3"/>
                  </a:cubicBezTo>
                  <a:cubicBezTo>
                    <a:pt x="19" y="5"/>
                    <a:pt x="18" y="7"/>
                    <a:pt x="17" y="10"/>
                  </a:cubicBezTo>
                  <a:cubicBezTo>
                    <a:pt x="3" y="39"/>
                    <a:pt x="3" y="39"/>
                    <a:pt x="3" y="39"/>
                  </a:cubicBezTo>
                  <a:cubicBezTo>
                    <a:pt x="0" y="44"/>
                    <a:pt x="2" y="49"/>
                    <a:pt x="7" y="52"/>
                  </a:cubicBezTo>
                  <a:cubicBezTo>
                    <a:pt x="11" y="54"/>
                    <a:pt x="17" y="53"/>
                    <a:pt x="19" y="48"/>
                  </a:cubicBezTo>
                  <a:cubicBezTo>
                    <a:pt x="23" y="40"/>
                    <a:pt x="23" y="40"/>
                    <a:pt x="23" y="40"/>
                  </a:cubicBezTo>
                  <a:cubicBezTo>
                    <a:pt x="27" y="41"/>
                    <a:pt x="30" y="42"/>
                    <a:pt x="34" y="43"/>
                  </a:cubicBezTo>
                  <a:cubicBezTo>
                    <a:pt x="70" y="47"/>
                    <a:pt x="70" y="47"/>
                    <a:pt x="70" y="47"/>
                  </a:cubicBezTo>
                  <a:cubicBezTo>
                    <a:pt x="51" y="76"/>
                    <a:pt x="51" y="76"/>
                    <a:pt x="51" y="76"/>
                  </a:cubicBezTo>
                  <a:cubicBezTo>
                    <a:pt x="50" y="80"/>
                    <a:pt x="50" y="84"/>
                    <a:pt x="52" y="87"/>
                  </a:cubicBezTo>
                  <a:cubicBezTo>
                    <a:pt x="70" y="134"/>
                    <a:pt x="70" y="134"/>
                    <a:pt x="70" y="134"/>
                  </a:cubicBezTo>
                  <a:cubicBezTo>
                    <a:pt x="72" y="139"/>
                    <a:pt x="78" y="142"/>
                    <a:pt x="84" y="140"/>
                  </a:cubicBezTo>
                  <a:cubicBezTo>
                    <a:pt x="85" y="140"/>
                    <a:pt x="85" y="139"/>
                    <a:pt x="86" y="139"/>
                  </a:cubicBezTo>
                  <a:cubicBezTo>
                    <a:pt x="87" y="143"/>
                    <a:pt x="91" y="147"/>
                    <a:pt x="96" y="147"/>
                  </a:cubicBezTo>
                  <a:cubicBezTo>
                    <a:pt x="102" y="147"/>
                    <a:pt x="107" y="142"/>
                    <a:pt x="107" y="136"/>
                  </a:cubicBezTo>
                  <a:cubicBezTo>
                    <a:pt x="107" y="20"/>
                    <a:pt x="107" y="20"/>
                    <a:pt x="107" y="20"/>
                  </a:cubicBezTo>
                  <a:cubicBezTo>
                    <a:pt x="107" y="20"/>
                    <a:pt x="107" y="19"/>
                    <a:pt x="107" y="18"/>
                  </a:cubicBezTo>
                  <a:cubicBezTo>
                    <a:pt x="106" y="11"/>
                    <a:pt x="103" y="4"/>
                    <a:pt x="97" y="3"/>
                  </a:cubicBezTo>
                  <a:close/>
                  <a:moveTo>
                    <a:pt x="73" y="82"/>
                  </a:moveTo>
                  <a:cubicBezTo>
                    <a:pt x="85" y="64"/>
                    <a:pt x="85" y="64"/>
                    <a:pt x="85" y="64"/>
                  </a:cubicBezTo>
                  <a:cubicBezTo>
                    <a:pt x="85" y="113"/>
                    <a:pt x="85" y="113"/>
                    <a:pt x="85" y="113"/>
                  </a:cubicBezTo>
                  <a:lnTo>
                    <a:pt x="73" y="8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8" name="Freeform 261"/>
            <p:cNvSpPr/>
            <p:nvPr/>
          </p:nvSpPr>
          <p:spPr bwMode="auto">
            <a:xfrm>
              <a:off x="271463" y="1050925"/>
              <a:ext cx="60325" cy="58737"/>
            </a:xfrm>
            <a:custGeom>
              <a:avLst/>
              <a:gdLst>
                <a:gd name="T0" fmla="*/ 19 w 44"/>
                <a:gd name="T1" fmla="*/ 42 h 43"/>
                <a:gd name="T2" fmla="*/ 42 w 44"/>
                <a:gd name="T3" fmla="*/ 25 h 43"/>
                <a:gd name="T4" fmla="*/ 25 w 44"/>
                <a:gd name="T5" fmla="*/ 1 h 43"/>
                <a:gd name="T6" fmla="*/ 2 w 44"/>
                <a:gd name="T7" fmla="*/ 18 h 43"/>
                <a:gd name="T8" fmla="*/ 19 w 44"/>
                <a:gd name="T9" fmla="*/ 42 h 43"/>
              </a:gdLst>
              <a:ahLst/>
              <a:cxnLst>
                <a:cxn ang="0">
                  <a:pos x="T0" y="T1"/>
                </a:cxn>
                <a:cxn ang="0">
                  <a:pos x="T2" y="T3"/>
                </a:cxn>
                <a:cxn ang="0">
                  <a:pos x="T4" y="T5"/>
                </a:cxn>
                <a:cxn ang="0">
                  <a:pos x="T6" y="T7"/>
                </a:cxn>
                <a:cxn ang="0">
                  <a:pos x="T8" y="T9"/>
                </a:cxn>
              </a:cxnLst>
              <a:rect l="0" t="0" r="r" b="b"/>
              <a:pathLst>
                <a:path w="44" h="43">
                  <a:moveTo>
                    <a:pt x="19" y="42"/>
                  </a:moveTo>
                  <a:cubicBezTo>
                    <a:pt x="30" y="43"/>
                    <a:pt x="40" y="36"/>
                    <a:pt x="42" y="25"/>
                  </a:cubicBezTo>
                  <a:cubicBezTo>
                    <a:pt x="44" y="13"/>
                    <a:pt x="36" y="3"/>
                    <a:pt x="25" y="1"/>
                  </a:cubicBezTo>
                  <a:cubicBezTo>
                    <a:pt x="14" y="0"/>
                    <a:pt x="4" y="7"/>
                    <a:pt x="2" y="18"/>
                  </a:cubicBezTo>
                  <a:cubicBezTo>
                    <a:pt x="0" y="29"/>
                    <a:pt x="8" y="40"/>
                    <a:pt x="19"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9" name="Freeform 262"/>
            <p:cNvSpPr>
              <a:spLocks noEditPoints="1"/>
            </p:cNvSpPr>
            <p:nvPr/>
          </p:nvSpPr>
          <p:spPr bwMode="auto">
            <a:xfrm>
              <a:off x="227013" y="1158875"/>
              <a:ext cx="155575" cy="157162"/>
            </a:xfrm>
            <a:custGeom>
              <a:avLst/>
              <a:gdLst>
                <a:gd name="T0" fmla="*/ 56 w 113"/>
                <a:gd name="T1" fmla="*/ 0 h 114"/>
                <a:gd name="T2" fmla="*/ 0 w 113"/>
                <a:gd name="T3" fmla="*/ 57 h 114"/>
                <a:gd name="T4" fmla="*/ 56 w 113"/>
                <a:gd name="T5" fmla="*/ 114 h 114"/>
                <a:gd name="T6" fmla="*/ 113 w 113"/>
                <a:gd name="T7" fmla="*/ 57 h 114"/>
                <a:gd name="T8" fmla="*/ 56 w 113"/>
                <a:gd name="T9" fmla="*/ 0 h 114"/>
                <a:gd name="T10" fmla="*/ 56 w 113"/>
                <a:gd name="T11" fmla="*/ 102 h 114"/>
                <a:gd name="T12" fmla="*/ 11 w 113"/>
                <a:gd name="T13" fmla="*/ 57 h 114"/>
                <a:gd name="T14" fmla="*/ 56 w 113"/>
                <a:gd name="T15" fmla="*/ 12 h 114"/>
                <a:gd name="T16" fmla="*/ 102 w 113"/>
                <a:gd name="T17" fmla="*/ 57 h 114"/>
                <a:gd name="T18" fmla="*/ 56 w 113"/>
                <a:gd name="T19"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14">
                  <a:moveTo>
                    <a:pt x="56" y="0"/>
                  </a:moveTo>
                  <a:cubicBezTo>
                    <a:pt x="25" y="0"/>
                    <a:pt x="0" y="26"/>
                    <a:pt x="0" y="57"/>
                  </a:cubicBezTo>
                  <a:cubicBezTo>
                    <a:pt x="0" y="88"/>
                    <a:pt x="25" y="114"/>
                    <a:pt x="56" y="114"/>
                  </a:cubicBezTo>
                  <a:cubicBezTo>
                    <a:pt x="88" y="114"/>
                    <a:pt x="113" y="88"/>
                    <a:pt x="113" y="57"/>
                  </a:cubicBezTo>
                  <a:cubicBezTo>
                    <a:pt x="113" y="26"/>
                    <a:pt x="88" y="0"/>
                    <a:pt x="56" y="0"/>
                  </a:cubicBezTo>
                  <a:close/>
                  <a:moveTo>
                    <a:pt x="56" y="102"/>
                  </a:moveTo>
                  <a:cubicBezTo>
                    <a:pt x="31" y="102"/>
                    <a:pt x="11" y="82"/>
                    <a:pt x="11" y="57"/>
                  </a:cubicBezTo>
                  <a:cubicBezTo>
                    <a:pt x="11" y="32"/>
                    <a:pt x="31" y="12"/>
                    <a:pt x="56" y="12"/>
                  </a:cubicBezTo>
                  <a:cubicBezTo>
                    <a:pt x="81" y="12"/>
                    <a:pt x="102" y="32"/>
                    <a:pt x="102" y="57"/>
                  </a:cubicBezTo>
                  <a:cubicBezTo>
                    <a:pt x="102" y="82"/>
                    <a:pt x="81" y="102"/>
                    <a:pt x="56"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0" name="Freeform 263"/>
            <p:cNvSpPr>
              <a:spLocks noEditPoints="1"/>
            </p:cNvSpPr>
            <p:nvPr/>
          </p:nvSpPr>
          <p:spPr bwMode="auto">
            <a:xfrm>
              <a:off x="455613" y="1158875"/>
              <a:ext cx="157163" cy="157162"/>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2 h 114"/>
                <a:gd name="T12" fmla="*/ 11 w 114"/>
                <a:gd name="T13" fmla="*/ 57 h 114"/>
                <a:gd name="T14" fmla="*/ 57 w 114"/>
                <a:gd name="T15" fmla="*/ 12 h 114"/>
                <a:gd name="T16" fmla="*/ 102 w 114"/>
                <a:gd name="T17" fmla="*/ 57 h 114"/>
                <a:gd name="T18" fmla="*/ 57 w 114"/>
                <a:gd name="T19"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6" y="0"/>
                    <a:pt x="0" y="26"/>
                    <a:pt x="0" y="57"/>
                  </a:cubicBezTo>
                  <a:cubicBezTo>
                    <a:pt x="0" y="88"/>
                    <a:pt x="26" y="114"/>
                    <a:pt x="57" y="114"/>
                  </a:cubicBezTo>
                  <a:cubicBezTo>
                    <a:pt x="88" y="114"/>
                    <a:pt x="114" y="88"/>
                    <a:pt x="114" y="57"/>
                  </a:cubicBezTo>
                  <a:cubicBezTo>
                    <a:pt x="114" y="26"/>
                    <a:pt x="88" y="0"/>
                    <a:pt x="57" y="0"/>
                  </a:cubicBezTo>
                  <a:close/>
                  <a:moveTo>
                    <a:pt x="57" y="102"/>
                  </a:moveTo>
                  <a:cubicBezTo>
                    <a:pt x="32" y="102"/>
                    <a:pt x="11" y="82"/>
                    <a:pt x="11" y="57"/>
                  </a:cubicBezTo>
                  <a:cubicBezTo>
                    <a:pt x="11" y="32"/>
                    <a:pt x="32" y="12"/>
                    <a:pt x="57" y="12"/>
                  </a:cubicBezTo>
                  <a:cubicBezTo>
                    <a:pt x="82" y="12"/>
                    <a:pt x="102" y="32"/>
                    <a:pt x="102" y="57"/>
                  </a:cubicBezTo>
                  <a:cubicBezTo>
                    <a:pt x="102" y="82"/>
                    <a:pt x="82" y="102"/>
                    <a:pt x="57"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1" name="Freeform 264"/>
            <p:cNvSpPr/>
            <p:nvPr/>
          </p:nvSpPr>
          <p:spPr bwMode="auto">
            <a:xfrm>
              <a:off x="1403350" y="2073275"/>
              <a:ext cx="141288" cy="82550"/>
            </a:xfrm>
            <a:custGeom>
              <a:avLst/>
              <a:gdLst>
                <a:gd name="T0" fmla="*/ 5 w 103"/>
                <a:gd name="T1" fmla="*/ 29 h 60"/>
                <a:gd name="T2" fmla="*/ 52 w 103"/>
                <a:gd name="T3" fmla="*/ 38 h 60"/>
                <a:gd name="T4" fmla="*/ 54 w 103"/>
                <a:gd name="T5" fmla="*/ 40 h 60"/>
                <a:gd name="T6" fmla="*/ 60 w 103"/>
                <a:gd name="T7" fmla="*/ 48 h 60"/>
                <a:gd name="T8" fmla="*/ 79 w 103"/>
                <a:gd name="T9" fmla="*/ 44 h 60"/>
                <a:gd name="T10" fmla="*/ 96 w 103"/>
                <a:gd name="T11" fmla="*/ 55 h 60"/>
                <a:gd name="T12" fmla="*/ 101 w 103"/>
                <a:gd name="T13" fmla="*/ 60 h 60"/>
                <a:gd name="T14" fmla="*/ 101 w 103"/>
                <a:gd name="T15" fmla="*/ 53 h 60"/>
                <a:gd name="T16" fmla="*/ 76 w 103"/>
                <a:gd name="T17" fmla="*/ 22 h 60"/>
                <a:gd name="T18" fmla="*/ 75 w 103"/>
                <a:gd name="T19" fmla="*/ 21 h 60"/>
                <a:gd name="T20" fmla="*/ 83 w 103"/>
                <a:gd name="T21" fmla="*/ 14 h 60"/>
                <a:gd name="T22" fmla="*/ 92 w 103"/>
                <a:gd name="T23" fmla="*/ 26 h 60"/>
                <a:gd name="T24" fmla="*/ 100 w 103"/>
                <a:gd name="T25" fmla="*/ 26 h 60"/>
                <a:gd name="T26" fmla="*/ 101 w 103"/>
                <a:gd name="T27" fmla="*/ 19 h 60"/>
                <a:gd name="T28" fmla="*/ 89 w 103"/>
                <a:gd name="T29" fmla="*/ 3 h 60"/>
                <a:gd name="T30" fmla="*/ 88 w 103"/>
                <a:gd name="T31" fmla="*/ 3 h 60"/>
                <a:gd name="T32" fmla="*/ 88 w 103"/>
                <a:gd name="T33" fmla="*/ 3 h 60"/>
                <a:gd name="T34" fmla="*/ 80 w 103"/>
                <a:gd name="T35" fmla="*/ 2 h 60"/>
                <a:gd name="T36" fmla="*/ 62 w 103"/>
                <a:gd name="T37" fmla="*/ 17 h 60"/>
                <a:gd name="T38" fmla="*/ 61 w 103"/>
                <a:gd name="T39" fmla="*/ 18 h 60"/>
                <a:gd name="T40" fmla="*/ 53 w 103"/>
                <a:gd name="T41" fmla="*/ 24 h 60"/>
                <a:gd name="T42" fmla="*/ 51 w 103"/>
                <a:gd name="T43" fmla="*/ 26 h 60"/>
                <a:gd name="T44" fmla="*/ 7 w 103"/>
                <a:gd name="T45" fmla="*/ 18 h 60"/>
                <a:gd name="T46" fmla="*/ 0 w 103"/>
                <a:gd name="T47" fmla="*/ 23 h 60"/>
                <a:gd name="T48" fmla="*/ 5 w 103"/>
                <a:gd name="T49" fmla="*/ 2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3" h="60">
                  <a:moveTo>
                    <a:pt x="5" y="29"/>
                  </a:moveTo>
                  <a:cubicBezTo>
                    <a:pt x="52" y="38"/>
                    <a:pt x="52" y="38"/>
                    <a:pt x="52" y="38"/>
                  </a:cubicBezTo>
                  <a:cubicBezTo>
                    <a:pt x="53" y="38"/>
                    <a:pt x="53" y="39"/>
                    <a:pt x="54" y="40"/>
                  </a:cubicBezTo>
                  <a:cubicBezTo>
                    <a:pt x="60" y="48"/>
                    <a:pt x="60" y="48"/>
                    <a:pt x="60" y="48"/>
                  </a:cubicBezTo>
                  <a:cubicBezTo>
                    <a:pt x="65" y="45"/>
                    <a:pt x="70" y="43"/>
                    <a:pt x="79" y="44"/>
                  </a:cubicBezTo>
                  <a:cubicBezTo>
                    <a:pt x="88" y="46"/>
                    <a:pt x="92" y="51"/>
                    <a:pt x="96" y="55"/>
                  </a:cubicBezTo>
                  <a:cubicBezTo>
                    <a:pt x="97" y="57"/>
                    <a:pt x="99" y="59"/>
                    <a:pt x="101" y="60"/>
                  </a:cubicBezTo>
                  <a:cubicBezTo>
                    <a:pt x="102" y="58"/>
                    <a:pt x="103" y="56"/>
                    <a:pt x="101" y="53"/>
                  </a:cubicBezTo>
                  <a:cubicBezTo>
                    <a:pt x="76" y="22"/>
                    <a:pt x="76" y="22"/>
                    <a:pt x="76" y="22"/>
                  </a:cubicBezTo>
                  <a:cubicBezTo>
                    <a:pt x="76" y="22"/>
                    <a:pt x="75" y="21"/>
                    <a:pt x="75" y="21"/>
                  </a:cubicBezTo>
                  <a:cubicBezTo>
                    <a:pt x="83" y="14"/>
                    <a:pt x="83" y="14"/>
                    <a:pt x="83" y="14"/>
                  </a:cubicBezTo>
                  <a:cubicBezTo>
                    <a:pt x="92" y="26"/>
                    <a:pt x="92" y="26"/>
                    <a:pt x="92" y="26"/>
                  </a:cubicBezTo>
                  <a:cubicBezTo>
                    <a:pt x="94" y="28"/>
                    <a:pt x="97" y="28"/>
                    <a:pt x="100" y="26"/>
                  </a:cubicBezTo>
                  <a:cubicBezTo>
                    <a:pt x="102" y="24"/>
                    <a:pt x="103" y="21"/>
                    <a:pt x="101" y="19"/>
                  </a:cubicBezTo>
                  <a:cubicBezTo>
                    <a:pt x="89" y="3"/>
                    <a:pt x="89" y="3"/>
                    <a:pt x="89" y="3"/>
                  </a:cubicBezTo>
                  <a:cubicBezTo>
                    <a:pt x="89" y="3"/>
                    <a:pt x="88" y="3"/>
                    <a:pt x="88" y="3"/>
                  </a:cubicBezTo>
                  <a:cubicBezTo>
                    <a:pt x="88" y="3"/>
                    <a:pt x="88" y="3"/>
                    <a:pt x="88" y="3"/>
                  </a:cubicBezTo>
                  <a:cubicBezTo>
                    <a:pt x="86" y="0"/>
                    <a:pt x="83" y="0"/>
                    <a:pt x="80" y="2"/>
                  </a:cubicBezTo>
                  <a:cubicBezTo>
                    <a:pt x="62" y="17"/>
                    <a:pt x="62" y="17"/>
                    <a:pt x="62" y="17"/>
                  </a:cubicBezTo>
                  <a:cubicBezTo>
                    <a:pt x="61" y="17"/>
                    <a:pt x="61" y="18"/>
                    <a:pt x="61" y="18"/>
                  </a:cubicBezTo>
                  <a:cubicBezTo>
                    <a:pt x="53" y="24"/>
                    <a:pt x="53" y="24"/>
                    <a:pt x="53" y="24"/>
                  </a:cubicBezTo>
                  <a:cubicBezTo>
                    <a:pt x="52" y="25"/>
                    <a:pt x="52" y="25"/>
                    <a:pt x="51" y="26"/>
                  </a:cubicBezTo>
                  <a:cubicBezTo>
                    <a:pt x="7" y="18"/>
                    <a:pt x="7" y="18"/>
                    <a:pt x="7" y="18"/>
                  </a:cubicBezTo>
                  <a:cubicBezTo>
                    <a:pt x="4" y="18"/>
                    <a:pt x="1" y="20"/>
                    <a:pt x="0" y="23"/>
                  </a:cubicBezTo>
                  <a:cubicBezTo>
                    <a:pt x="0" y="26"/>
                    <a:pt x="2" y="29"/>
                    <a:pt x="5"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2" name="Freeform 265"/>
            <p:cNvSpPr/>
            <p:nvPr/>
          </p:nvSpPr>
          <p:spPr bwMode="auto">
            <a:xfrm>
              <a:off x="1387475" y="2122488"/>
              <a:ext cx="200025" cy="50800"/>
            </a:xfrm>
            <a:custGeom>
              <a:avLst/>
              <a:gdLst>
                <a:gd name="T0" fmla="*/ 145 w 145"/>
                <a:gd name="T1" fmla="*/ 21 h 36"/>
                <a:gd name="T2" fmla="*/ 128 w 145"/>
                <a:gd name="T3" fmla="*/ 26 h 36"/>
                <a:gd name="T4" fmla="*/ 115 w 145"/>
                <a:gd name="T5" fmla="*/ 29 h 36"/>
                <a:gd name="T6" fmla="*/ 104 w 145"/>
                <a:gd name="T7" fmla="*/ 21 h 36"/>
                <a:gd name="T8" fmla="*/ 89 w 145"/>
                <a:gd name="T9" fmla="*/ 12 h 36"/>
                <a:gd name="T10" fmla="*/ 72 w 145"/>
                <a:gd name="T11" fmla="*/ 16 h 36"/>
                <a:gd name="T12" fmla="*/ 59 w 145"/>
                <a:gd name="T13" fmla="*/ 19 h 36"/>
                <a:gd name="T14" fmla="*/ 48 w 145"/>
                <a:gd name="T15" fmla="*/ 11 h 36"/>
                <a:gd name="T16" fmla="*/ 33 w 145"/>
                <a:gd name="T17" fmla="*/ 2 h 36"/>
                <a:gd name="T18" fmla="*/ 15 w 145"/>
                <a:gd name="T19" fmla="*/ 6 h 36"/>
                <a:gd name="T20" fmla="*/ 2 w 145"/>
                <a:gd name="T21" fmla="*/ 9 h 36"/>
                <a:gd name="T22" fmla="*/ 1 w 145"/>
                <a:gd name="T23" fmla="*/ 9 h 36"/>
                <a:gd name="T24" fmla="*/ 0 w 145"/>
                <a:gd name="T25" fmla="*/ 15 h 36"/>
                <a:gd name="T26" fmla="*/ 1 w 145"/>
                <a:gd name="T27" fmla="*/ 15 h 36"/>
                <a:gd name="T28" fmla="*/ 19 w 145"/>
                <a:gd name="T29" fmla="*/ 11 h 36"/>
                <a:gd name="T30" fmla="*/ 32 w 145"/>
                <a:gd name="T31" fmla="*/ 8 h 36"/>
                <a:gd name="T32" fmla="*/ 43 w 145"/>
                <a:gd name="T33" fmla="*/ 15 h 36"/>
                <a:gd name="T34" fmla="*/ 58 w 145"/>
                <a:gd name="T35" fmla="*/ 25 h 36"/>
                <a:gd name="T36" fmla="*/ 75 w 145"/>
                <a:gd name="T37" fmla="*/ 21 h 36"/>
                <a:gd name="T38" fmla="*/ 88 w 145"/>
                <a:gd name="T39" fmla="*/ 18 h 36"/>
                <a:gd name="T40" fmla="*/ 99 w 145"/>
                <a:gd name="T41" fmla="*/ 25 h 36"/>
                <a:gd name="T42" fmla="*/ 114 w 145"/>
                <a:gd name="T43" fmla="*/ 35 h 36"/>
                <a:gd name="T44" fmla="*/ 131 w 145"/>
                <a:gd name="T45" fmla="*/ 31 h 36"/>
                <a:gd name="T46" fmla="*/ 144 w 145"/>
                <a:gd name="T47" fmla="*/ 28 h 36"/>
                <a:gd name="T48" fmla="*/ 145 w 145"/>
                <a:gd name="T49"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 h="36">
                  <a:moveTo>
                    <a:pt x="145" y="21"/>
                  </a:moveTo>
                  <a:cubicBezTo>
                    <a:pt x="137" y="20"/>
                    <a:pt x="132" y="23"/>
                    <a:pt x="128" y="26"/>
                  </a:cubicBezTo>
                  <a:cubicBezTo>
                    <a:pt x="124" y="28"/>
                    <a:pt x="121" y="30"/>
                    <a:pt x="115" y="29"/>
                  </a:cubicBezTo>
                  <a:cubicBezTo>
                    <a:pt x="109" y="28"/>
                    <a:pt x="107" y="25"/>
                    <a:pt x="104" y="21"/>
                  </a:cubicBezTo>
                  <a:cubicBezTo>
                    <a:pt x="101" y="17"/>
                    <a:pt x="97" y="13"/>
                    <a:pt x="89" y="12"/>
                  </a:cubicBezTo>
                  <a:cubicBezTo>
                    <a:pt x="81" y="10"/>
                    <a:pt x="76" y="13"/>
                    <a:pt x="72" y="16"/>
                  </a:cubicBezTo>
                  <a:cubicBezTo>
                    <a:pt x="68" y="18"/>
                    <a:pt x="65" y="20"/>
                    <a:pt x="59" y="19"/>
                  </a:cubicBezTo>
                  <a:cubicBezTo>
                    <a:pt x="53" y="18"/>
                    <a:pt x="50" y="15"/>
                    <a:pt x="48" y="11"/>
                  </a:cubicBezTo>
                  <a:cubicBezTo>
                    <a:pt x="44" y="8"/>
                    <a:pt x="41" y="3"/>
                    <a:pt x="33" y="2"/>
                  </a:cubicBezTo>
                  <a:cubicBezTo>
                    <a:pt x="24" y="0"/>
                    <a:pt x="20" y="3"/>
                    <a:pt x="15" y="6"/>
                  </a:cubicBezTo>
                  <a:cubicBezTo>
                    <a:pt x="12" y="8"/>
                    <a:pt x="8" y="10"/>
                    <a:pt x="2" y="9"/>
                  </a:cubicBezTo>
                  <a:cubicBezTo>
                    <a:pt x="2" y="9"/>
                    <a:pt x="2" y="9"/>
                    <a:pt x="1" y="9"/>
                  </a:cubicBezTo>
                  <a:cubicBezTo>
                    <a:pt x="0" y="15"/>
                    <a:pt x="0" y="15"/>
                    <a:pt x="0" y="15"/>
                  </a:cubicBezTo>
                  <a:cubicBezTo>
                    <a:pt x="1" y="15"/>
                    <a:pt x="1" y="15"/>
                    <a:pt x="1" y="15"/>
                  </a:cubicBezTo>
                  <a:cubicBezTo>
                    <a:pt x="9" y="17"/>
                    <a:pt x="14" y="14"/>
                    <a:pt x="19" y="11"/>
                  </a:cubicBezTo>
                  <a:cubicBezTo>
                    <a:pt x="22" y="9"/>
                    <a:pt x="26" y="7"/>
                    <a:pt x="32" y="8"/>
                  </a:cubicBezTo>
                  <a:cubicBezTo>
                    <a:pt x="37" y="9"/>
                    <a:pt x="40" y="12"/>
                    <a:pt x="43" y="15"/>
                  </a:cubicBezTo>
                  <a:cubicBezTo>
                    <a:pt x="46" y="19"/>
                    <a:pt x="49" y="24"/>
                    <a:pt x="58" y="25"/>
                  </a:cubicBezTo>
                  <a:cubicBezTo>
                    <a:pt x="66" y="27"/>
                    <a:pt x="71" y="24"/>
                    <a:pt x="75" y="21"/>
                  </a:cubicBezTo>
                  <a:cubicBezTo>
                    <a:pt x="79" y="19"/>
                    <a:pt x="82" y="17"/>
                    <a:pt x="88" y="18"/>
                  </a:cubicBezTo>
                  <a:cubicBezTo>
                    <a:pt x="94" y="19"/>
                    <a:pt x="96" y="22"/>
                    <a:pt x="99" y="25"/>
                  </a:cubicBezTo>
                  <a:cubicBezTo>
                    <a:pt x="102" y="29"/>
                    <a:pt x="106" y="34"/>
                    <a:pt x="114" y="35"/>
                  </a:cubicBezTo>
                  <a:cubicBezTo>
                    <a:pt x="122" y="36"/>
                    <a:pt x="127" y="33"/>
                    <a:pt x="131" y="31"/>
                  </a:cubicBezTo>
                  <a:cubicBezTo>
                    <a:pt x="135" y="29"/>
                    <a:pt x="138" y="27"/>
                    <a:pt x="144" y="28"/>
                  </a:cubicBezTo>
                  <a:lnTo>
                    <a:pt x="145" y="2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3" name="Freeform 266"/>
            <p:cNvSpPr/>
            <p:nvPr/>
          </p:nvSpPr>
          <p:spPr bwMode="auto">
            <a:xfrm>
              <a:off x="1385888" y="2138363"/>
              <a:ext cx="200025" cy="50800"/>
            </a:xfrm>
            <a:custGeom>
              <a:avLst/>
              <a:gdLst>
                <a:gd name="T0" fmla="*/ 145 w 145"/>
                <a:gd name="T1" fmla="*/ 21 h 37"/>
                <a:gd name="T2" fmla="*/ 128 w 145"/>
                <a:gd name="T3" fmla="*/ 26 h 37"/>
                <a:gd name="T4" fmla="*/ 115 w 145"/>
                <a:gd name="T5" fmla="*/ 29 h 37"/>
                <a:gd name="T6" fmla="*/ 104 w 145"/>
                <a:gd name="T7" fmla="*/ 21 h 37"/>
                <a:gd name="T8" fmla="*/ 89 w 145"/>
                <a:gd name="T9" fmla="*/ 12 h 37"/>
                <a:gd name="T10" fmla="*/ 72 w 145"/>
                <a:gd name="T11" fmla="*/ 16 h 37"/>
                <a:gd name="T12" fmla="*/ 59 w 145"/>
                <a:gd name="T13" fmla="*/ 19 h 37"/>
                <a:gd name="T14" fmla="*/ 48 w 145"/>
                <a:gd name="T15" fmla="*/ 12 h 37"/>
                <a:gd name="T16" fmla="*/ 33 w 145"/>
                <a:gd name="T17" fmla="*/ 2 h 37"/>
                <a:gd name="T18" fmla="*/ 15 w 145"/>
                <a:gd name="T19" fmla="*/ 6 h 37"/>
                <a:gd name="T20" fmla="*/ 2 w 145"/>
                <a:gd name="T21" fmla="*/ 9 h 37"/>
                <a:gd name="T22" fmla="*/ 2 w 145"/>
                <a:gd name="T23" fmla="*/ 9 h 37"/>
                <a:gd name="T24" fmla="*/ 0 w 145"/>
                <a:gd name="T25" fmla="*/ 15 h 37"/>
                <a:gd name="T26" fmla="*/ 1 w 145"/>
                <a:gd name="T27" fmla="*/ 15 h 37"/>
                <a:gd name="T28" fmla="*/ 19 w 145"/>
                <a:gd name="T29" fmla="*/ 11 h 37"/>
                <a:gd name="T30" fmla="*/ 32 w 145"/>
                <a:gd name="T31" fmla="*/ 8 h 37"/>
                <a:gd name="T32" fmla="*/ 43 w 145"/>
                <a:gd name="T33" fmla="*/ 16 h 37"/>
                <a:gd name="T34" fmla="*/ 58 w 145"/>
                <a:gd name="T35" fmla="*/ 25 h 37"/>
                <a:gd name="T36" fmla="*/ 75 w 145"/>
                <a:gd name="T37" fmla="*/ 21 h 37"/>
                <a:gd name="T38" fmla="*/ 88 w 145"/>
                <a:gd name="T39" fmla="*/ 18 h 37"/>
                <a:gd name="T40" fmla="*/ 99 w 145"/>
                <a:gd name="T41" fmla="*/ 25 h 37"/>
                <a:gd name="T42" fmla="*/ 114 w 145"/>
                <a:gd name="T43" fmla="*/ 35 h 37"/>
                <a:gd name="T44" fmla="*/ 131 w 145"/>
                <a:gd name="T45" fmla="*/ 31 h 37"/>
                <a:gd name="T46" fmla="*/ 144 w 145"/>
                <a:gd name="T47" fmla="*/ 28 h 37"/>
                <a:gd name="T48" fmla="*/ 145 w 145"/>
                <a:gd name="T49"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 h="37">
                  <a:moveTo>
                    <a:pt x="145" y="21"/>
                  </a:moveTo>
                  <a:cubicBezTo>
                    <a:pt x="137" y="20"/>
                    <a:pt x="132" y="23"/>
                    <a:pt x="128" y="26"/>
                  </a:cubicBezTo>
                  <a:cubicBezTo>
                    <a:pt x="124" y="28"/>
                    <a:pt x="121" y="30"/>
                    <a:pt x="115" y="29"/>
                  </a:cubicBezTo>
                  <a:cubicBezTo>
                    <a:pt x="109" y="28"/>
                    <a:pt x="107" y="25"/>
                    <a:pt x="104" y="21"/>
                  </a:cubicBezTo>
                  <a:cubicBezTo>
                    <a:pt x="101" y="17"/>
                    <a:pt x="97" y="13"/>
                    <a:pt x="89" y="12"/>
                  </a:cubicBezTo>
                  <a:cubicBezTo>
                    <a:pt x="81" y="10"/>
                    <a:pt x="76" y="13"/>
                    <a:pt x="72" y="16"/>
                  </a:cubicBezTo>
                  <a:cubicBezTo>
                    <a:pt x="68" y="18"/>
                    <a:pt x="65" y="20"/>
                    <a:pt x="59" y="19"/>
                  </a:cubicBezTo>
                  <a:cubicBezTo>
                    <a:pt x="53" y="18"/>
                    <a:pt x="50" y="15"/>
                    <a:pt x="48" y="12"/>
                  </a:cubicBezTo>
                  <a:cubicBezTo>
                    <a:pt x="44" y="8"/>
                    <a:pt x="41" y="3"/>
                    <a:pt x="33" y="2"/>
                  </a:cubicBezTo>
                  <a:cubicBezTo>
                    <a:pt x="25" y="0"/>
                    <a:pt x="20" y="3"/>
                    <a:pt x="15" y="6"/>
                  </a:cubicBezTo>
                  <a:cubicBezTo>
                    <a:pt x="12" y="8"/>
                    <a:pt x="8" y="10"/>
                    <a:pt x="2" y="9"/>
                  </a:cubicBezTo>
                  <a:cubicBezTo>
                    <a:pt x="2" y="9"/>
                    <a:pt x="2" y="9"/>
                    <a:pt x="2" y="9"/>
                  </a:cubicBezTo>
                  <a:cubicBezTo>
                    <a:pt x="0" y="15"/>
                    <a:pt x="0" y="15"/>
                    <a:pt x="0" y="15"/>
                  </a:cubicBezTo>
                  <a:cubicBezTo>
                    <a:pt x="1" y="15"/>
                    <a:pt x="1" y="15"/>
                    <a:pt x="1" y="15"/>
                  </a:cubicBezTo>
                  <a:cubicBezTo>
                    <a:pt x="10" y="17"/>
                    <a:pt x="14" y="14"/>
                    <a:pt x="19" y="11"/>
                  </a:cubicBezTo>
                  <a:cubicBezTo>
                    <a:pt x="22" y="9"/>
                    <a:pt x="26" y="7"/>
                    <a:pt x="32" y="8"/>
                  </a:cubicBezTo>
                  <a:cubicBezTo>
                    <a:pt x="38" y="9"/>
                    <a:pt x="40" y="12"/>
                    <a:pt x="43" y="16"/>
                  </a:cubicBezTo>
                  <a:cubicBezTo>
                    <a:pt x="46" y="19"/>
                    <a:pt x="49" y="24"/>
                    <a:pt x="58" y="25"/>
                  </a:cubicBezTo>
                  <a:cubicBezTo>
                    <a:pt x="66" y="27"/>
                    <a:pt x="71" y="24"/>
                    <a:pt x="75" y="21"/>
                  </a:cubicBezTo>
                  <a:cubicBezTo>
                    <a:pt x="79" y="19"/>
                    <a:pt x="82" y="17"/>
                    <a:pt x="88" y="18"/>
                  </a:cubicBezTo>
                  <a:cubicBezTo>
                    <a:pt x="94" y="19"/>
                    <a:pt x="96" y="22"/>
                    <a:pt x="99" y="25"/>
                  </a:cubicBezTo>
                  <a:cubicBezTo>
                    <a:pt x="102" y="29"/>
                    <a:pt x="106" y="34"/>
                    <a:pt x="114" y="35"/>
                  </a:cubicBezTo>
                  <a:cubicBezTo>
                    <a:pt x="122" y="37"/>
                    <a:pt x="127" y="34"/>
                    <a:pt x="131" y="31"/>
                  </a:cubicBezTo>
                  <a:cubicBezTo>
                    <a:pt x="135" y="29"/>
                    <a:pt x="138" y="27"/>
                    <a:pt x="144" y="28"/>
                  </a:cubicBezTo>
                  <a:lnTo>
                    <a:pt x="145" y="2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4" name="Freeform 267"/>
            <p:cNvSpPr/>
            <p:nvPr/>
          </p:nvSpPr>
          <p:spPr bwMode="auto">
            <a:xfrm>
              <a:off x="1382713" y="2154238"/>
              <a:ext cx="200025" cy="50800"/>
            </a:xfrm>
            <a:custGeom>
              <a:avLst/>
              <a:gdLst>
                <a:gd name="T0" fmla="*/ 145 w 145"/>
                <a:gd name="T1" fmla="*/ 21 h 37"/>
                <a:gd name="T2" fmla="*/ 128 w 145"/>
                <a:gd name="T3" fmla="*/ 26 h 37"/>
                <a:gd name="T4" fmla="*/ 115 w 145"/>
                <a:gd name="T5" fmla="*/ 29 h 37"/>
                <a:gd name="T6" fmla="*/ 104 w 145"/>
                <a:gd name="T7" fmla="*/ 21 h 37"/>
                <a:gd name="T8" fmla="*/ 89 w 145"/>
                <a:gd name="T9" fmla="*/ 12 h 37"/>
                <a:gd name="T10" fmla="*/ 72 w 145"/>
                <a:gd name="T11" fmla="*/ 16 h 37"/>
                <a:gd name="T12" fmla="*/ 59 w 145"/>
                <a:gd name="T13" fmla="*/ 19 h 37"/>
                <a:gd name="T14" fmla="*/ 48 w 145"/>
                <a:gd name="T15" fmla="*/ 12 h 37"/>
                <a:gd name="T16" fmla="*/ 33 w 145"/>
                <a:gd name="T17" fmla="*/ 2 h 37"/>
                <a:gd name="T18" fmla="*/ 15 w 145"/>
                <a:gd name="T19" fmla="*/ 6 h 37"/>
                <a:gd name="T20" fmla="*/ 2 w 145"/>
                <a:gd name="T21" fmla="*/ 9 h 37"/>
                <a:gd name="T22" fmla="*/ 2 w 145"/>
                <a:gd name="T23" fmla="*/ 9 h 37"/>
                <a:gd name="T24" fmla="*/ 0 w 145"/>
                <a:gd name="T25" fmla="*/ 15 h 37"/>
                <a:gd name="T26" fmla="*/ 1 w 145"/>
                <a:gd name="T27" fmla="*/ 16 h 37"/>
                <a:gd name="T28" fmla="*/ 19 w 145"/>
                <a:gd name="T29" fmla="*/ 11 h 37"/>
                <a:gd name="T30" fmla="*/ 32 w 145"/>
                <a:gd name="T31" fmla="*/ 8 h 37"/>
                <a:gd name="T32" fmla="*/ 43 w 145"/>
                <a:gd name="T33" fmla="*/ 16 h 37"/>
                <a:gd name="T34" fmla="*/ 58 w 145"/>
                <a:gd name="T35" fmla="*/ 25 h 37"/>
                <a:gd name="T36" fmla="*/ 75 w 145"/>
                <a:gd name="T37" fmla="*/ 21 h 37"/>
                <a:gd name="T38" fmla="*/ 88 w 145"/>
                <a:gd name="T39" fmla="*/ 18 h 37"/>
                <a:gd name="T40" fmla="*/ 99 w 145"/>
                <a:gd name="T41" fmla="*/ 25 h 37"/>
                <a:gd name="T42" fmla="*/ 114 w 145"/>
                <a:gd name="T43" fmla="*/ 35 h 37"/>
                <a:gd name="T44" fmla="*/ 131 w 145"/>
                <a:gd name="T45" fmla="*/ 31 h 37"/>
                <a:gd name="T46" fmla="*/ 144 w 145"/>
                <a:gd name="T47" fmla="*/ 28 h 37"/>
                <a:gd name="T48" fmla="*/ 145 w 145"/>
                <a:gd name="T49"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 h="37">
                  <a:moveTo>
                    <a:pt x="145" y="21"/>
                  </a:moveTo>
                  <a:cubicBezTo>
                    <a:pt x="137" y="20"/>
                    <a:pt x="132" y="23"/>
                    <a:pt x="128" y="26"/>
                  </a:cubicBezTo>
                  <a:cubicBezTo>
                    <a:pt x="124" y="28"/>
                    <a:pt x="121" y="30"/>
                    <a:pt x="115" y="29"/>
                  </a:cubicBezTo>
                  <a:cubicBezTo>
                    <a:pt x="109" y="28"/>
                    <a:pt x="107" y="25"/>
                    <a:pt x="104" y="21"/>
                  </a:cubicBezTo>
                  <a:cubicBezTo>
                    <a:pt x="101" y="18"/>
                    <a:pt x="97" y="13"/>
                    <a:pt x="89" y="12"/>
                  </a:cubicBezTo>
                  <a:cubicBezTo>
                    <a:pt x="81" y="10"/>
                    <a:pt x="76" y="13"/>
                    <a:pt x="72" y="16"/>
                  </a:cubicBezTo>
                  <a:cubicBezTo>
                    <a:pt x="68" y="18"/>
                    <a:pt x="65" y="20"/>
                    <a:pt x="59" y="19"/>
                  </a:cubicBezTo>
                  <a:cubicBezTo>
                    <a:pt x="53" y="18"/>
                    <a:pt x="51" y="15"/>
                    <a:pt x="48" y="12"/>
                  </a:cubicBezTo>
                  <a:cubicBezTo>
                    <a:pt x="45" y="8"/>
                    <a:pt x="41" y="3"/>
                    <a:pt x="33" y="2"/>
                  </a:cubicBezTo>
                  <a:cubicBezTo>
                    <a:pt x="25" y="0"/>
                    <a:pt x="20" y="3"/>
                    <a:pt x="15" y="6"/>
                  </a:cubicBezTo>
                  <a:cubicBezTo>
                    <a:pt x="12" y="8"/>
                    <a:pt x="8" y="10"/>
                    <a:pt x="2" y="9"/>
                  </a:cubicBezTo>
                  <a:cubicBezTo>
                    <a:pt x="2" y="9"/>
                    <a:pt x="2" y="9"/>
                    <a:pt x="2" y="9"/>
                  </a:cubicBezTo>
                  <a:cubicBezTo>
                    <a:pt x="0" y="15"/>
                    <a:pt x="0" y="15"/>
                    <a:pt x="0" y="15"/>
                  </a:cubicBezTo>
                  <a:cubicBezTo>
                    <a:pt x="1" y="15"/>
                    <a:pt x="1" y="15"/>
                    <a:pt x="1" y="16"/>
                  </a:cubicBezTo>
                  <a:cubicBezTo>
                    <a:pt x="10" y="17"/>
                    <a:pt x="14" y="14"/>
                    <a:pt x="19" y="11"/>
                  </a:cubicBezTo>
                  <a:cubicBezTo>
                    <a:pt x="23" y="9"/>
                    <a:pt x="26" y="7"/>
                    <a:pt x="32" y="8"/>
                  </a:cubicBezTo>
                  <a:cubicBezTo>
                    <a:pt x="38" y="9"/>
                    <a:pt x="40" y="12"/>
                    <a:pt x="43" y="16"/>
                  </a:cubicBezTo>
                  <a:cubicBezTo>
                    <a:pt x="46" y="19"/>
                    <a:pt x="50" y="24"/>
                    <a:pt x="58" y="25"/>
                  </a:cubicBezTo>
                  <a:cubicBezTo>
                    <a:pt x="66" y="27"/>
                    <a:pt x="71" y="24"/>
                    <a:pt x="75" y="21"/>
                  </a:cubicBezTo>
                  <a:cubicBezTo>
                    <a:pt x="79" y="19"/>
                    <a:pt x="82" y="17"/>
                    <a:pt x="88" y="18"/>
                  </a:cubicBezTo>
                  <a:cubicBezTo>
                    <a:pt x="94" y="19"/>
                    <a:pt x="96" y="22"/>
                    <a:pt x="99" y="25"/>
                  </a:cubicBezTo>
                  <a:cubicBezTo>
                    <a:pt x="102" y="29"/>
                    <a:pt x="106" y="34"/>
                    <a:pt x="114" y="35"/>
                  </a:cubicBezTo>
                  <a:cubicBezTo>
                    <a:pt x="122" y="37"/>
                    <a:pt x="127" y="34"/>
                    <a:pt x="131" y="31"/>
                  </a:cubicBezTo>
                  <a:cubicBezTo>
                    <a:pt x="135" y="29"/>
                    <a:pt x="138" y="27"/>
                    <a:pt x="144" y="28"/>
                  </a:cubicBezTo>
                  <a:lnTo>
                    <a:pt x="145" y="2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5" name="Freeform 268"/>
            <p:cNvSpPr/>
            <p:nvPr/>
          </p:nvSpPr>
          <p:spPr bwMode="auto">
            <a:xfrm>
              <a:off x="1449388" y="2068513"/>
              <a:ext cx="39688" cy="38100"/>
            </a:xfrm>
            <a:custGeom>
              <a:avLst/>
              <a:gdLst>
                <a:gd name="T0" fmla="*/ 4 w 28"/>
                <a:gd name="T1" fmla="*/ 22 h 28"/>
                <a:gd name="T2" fmla="*/ 22 w 28"/>
                <a:gd name="T3" fmla="*/ 24 h 28"/>
                <a:gd name="T4" fmla="*/ 24 w 28"/>
                <a:gd name="T5" fmla="*/ 6 h 28"/>
                <a:gd name="T6" fmla="*/ 6 w 28"/>
                <a:gd name="T7" fmla="*/ 4 h 28"/>
                <a:gd name="T8" fmla="*/ 4 w 28"/>
                <a:gd name="T9" fmla="*/ 22 h 28"/>
              </a:gdLst>
              <a:ahLst/>
              <a:cxnLst>
                <a:cxn ang="0">
                  <a:pos x="T0" y="T1"/>
                </a:cxn>
                <a:cxn ang="0">
                  <a:pos x="T2" y="T3"/>
                </a:cxn>
                <a:cxn ang="0">
                  <a:pos x="T4" y="T5"/>
                </a:cxn>
                <a:cxn ang="0">
                  <a:pos x="T6" y="T7"/>
                </a:cxn>
                <a:cxn ang="0">
                  <a:pos x="T8" y="T9"/>
                </a:cxn>
              </a:cxnLst>
              <a:rect l="0" t="0" r="r" b="b"/>
              <a:pathLst>
                <a:path w="28" h="28">
                  <a:moveTo>
                    <a:pt x="4" y="22"/>
                  </a:moveTo>
                  <a:cubicBezTo>
                    <a:pt x="9" y="27"/>
                    <a:pt x="16" y="28"/>
                    <a:pt x="22" y="24"/>
                  </a:cubicBezTo>
                  <a:cubicBezTo>
                    <a:pt x="27" y="19"/>
                    <a:pt x="28" y="12"/>
                    <a:pt x="24" y="6"/>
                  </a:cubicBezTo>
                  <a:cubicBezTo>
                    <a:pt x="19" y="1"/>
                    <a:pt x="12" y="0"/>
                    <a:pt x="6" y="4"/>
                  </a:cubicBezTo>
                  <a:cubicBezTo>
                    <a:pt x="1" y="9"/>
                    <a:pt x="0" y="16"/>
                    <a:pt x="4"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6" name="Freeform 269"/>
            <p:cNvSpPr/>
            <p:nvPr/>
          </p:nvSpPr>
          <p:spPr bwMode="auto">
            <a:xfrm>
              <a:off x="323850" y="1382713"/>
              <a:ext cx="184150" cy="98425"/>
            </a:xfrm>
            <a:custGeom>
              <a:avLst/>
              <a:gdLst>
                <a:gd name="T0" fmla="*/ 7 w 134"/>
                <a:gd name="T1" fmla="*/ 54 h 71"/>
                <a:gd name="T2" fmla="*/ 67 w 134"/>
                <a:gd name="T3" fmla="*/ 54 h 71"/>
                <a:gd name="T4" fmla="*/ 70 w 134"/>
                <a:gd name="T5" fmla="*/ 56 h 71"/>
                <a:gd name="T6" fmla="*/ 79 w 134"/>
                <a:gd name="T7" fmla="*/ 65 h 71"/>
                <a:gd name="T8" fmla="*/ 101 w 134"/>
                <a:gd name="T9" fmla="*/ 56 h 71"/>
                <a:gd name="T10" fmla="*/ 125 w 134"/>
                <a:gd name="T11" fmla="*/ 66 h 71"/>
                <a:gd name="T12" fmla="*/ 132 w 134"/>
                <a:gd name="T13" fmla="*/ 71 h 71"/>
                <a:gd name="T14" fmla="*/ 131 w 134"/>
                <a:gd name="T15" fmla="*/ 63 h 71"/>
                <a:gd name="T16" fmla="*/ 93 w 134"/>
                <a:gd name="T17" fmla="*/ 30 h 71"/>
                <a:gd name="T18" fmla="*/ 92 w 134"/>
                <a:gd name="T19" fmla="*/ 28 h 71"/>
                <a:gd name="T20" fmla="*/ 100 w 134"/>
                <a:gd name="T21" fmla="*/ 18 h 71"/>
                <a:gd name="T22" fmla="*/ 114 w 134"/>
                <a:gd name="T23" fmla="*/ 30 h 71"/>
                <a:gd name="T24" fmla="*/ 124 w 134"/>
                <a:gd name="T25" fmla="*/ 30 h 71"/>
                <a:gd name="T26" fmla="*/ 123 w 134"/>
                <a:gd name="T27" fmla="*/ 20 h 71"/>
                <a:gd name="T28" fmla="*/ 105 w 134"/>
                <a:gd name="T29" fmla="*/ 4 h 71"/>
                <a:gd name="T30" fmla="*/ 104 w 134"/>
                <a:gd name="T31" fmla="*/ 3 h 71"/>
                <a:gd name="T32" fmla="*/ 104 w 134"/>
                <a:gd name="T33" fmla="*/ 3 h 71"/>
                <a:gd name="T34" fmla="*/ 94 w 134"/>
                <a:gd name="T35" fmla="*/ 4 h 71"/>
                <a:gd name="T36" fmla="*/ 74 w 134"/>
                <a:gd name="T37" fmla="*/ 27 h 71"/>
                <a:gd name="T38" fmla="*/ 74 w 134"/>
                <a:gd name="T39" fmla="*/ 28 h 71"/>
                <a:gd name="T40" fmla="*/ 65 w 134"/>
                <a:gd name="T41" fmla="*/ 37 h 71"/>
                <a:gd name="T42" fmla="*/ 64 w 134"/>
                <a:gd name="T43" fmla="*/ 40 h 71"/>
                <a:gd name="T44" fmla="*/ 7 w 134"/>
                <a:gd name="T45" fmla="*/ 40 h 71"/>
                <a:gd name="T46" fmla="*/ 0 w 134"/>
                <a:gd name="T47" fmla="*/ 47 h 71"/>
                <a:gd name="T48" fmla="*/ 7 w 134"/>
                <a:gd name="T49"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4" h="71">
                  <a:moveTo>
                    <a:pt x="7" y="54"/>
                  </a:moveTo>
                  <a:cubicBezTo>
                    <a:pt x="67" y="54"/>
                    <a:pt x="67" y="54"/>
                    <a:pt x="67" y="54"/>
                  </a:cubicBezTo>
                  <a:cubicBezTo>
                    <a:pt x="68" y="55"/>
                    <a:pt x="69" y="56"/>
                    <a:pt x="70" y="56"/>
                  </a:cubicBezTo>
                  <a:cubicBezTo>
                    <a:pt x="79" y="65"/>
                    <a:pt x="79" y="65"/>
                    <a:pt x="79" y="65"/>
                  </a:cubicBezTo>
                  <a:cubicBezTo>
                    <a:pt x="84" y="61"/>
                    <a:pt x="90" y="56"/>
                    <a:pt x="101" y="56"/>
                  </a:cubicBezTo>
                  <a:cubicBezTo>
                    <a:pt x="113" y="56"/>
                    <a:pt x="120" y="62"/>
                    <a:pt x="125" y="66"/>
                  </a:cubicBezTo>
                  <a:cubicBezTo>
                    <a:pt x="127" y="68"/>
                    <a:pt x="129" y="70"/>
                    <a:pt x="132" y="71"/>
                  </a:cubicBezTo>
                  <a:cubicBezTo>
                    <a:pt x="134" y="68"/>
                    <a:pt x="134" y="66"/>
                    <a:pt x="131" y="63"/>
                  </a:cubicBezTo>
                  <a:cubicBezTo>
                    <a:pt x="93" y="30"/>
                    <a:pt x="93" y="30"/>
                    <a:pt x="93" y="30"/>
                  </a:cubicBezTo>
                  <a:cubicBezTo>
                    <a:pt x="93" y="29"/>
                    <a:pt x="92" y="29"/>
                    <a:pt x="92" y="28"/>
                  </a:cubicBezTo>
                  <a:cubicBezTo>
                    <a:pt x="100" y="18"/>
                    <a:pt x="100" y="18"/>
                    <a:pt x="100" y="18"/>
                  </a:cubicBezTo>
                  <a:cubicBezTo>
                    <a:pt x="114" y="30"/>
                    <a:pt x="114" y="30"/>
                    <a:pt x="114" y="30"/>
                  </a:cubicBezTo>
                  <a:cubicBezTo>
                    <a:pt x="117" y="33"/>
                    <a:pt x="121" y="33"/>
                    <a:pt x="124" y="30"/>
                  </a:cubicBezTo>
                  <a:cubicBezTo>
                    <a:pt x="126" y="27"/>
                    <a:pt x="126" y="22"/>
                    <a:pt x="123" y="20"/>
                  </a:cubicBezTo>
                  <a:cubicBezTo>
                    <a:pt x="105" y="4"/>
                    <a:pt x="105" y="4"/>
                    <a:pt x="105" y="4"/>
                  </a:cubicBezTo>
                  <a:cubicBezTo>
                    <a:pt x="105" y="3"/>
                    <a:pt x="105" y="3"/>
                    <a:pt x="104" y="3"/>
                  </a:cubicBezTo>
                  <a:cubicBezTo>
                    <a:pt x="104" y="3"/>
                    <a:pt x="104" y="3"/>
                    <a:pt x="104" y="3"/>
                  </a:cubicBezTo>
                  <a:cubicBezTo>
                    <a:pt x="101" y="0"/>
                    <a:pt x="97" y="1"/>
                    <a:pt x="94" y="4"/>
                  </a:cubicBezTo>
                  <a:cubicBezTo>
                    <a:pt x="74" y="27"/>
                    <a:pt x="74" y="27"/>
                    <a:pt x="74" y="27"/>
                  </a:cubicBezTo>
                  <a:cubicBezTo>
                    <a:pt x="74" y="27"/>
                    <a:pt x="74" y="27"/>
                    <a:pt x="74" y="28"/>
                  </a:cubicBezTo>
                  <a:cubicBezTo>
                    <a:pt x="65" y="37"/>
                    <a:pt x="65" y="37"/>
                    <a:pt x="65" y="37"/>
                  </a:cubicBezTo>
                  <a:cubicBezTo>
                    <a:pt x="65" y="38"/>
                    <a:pt x="64" y="39"/>
                    <a:pt x="64" y="40"/>
                  </a:cubicBezTo>
                  <a:cubicBezTo>
                    <a:pt x="7" y="40"/>
                    <a:pt x="7" y="40"/>
                    <a:pt x="7" y="40"/>
                  </a:cubicBezTo>
                  <a:cubicBezTo>
                    <a:pt x="3" y="40"/>
                    <a:pt x="0" y="43"/>
                    <a:pt x="0" y="47"/>
                  </a:cubicBezTo>
                  <a:cubicBezTo>
                    <a:pt x="0" y="51"/>
                    <a:pt x="3" y="54"/>
                    <a:pt x="7" y="5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7" name="Freeform 270"/>
            <p:cNvSpPr/>
            <p:nvPr/>
          </p:nvSpPr>
          <p:spPr bwMode="auto">
            <a:xfrm>
              <a:off x="312738" y="1466850"/>
              <a:ext cx="247650" cy="31750"/>
            </a:xfrm>
            <a:custGeom>
              <a:avLst/>
              <a:gdLst>
                <a:gd name="T0" fmla="*/ 180 w 180"/>
                <a:gd name="T1" fmla="*/ 0 h 23"/>
                <a:gd name="T2" fmla="*/ 160 w 180"/>
                <a:gd name="T3" fmla="*/ 9 h 23"/>
                <a:gd name="T4" fmla="*/ 145 w 180"/>
                <a:gd name="T5" fmla="*/ 15 h 23"/>
                <a:gd name="T6" fmla="*/ 130 w 180"/>
                <a:gd name="T7" fmla="*/ 9 h 23"/>
                <a:gd name="T8" fmla="*/ 109 w 180"/>
                <a:gd name="T9" fmla="*/ 0 h 23"/>
                <a:gd name="T10" fmla="*/ 89 w 180"/>
                <a:gd name="T11" fmla="*/ 9 h 23"/>
                <a:gd name="T12" fmla="*/ 73 w 180"/>
                <a:gd name="T13" fmla="*/ 15 h 23"/>
                <a:gd name="T14" fmla="*/ 58 w 180"/>
                <a:gd name="T15" fmla="*/ 9 h 23"/>
                <a:gd name="T16" fmla="*/ 38 w 180"/>
                <a:gd name="T17" fmla="*/ 0 h 23"/>
                <a:gd name="T18" fmla="*/ 17 w 180"/>
                <a:gd name="T19" fmla="*/ 9 h 23"/>
                <a:gd name="T20" fmla="*/ 2 w 180"/>
                <a:gd name="T21" fmla="*/ 15 h 23"/>
                <a:gd name="T22" fmla="*/ 0 w 180"/>
                <a:gd name="T23" fmla="*/ 15 h 23"/>
                <a:gd name="T24" fmla="*/ 0 w 180"/>
                <a:gd name="T25" fmla="*/ 23 h 23"/>
                <a:gd name="T26" fmla="*/ 2 w 180"/>
                <a:gd name="T27" fmla="*/ 23 h 23"/>
                <a:gd name="T28" fmla="*/ 22 w 180"/>
                <a:gd name="T29" fmla="*/ 14 h 23"/>
                <a:gd name="T30" fmla="*/ 38 w 180"/>
                <a:gd name="T31" fmla="*/ 8 h 23"/>
                <a:gd name="T32" fmla="*/ 53 w 180"/>
                <a:gd name="T33" fmla="*/ 14 h 23"/>
                <a:gd name="T34" fmla="*/ 73 w 180"/>
                <a:gd name="T35" fmla="*/ 23 h 23"/>
                <a:gd name="T36" fmla="*/ 94 w 180"/>
                <a:gd name="T37" fmla="*/ 14 h 23"/>
                <a:gd name="T38" fmla="*/ 109 w 180"/>
                <a:gd name="T39" fmla="*/ 8 h 23"/>
                <a:gd name="T40" fmla="*/ 125 w 180"/>
                <a:gd name="T41" fmla="*/ 14 h 23"/>
                <a:gd name="T42" fmla="*/ 145 w 180"/>
                <a:gd name="T43" fmla="*/ 23 h 23"/>
                <a:gd name="T44" fmla="*/ 166 w 180"/>
                <a:gd name="T45" fmla="*/ 14 h 23"/>
                <a:gd name="T46" fmla="*/ 180 w 180"/>
                <a:gd name="T47" fmla="*/ 8 h 23"/>
                <a:gd name="T48" fmla="*/ 180 w 180"/>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23">
                  <a:moveTo>
                    <a:pt x="180" y="0"/>
                  </a:moveTo>
                  <a:cubicBezTo>
                    <a:pt x="170" y="0"/>
                    <a:pt x="165" y="4"/>
                    <a:pt x="160" y="9"/>
                  </a:cubicBezTo>
                  <a:cubicBezTo>
                    <a:pt x="156" y="12"/>
                    <a:pt x="153" y="15"/>
                    <a:pt x="145" y="15"/>
                  </a:cubicBezTo>
                  <a:cubicBezTo>
                    <a:pt x="138" y="15"/>
                    <a:pt x="134" y="12"/>
                    <a:pt x="130" y="9"/>
                  </a:cubicBezTo>
                  <a:cubicBezTo>
                    <a:pt x="125" y="4"/>
                    <a:pt x="120" y="0"/>
                    <a:pt x="109" y="0"/>
                  </a:cubicBezTo>
                  <a:cubicBezTo>
                    <a:pt x="99" y="0"/>
                    <a:pt x="93" y="4"/>
                    <a:pt x="89" y="9"/>
                  </a:cubicBezTo>
                  <a:cubicBezTo>
                    <a:pt x="85" y="12"/>
                    <a:pt x="81" y="15"/>
                    <a:pt x="73" y="15"/>
                  </a:cubicBezTo>
                  <a:cubicBezTo>
                    <a:pt x="66" y="15"/>
                    <a:pt x="62" y="12"/>
                    <a:pt x="58" y="9"/>
                  </a:cubicBezTo>
                  <a:cubicBezTo>
                    <a:pt x="53" y="4"/>
                    <a:pt x="48" y="0"/>
                    <a:pt x="38" y="0"/>
                  </a:cubicBezTo>
                  <a:cubicBezTo>
                    <a:pt x="27" y="0"/>
                    <a:pt x="22" y="4"/>
                    <a:pt x="17" y="9"/>
                  </a:cubicBezTo>
                  <a:cubicBezTo>
                    <a:pt x="13" y="12"/>
                    <a:pt x="9" y="15"/>
                    <a:pt x="2" y="15"/>
                  </a:cubicBezTo>
                  <a:cubicBezTo>
                    <a:pt x="1" y="15"/>
                    <a:pt x="1" y="15"/>
                    <a:pt x="0" y="15"/>
                  </a:cubicBezTo>
                  <a:cubicBezTo>
                    <a:pt x="0" y="23"/>
                    <a:pt x="0" y="23"/>
                    <a:pt x="0" y="23"/>
                  </a:cubicBezTo>
                  <a:cubicBezTo>
                    <a:pt x="1" y="23"/>
                    <a:pt x="1" y="23"/>
                    <a:pt x="2" y="23"/>
                  </a:cubicBezTo>
                  <a:cubicBezTo>
                    <a:pt x="12" y="23"/>
                    <a:pt x="17" y="19"/>
                    <a:pt x="22" y="14"/>
                  </a:cubicBezTo>
                  <a:cubicBezTo>
                    <a:pt x="26" y="11"/>
                    <a:pt x="30" y="8"/>
                    <a:pt x="38" y="8"/>
                  </a:cubicBezTo>
                  <a:cubicBezTo>
                    <a:pt x="45" y="8"/>
                    <a:pt x="49" y="11"/>
                    <a:pt x="53" y="14"/>
                  </a:cubicBezTo>
                  <a:cubicBezTo>
                    <a:pt x="58" y="19"/>
                    <a:pt x="63" y="23"/>
                    <a:pt x="73" y="23"/>
                  </a:cubicBezTo>
                  <a:cubicBezTo>
                    <a:pt x="84" y="23"/>
                    <a:pt x="89" y="19"/>
                    <a:pt x="94" y="14"/>
                  </a:cubicBezTo>
                  <a:cubicBezTo>
                    <a:pt x="98" y="11"/>
                    <a:pt x="102" y="8"/>
                    <a:pt x="109" y="8"/>
                  </a:cubicBezTo>
                  <a:cubicBezTo>
                    <a:pt x="117" y="8"/>
                    <a:pt x="120" y="11"/>
                    <a:pt x="125" y="14"/>
                  </a:cubicBezTo>
                  <a:cubicBezTo>
                    <a:pt x="129" y="19"/>
                    <a:pt x="135" y="23"/>
                    <a:pt x="145" y="23"/>
                  </a:cubicBezTo>
                  <a:cubicBezTo>
                    <a:pt x="156" y="23"/>
                    <a:pt x="161" y="19"/>
                    <a:pt x="166" y="14"/>
                  </a:cubicBezTo>
                  <a:cubicBezTo>
                    <a:pt x="170" y="11"/>
                    <a:pt x="173" y="8"/>
                    <a:pt x="180" y="8"/>
                  </a:cubicBezTo>
                  <a:lnTo>
                    <a:pt x="18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8" name="Freeform 271"/>
            <p:cNvSpPr/>
            <p:nvPr/>
          </p:nvSpPr>
          <p:spPr bwMode="auto">
            <a:xfrm>
              <a:off x="312738" y="1485900"/>
              <a:ext cx="247650" cy="31750"/>
            </a:xfrm>
            <a:custGeom>
              <a:avLst/>
              <a:gdLst>
                <a:gd name="T0" fmla="*/ 180 w 180"/>
                <a:gd name="T1" fmla="*/ 0 h 23"/>
                <a:gd name="T2" fmla="*/ 160 w 180"/>
                <a:gd name="T3" fmla="*/ 9 h 23"/>
                <a:gd name="T4" fmla="*/ 145 w 180"/>
                <a:gd name="T5" fmla="*/ 16 h 23"/>
                <a:gd name="T6" fmla="*/ 130 w 180"/>
                <a:gd name="T7" fmla="*/ 9 h 23"/>
                <a:gd name="T8" fmla="*/ 109 w 180"/>
                <a:gd name="T9" fmla="*/ 0 h 23"/>
                <a:gd name="T10" fmla="*/ 89 w 180"/>
                <a:gd name="T11" fmla="*/ 9 h 23"/>
                <a:gd name="T12" fmla="*/ 73 w 180"/>
                <a:gd name="T13" fmla="*/ 16 h 23"/>
                <a:gd name="T14" fmla="*/ 58 w 180"/>
                <a:gd name="T15" fmla="*/ 9 h 23"/>
                <a:gd name="T16" fmla="*/ 38 w 180"/>
                <a:gd name="T17" fmla="*/ 0 h 23"/>
                <a:gd name="T18" fmla="*/ 17 w 180"/>
                <a:gd name="T19" fmla="*/ 9 h 23"/>
                <a:gd name="T20" fmla="*/ 2 w 180"/>
                <a:gd name="T21" fmla="*/ 16 h 23"/>
                <a:gd name="T22" fmla="*/ 0 w 180"/>
                <a:gd name="T23" fmla="*/ 16 h 23"/>
                <a:gd name="T24" fmla="*/ 0 w 180"/>
                <a:gd name="T25" fmla="*/ 23 h 23"/>
                <a:gd name="T26" fmla="*/ 2 w 180"/>
                <a:gd name="T27" fmla="*/ 23 h 23"/>
                <a:gd name="T28" fmla="*/ 22 w 180"/>
                <a:gd name="T29" fmla="*/ 15 h 23"/>
                <a:gd name="T30" fmla="*/ 38 w 180"/>
                <a:gd name="T31" fmla="*/ 8 h 23"/>
                <a:gd name="T32" fmla="*/ 53 w 180"/>
                <a:gd name="T33" fmla="*/ 15 h 23"/>
                <a:gd name="T34" fmla="*/ 73 w 180"/>
                <a:gd name="T35" fmla="*/ 23 h 23"/>
                <a:gd name="T36" fmla="*/ 94 w 180"/>
                <a:gd name="T37" fmla="*/ 15 h 23"/>
                <a:gd name="T38" fmla="*/ 109 w 180"/>
                <a:gd name="T39" fmla="*/ 8 h 23"/>
                <a:gd name="T40" fmla="*/ 125 w 180"/>
                <a:gd name="T41" fmla="*/ 15 h 23"/>
                <a:gd name="T42" fmla="*/ 145 w 180"/>
                <a:gd name="T43" fmla="*/ 23 h 23"/>
                <a:gd name="T44" fmla="*/ 166 w 180"/>
                <a:gd name="T45" fmla="*/ 15 h 23"/>
                <a:gd name="T46" fmla="*/ 180 w 180"/>
                <a:gd name="T47" fmla="*/ 8 h 23"/>
                <a:gd name="T48" fmla="*/ 180 w 180"/>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23">
                  <a:moveTo>
                    <a:pt x="180" y="0"/>
                  </a:moveTo>
                  <a:cubicBezTo>
                    <a:pt x="170" y="0"/>
                    <a:pt x="165" y="5"/>
                    <a:pt x="160" y="9"/>
                  </a:cubicBezTo>
                  <a:cubicBezTo>
                    <a:pt x="156" y="12"/>
                    <a:pt x="153" y="16"/>
                    <a:pt x="145" y="16"/>
                  </a:cubicBezTo>
                  <a:cubicBezTo>
                    <a:pt x="138" y="16"/>
                    <a:pt x="134" y="12"/>
                    <a:pt x="130" y="9"/>
                  </a:cubicBezTo>
                  <a:cubicBezTo>
                    <a:pt x="125" y="5"/>
                    <a:pt x="120" y="0"/>
                    <a:pt x="109" y="0"/>
                  </a:cubicBezTo>
                  <a:cubicBezTo>
                    <a:pt x="99" y="0"/>
                    <a:pt x="93" y="5"/>
                    <a:pt x="89" y="9"/>
                  </a:cubicBezTo>
                  <a:cubicBezTo>
                    <a:pt x="85" y="12"/>
                    <a:pt x="81" y="16"/>
                    <a:pt x="73" y="16"/>
                  </a:cubicBezTo>
                  <a:cubicBezTo>
                    <a:pt x="66" y="16"/>
                    <a:pt x="62" y="12"/>
                    <a:pt x="58" y="9"/>
                  </a:cubicBezTo>
                  <a:cubicBezTo>
                    <a:pt x="53" y="5"/>
                    <a:pt x="48" y="0"/>
                    <a:pt x="38" y="0"/>
                  </a:cubicBezTo>
                  <a:cubicBezTo>
                    <a:pt x="27" y="0"/>
                    <a:pt x="22" y="5"/>
                    <a:pt x="17" y="9"/>
                  </a:cubicBezTo>
                  <a:cubicBezTo>
                    <a:pt x="13" y="12"/>
                    <a:pt x="9" y="16"/>
                    <a:pt x="2" y="16"/>
                  </a:cubicBezTo>
                  <a:cubicBezTo>
                    <a:pt x="1" y="16"/>
                    <a:pt x="1" y="16"/>
                    <a:pt x="0" y="16"/>
                  </a:cubicBezTo>
                  <a:cubicBezTo>
                    <a:pt x="0" y="23"/>
                    <a:pt x="0" y="23"/>
                    <a:pt x="0" y="23"/>
                  </a:cubicBezTo>
                  <a:cubicBezTo>
                    <a:pt x="1" y="23"/>
                    <a:pt x="1" y="23"/>
                    <a:pt x="2" y="23"/>
                  </a:cubicBezTo>
                  <a:cubicBezTo>
                    <a:pt x="12" y="23"/>
                    <a:pt x="17" y="19"/>
                    <a:pt x="22" y="15"/>
                  </a:cubicBezTo>
                  <a:cubicBezTo>
                    <a:pt x="26" y="11"/>
                    <a:pt x="30" y="8"/>
                    <a:pt x="38" y="8"/>
                  </a:cubicBezTo>
                  <a:cubicBezTo>
                    <a:pt x="45" y="8"/>
                    <a:pt x="49" y="11"/>
                    <a:pt x="53" y="15"/>
                  </a:cubicBezTo>
                  <a:cubicBezTo>
                    <a:pt x="58" y="19"/>
                    <a:pt x="63" y="23"/>
                    <a:pt x="73" y="23"/>
                  </a:cubicBezTo>
                  <a:cubicBezTo>
                    <a:pt x="84" y="23"/>
                    <a:pt x="89" y="19"/>
                    <a:pt x="94" y="15"/>
                  </a:cubicBezTo>
                  <a:cubicBezTo>
                    <a:pt x="98" y="11"/>
                    <a:pt x="102" y="8"/>
                    <a:pt x="109" y="8"/>
                  </a:cubicBezTo>
                  <a:cubicBezTo>
                    <a:pt x="117" y="8"/>
                    <a:pt x="120" y="11"/>
                    <a:pt x="125" y="15"/>
                  </a:cubicBezTo>
                  <a:cubicBezTo>
                    <a:pt x="129" y="19"/>
                    <a:pt x="135" y="23"/>
                    <a:pt x="145" y="23"/>
                  </a:cubicBezTo>
                  <a:cubicBezTo>
                    <a:pt x="156" y="23"/>
                    <a:pt x="161" y="19"/>
                    <a:pt x="166" y="15"/>
                  </a:cubicBezTo>
                  <a:cubicBezTo>
                    <a:pt x="170" y="11"/>
                    <a:pt x="173" y="8"/>
                    <a:pt x="180" y="8"/>
                  </a:cubicBezTo>
                  <a:lnTo>
                    <a:pt x="18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9" name="Freeform 272"/>
            <p:cNvSpPr/>
            <p:nvPr/>
          </p:nvSpPr>
          <p:spPr bwMode="auto">
            <a:xfrm>
              <a:off x="312738" y="1504950"/>
              <a:ext cx="247650" cy="33337"/>
            </a:xfrm>
            <a:custGeom>
              <a:avLst/>
              <a:gdLst>
                <a:gd name="T0" fmla="*/ 180 w 180"/>
                <a:gd name="T1" fmla="*/ 0 h 24"/>
                <a:gd name="T2" fmla="*/ 160 w 180"/>
                <a:gd name="T3" fmla="*/ 9 h 24"/>
                <a:gd name="T4" fmla="*/ 145 w 180"/>
                <a:gd name="T5" fmla="*/ 16 h 24"/>
                <a:gd name="T6" fmla="*/ 130 w 180"/>
                <a:gd name="T7" fmla="*/ 9 h 24"/>
                <a:gd name="T8" fmla="*/ 109 w 180"/>
                <a:gd name="T9" fmla="*/ 0 h 24"/>
                <a:gd name="T10" fmla="*/ 89 w 180"/>
                <a:gd name="T11" fmla="*/ 9 h 24"/>
                <a:gd name="T12" fmla="*/ 73 w 180"/>
                <a:gd name="T13" fmla="*/ 16 h 24"/>
                <a:gd name="T14" fmla="*/ 58 w 180"/>
                <a:gd name="T15" fmla="*/ 9 h 24"/>
                <a:gd name="T16" fmla="*/ 38 w 180"/>
                <a:gd name="T17" fmla="*/ 0 h 24"/>
                <a:gd name="T18" fmla="*/ 17 w 180"/>
                <a:gd name="T19" fmla="*/ 9 h 24"/>
                <a:gd name="T20" fmla="*/ 2 w 180"/>
                <a:gd name="T21" fmla="*/ 16 h 24"/>
                <a:gd name="T22" fmla="*/ 0 w 180"/>
                <a:gd name="T23" fmla="*/ 16 h 24"/>
                <a:gd name="T24" fmla="*/ 0 w 180"/>
                <a:gd name="T25" fmla="*/ 24 h 24"/>
                <a:gd name="T26" fmla="*/ 2 w 180"/>
                <a:gd name="T27" fmla="*/ 24 h 24"/>
                <a:gd name="T28" fmla="*/ 22 w 180"/>
                <a:gd name="T29" fmla="*/ 15 h 24"/>
                <a:gd name="T30" fmla="*/ 38 w 180"/>
                <a:gd name="T31" fmla="*/ 8 h 24"/>
                <a:gd name="T32" fmla="*/ 53 w 180"/>
                <a:gd name="T33" fmla="*/ 15 h 24"/>
                <a:gd name="T34" fmla="*/ 73 w 180"/>
                <a:gd name="T35" fmla="*/ 24 h 24"/>
                <a:gd name="T36" fmla="*/ 94 w 180"/>
                <a:gd name="T37" fmla="*/ 15 h 24"/>
                <a:gd name="T38" fmla="*/ 109 w 180"/>
                <a:gd name="T39" fmla="*/ 8 h 24"/>
                <a:gd name="T40" fmla="*/ 125 w 180"/>
                <a:gd name="T41" fmla="*/ 15 h 24"/>
                <a:gd name="T42" fmla="*/ 145 w 180"/>
                <a:gd name="T43" fmla="*/ 24 h 24"/>
                <a:gd name="T44" fmla="*/ 166 w 180"/>
                <a:gd name="T45" fmla="*/ 15 h 24"/>
                <a:gd name="T46" fmla="*/ 180 w 180"/>
                <a:gd name="T47" fmla="*/ 8 h 24"/>
                <a:gd name="T48" fmla="*/ 180 w 180"/>
                <a:gd name="T4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24">
                  <a:moveTo>
                    <a:pt x="180" y="0"/>
                  </a:moveTo>
                  <a:cubicBezTo>
                    <a:pt x="170" y="0"/>
                    <a:pt x="165" y="5"/>
                    <a:pt x="160" y="9"/>
                  </a:cubicBezTo>
                  <a:cubicBezTo>
                    <a:pt x="156" y="12"/>
                    <a:pt x="153" y="16"/>
                    <a:pt x="145" y="16"/>
                  </a:cubicBezTo>
                  <a:cubicBezTo>
                    <a:pt x="138" y="16"/>
                    <a:pt x="134" y="12"/>
                    <a:pt x="130" y="9"/>
                  </a:cubicBezTo>
                  <a:cubicBezTo>
                    <a:pt x="125" y="5"/>
                    <a:pt x="120" y="0"/>
                    <a:pt x="109" y="0"/>
                  </a:cubicBezTo>
                  <a:cubicBezTo>
                    <a:pt x="99" y="0"/>
                    <a:pt x="93" y="5"/>
                    <a:pt x="89" y="9"/>
                  </a:cubicBezTo>
                  <a:cubicBezTo>
                    <a:pt x="85" y="12"/>
                    <a:pt x="81" y="16"/>
                    <a:pt x="73" y="16"/>
                  </a:cubicBezTo>
                  <a:cubicBezTo>
                    <a:pt x="66" y="16"/>
                    <a:pt x="62" y="12"/>
                    <a:pt x="58" y="9"/>
                  </a:cubicBezTo>
                  <a:cubicBezTo>
                    <a:pt x="53" y="5"/>
                    <a:pt x="48" y="0"/>
                    <a:pt x="38" y="0"/>
                  </a:cubicBezTo>
                  <a:cubicBezTo>
                    <a:pt x="27" y="0"/>
                    <a:pt x="22" y="5"/>
                    <a:pt x="17" y="9"/>
                  </a:cubicBezTo>
                  <a:cubicBezTo>
                    <a:pt x="13" y="12"/>
                    <a:pt x="9" y="16"/>
                    <a:pt x="2" y="16"/>
                  </a:cubicBezTo>
                  <a:cubicBezTo>
                    <a:pt x="1" y="16"/>
                    <a:pt x="1" y="16"/>
                    <a:pt x="0" y="16"/>
                  </a:cubicBezTo>
                  <a:cubicBezTo>
                    <a:pt x="0" y="24"/>
                    <a:pt x="0" y="24"/>
                    <a:pt x="0" y="24"/>
                  </a:cubicBezTo>
                  <a:cubicBezTo>
                    <a:pt x="1" y="24"/>
                    <a:pt x="1" y="24"/>
                    <a:pt x="2" y="24"/>
                  </a:cubicBezTo>
                  <a:cubicBezTo>
                    <a:pt x="12" y="24"/>
                    <a:pt x="17" y="19"/>
                    <a:pt x="22" y="15"/>
                  </a:cubicBezTo>
                  <a:cubicBezTo>
                    <a:pt x="26" y="11"/>
                    <a:pt x="30" y="8"/>
                    <a:pt x="38" y="8"/>
                  </a:cubicBezTo>
                  <a:cubicBezTo>
                    <a:pt x="45" y="8"/>
                    <a:pt x="49" y="11"/>
                    <a:pt x="53" y="15"/>
                  </a:cubicBezTo>
                  <a:cubicBezTo>
                    <a:pt x="58" y="19"/>
                    <a:pt x="63" y="24"/>
                    <a:pt x="73" y="24"/>
                  </a:cubicBezTo>
                  <a:cubicBezTo>
                    <a:pt x="84" y="24"/>
                    <a:pt x="89" y="19"/>
                    <a:pt x="94" y="15"/>
                  </a:cubicBezTo>
                  <a:cubicBezTo>
                    <a:pt x="98" y="11"/>
                    <a:pt x="102" y="8"/>
                    <a:pt x="109" y="8"/>
                  </a:cubicBezTo>
                  <a:cubicBezTo>
                    <a:pt x="117" y="8"/>
                    <a:pt x="120" y="11"/>
                    <a:pt x="125" y="15"/>
                  </a:cubicBezTo>
                  <a:cubicBezTo>
                    <a:pt x="129" y="19"/>
                    <a:pt x="135" y="24"/>
                    <a:pt x="145" y="24"/>
                  </a:cubicBezTo>
                  <a:cubicBezTo>
                    <a:pt x="156" y="24"/>
                    <a:pt x="161" y="19"/>
                    <a:pt x="166" y="15"/>
                  </a:cubicBezTo>
                  <a:cubicBezTo>
                    <a:pt x="170" y="11"/>
                    <a:pt x="173" y="8"/>
                    <a:pt x="180" y="8"/>
                  </a:cubicBezTo>
                  <a:lnTo>
                    <a:pt x="18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0" name="Freeform 273"/>
            <p:cNvSpPr/>
            <p:nvPr/>
          </p:nvSpPr>
          <p:spPr bwMode="auto">
            <a:xfrm>
              <a:off x="377825" y="1387475"/>
              <a:ext cx="46038" cy="47625"/>
            </a:xfrm>
            <a:custGeom>
              <a:avLst/>
              <a:gdLst>
                <a:gd name="T0" fmla="*/ 7 w 34"/>
                <a:gd name="T1" fmla="*/ 29 h 35"/>
                <a:gd name="T2" fmla="*/ 29 w 34"/>
                <a:gd name="T3" fmla="*/ 28 h 35"/>
                <a:gd name="T4" fmla="*/ 27 w 34"/>
                <a:gd name="T5" fmla="*/ 6 h 35"/>
                <a:gd name="T6" fmla="*/ 6 w 34"/>
                <a:gd name="T7" fmla="*/ 7 h 35"/>
                <a:gd name="T8" fmla="*/ 7 w 34"/>
                <a:gd name="T9" fmla="*/ 29 h 35"/>
              </a:gdLst>
              <a:ahLst/>
              <a:cxnLst>
                <a:cxn ang="0">
                  <a:pos x="T0" y="T1"/>
                </a:cxn>
                <a:cxn ang="0">
                  <a:pos x="T2" y="T3"/>
                </a:cxn>
                <a:cxn ang="0">
                  <a:pos x="T4" y="T5"/>
                </a:cxn>
                <a:cxn ang="0">
                  <a:pos x="T6" y="T7"/>
                </a:cxn>
                <a:cxn ang="0">
                  <a:pos x="T8" y="T9"/>
                </a:cxn>
              </a:cxnLst>
              <a:rect l="0" t="0" r="r" b="b"/>
              <a:pathLst>
                <a:path w="34" h="35">
                  <a:moveTo>
                    <a:pt x="7" y="29"/>
                  </a:moveTo>
                  <a:cubicBezTo>
                    <a:pt x="13" y="35"/>
                    <a:pt x="23" y="34"/>
                    <a:pt x="29" y="28"/>
                  </a:cubicBezTo>
                  <a:cubicBezTo>
                    <a:pt x="34" y="21"/>
                    <a:pt x="34" y="12"/>
                    <a:pt x="27" y="6"/>
                  </a:cubicBezTo>
                  <a:cubicBezTo>
                    <a:pt x="21" y="0"/>
                    <a:pt x="11" y="1"/>
                    <a:pt x="6" y="7"/>
                  </a:cubicBezTo>
                  <a:cubicBezTo>
                    <a:pt x="0" y="14"/>
                    <a:pt x="1" y="24"/>
                    <a:pt x="7"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1" name="Freeform 274"/>
            <p:cNvSpPr/>
            <p:nvPr/>
          </p:nvSpPr>
          <p:spPr bwMode="auto">
            <a:xfrm>
              <a:off x="1849438" y="1589088"/>
              <a:ext cx="187325" cy="98425"/>
            </a:xfrm>
            <a:custGeom>
              <a:avLst/>
              <a:gdLst>
                <a:gd name="T0" fmla="*/ 7 w 135"/>
                <a:gd name="T1" fmla="*/ 54 h 71"/>
                <a:gd name="T2" fmla="*/ 68 w 135"/>
                <a:gd name="T3" fmla="*/ 54 h 71"/>
                <a:gd name="T4" fmla="*/ 70 w 135"/>
                <a:gd name="T5" fmla="*/ 56 h 71"/>
                <a:gd name="T6" fmla="*/ 80 w 135"/>
                <a:gd name="T7" fmla="*/ 65 h 71"/>
                <a:gd name="T8" fmla="*/ 102 w 135"/>
                <a:gd name="T9" fmla="*/ 56 h 71"/>
                <a:gd name="T10" fmla="*/ 126 w 135"/>
                <a:gd name="T11" fmla="*/ 66 h 71"/>
                <a:gd name="T12" fmla="*/ 133 w 135"/>
                <a:gd name="T13" fmla="*/ 71 h 71"/>
                <a:gd name="T14" fmla="*/ 132 w 135"/>
                <a:gd name="T15" fmla="*/ 63 h 71"/>
                <a:gd name="T16" fmla="*/ 94 w 135"/>
                <a:gd name="T17" fmla="*/ 30 h 71"/>
                <a:gd name="T18" fmla="*/ 92 w 135"/>
                <a:gd name="T19" fmla="*/ 28 h 71"/>
                <a:gd name="T20" fmla="*/ 101 w 135"/>
                <a:gd name="T21" fmla="*/ 18 h 71"/>
                <a:gd name="T22" fmla="*/ 115 w 135"/>
                <a:gd name="T23" fmla="*/ 30 h 71"/>
                <a:gd name="T24" fmla="*/ 125 w 135"/>
                <a:gd name="T25" fmla="*/ 30 h 71"/>
                <a:gd name="T26" fmla="*/ 124 w 135"/>
                <a:gd name="T27" fmla="*/ 20 h 71"/>
                <a:gd name="T28" fmla="*/ 106 w 135"/>
                <a:gd name="T29" fmla="*/ 3 h 71"/>
                <a:gd name="T30" fmla="*/ 105 w 135"/>
                <a:gd name="T31" fmla="*/ 3 h 71"/>
                <a:gd name="T32" fmla="*/ 105 w 135"/>
                <a:gd name="T33" fmla="*/ 3 h 71"/>
                <a:gd name="T34" fmla="*/ 95 w 135"/>
                <a:gd name="T35" fmla="*/ 4 h 71"/>
                <a:gd name="T36" fmla="*/ 75 w 135"/>
                <a:gd name="T37" fmla="*/ 27 h 71"/>
                <a:gd name="T38" fmla="*/ 74 w 135"/>
                <a:gd name="T39" fmla="*/ 28 h 71"/>
                <a:gd name="T40" fmla="*/ 66 w 135"/>
                <a:gd name="T41" fmla="*/ 37 h 71"/>
                <a:gd name="T42" fmla="*/ 65 w 135"/>
                <a:gd name="T43" fmla="*/ 40 h 71"/>
                <a:gd name="T44" fmla="*/ 7 w 135"/>
                <a:gd name="T45" fmla="*/ 40 h 71"/>
                <a:gd name="T46" fmla="*/ 0 w 135"/>
                <a:gd name="T47" fmla="*/ 47 h 71"/>
                <a:gd name="T48" fmla="*/ 7 w 135"/>
                <a:gd name="T49"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71">
                  <a:moveTo>
                    <a:pt x="7" y="54"/>
                  </a:moveTo>
                  <a:cubicBezTo>
                    <a:pt x="68" y="54"/>
                    <a:pt x="68" y="54"/>
                    <a:pt x="68" y="54"/>
                  </a:cubicBezTo>
                  <a:cubicBezTo>
                    <a:pt x="69" y="55"/>
                    <a:pt x="70" y="56"/>
                    <a:pt x="70" y="56"/>
                  </a:cubicBezTo>
                  <a:cubicBezTo>
                    <a:pt x="80" y="65"/>
                    <a:pt x="80" y="65"/>
                    <a:pt x="80" y="65"/>
                  </a:cubicBezTo>
                  <a:cubicBezTo>
                    <a:pt x="85" y="61"/>
                    <a:pt x="91" y="56"/>
                    <a:pt x="102" y="56"/>
                  </a:cubicBezTo>
                  <a:cubicBezTo>
                    <a:pt x="114" y="56"/>
                    <a:pt x="121" y="62"/>
                    <a:pt x="126" y="66"/>
                  </a:cubicBezTo>
                  <a:cubicBezTo>
                    <a:pt x="128" y="68"/>
                    <a:pt x="130" y="70"/>
                    <a:pt x="133" y="71"/>
                  </a:cubicBezTo>
                  <a:cubicBezTo>
                    <a:pt x="134" y="68"/>
                    <a:pt x="135" y="66"/>
                    <a:pt x="132" y="63"/>
                  </a:cubicBezTo>
                  <a:cubicBezTo>
                    <a:pt x="94" y="30"/>
                    <a:pt x="94" y="30"/>
                    <a:pt x="94" y="30"/>
                  </a:cubicBezTo>
                  <a:cubicBezTo>
                    <a:pt x="94" y="29"/>
                    <a:pt x="93" y="29"/>
                    <a:pt x="92" y="28"/>
                  </a:cubicBezTo>
                  <a:cubicBezTo>
                    <a:pt x="101" y="18"/>
                    <a:pt x="101" y="18"/>
                    <a:pt x="101" y="18"/>
                  </a:cubicBezTo>
                  <a:cubicBezTo>
                    <a:pt x="115" y="30"/>
                    <a:pt x="115" y="30"/>
                    <a:pt x="115" y="30"/>
                  </a:cubicBezTo>
                  <a:cubicBezTo>
                    <a:pt x="118" y="33"/>
                    <a:pt x="122" y="33"/>
                    <a:pt x="125" y="30"/>
                  </a:cubicBezTo>
                  <a:cubicBezTo>
                    <a:pt x="127" y="27"/>
                    <a:pt x="127" y="22"/>
                    <a:pt x="124" y="20"/>
                  </a:cubicBezTo>
                  <a:cubicBezTo>
                    <a:pt x="106" y="3"/>
                    <a:pt x="106" y="3"/>
                    <a:pt x="106" y="3"/>
                  </a:cubicBezTo>
                  <a:cubicBezTo>
                    <a:pt x="106" y="3"/>
                    <a:pt x="105" y="3"/>
                    <a:pt x="105" y="3"/>
                  </a:cubicBezTo>
                  <a:cubicBezTo>
                    <a:pt x="105" y="3"/>
                    <a:pt x="105" y="3"/>
                    <a:pt x="105" y="3"/>
                  </a:cubicBezTo>
                  <a:cubicBezTo>
                    <a:pt x="102" y="0"/>
                    <a:pt x="97" y="1"/>
                    <a:pt x="95" y="4"/>
                  </a:cubicBezTo>
                  <a:cubicBezTo>
                    <a:pt x="75" y="27"/>
                    <a:pt x="75" y="27"/>
                    <a:pt x="75" y="27"/>
                  </a:cubicBezTo>
                  <a:cubicBezTo>
                    <a:pt x="75" y="27"/>
                    <a:pt x="75" y="27"/>
                    <a:pt x="74" y="28"/>
                  </a:cubicBezTo>
                  <a:cubicBezTo>
                    <a:pt x="66" y="37"/>
                    <a:pt x="66" y="37"/>
                    <a:pt x="66" y="37"/>
                  </a:cubicBezTo>
                  <a:cubicBezTo>
                    <a:pt x="65" y="38"/>
                    <a:pt x="65" y="39"/>
                    <a:pt x="65" y="40"/>
                  </a:cubicBezTo>
                  <a:cubicBezTo>
                    <a:pt x="7" y="40"/>
                    <a:pt x="7" y="40"/>
                    <a:pt x="7" y="40"/>
                  </a:cubicBezTo>
                  <a:cubicBezTo>
                    <a:pt x="4" y="40"/>
                    <a:pt x="0" y="43"/>
                    <a:pt x="0" y="47"/>
                  </a:cubicBezTo>
                  <a:cubicBezTo>
                    <a:pt x="0" y="51"/>
                    <a:pt x="4" y="54"/>
                    <a:pt x="7" y="5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2" name="Freeform 275"/>
            <p:cNvSpPr/>
            <p:nvPr/>
          </p:nvSpPr>
          <p:spPr bwMode="auto">
            <a:xfrm>
              <a:off x="1839913" y="1673225"/>
              <a:ext cx="249238" cy="31750"/>
            </a:xfrm>
            <a:custGeom>
              <a:avLst/>
              <a:gdLst>
                <a:gd name="T0" fmla="*/ 180 w 180"/>
                <a:gd name="T1" fmla="*/ 0 h 23"/>
                <a:gd name="T2" fmla="*/ 160 w 180"/>
                <a:gd name="T3" fmla="*/ 8 h 23"/>
                <a:gd name="T4" fmla="*/ 145 w 180"/>
                <a:gd name="T5" fmla="*/ 15 h 23"/>
                <a:gd name="T6" fmla="*/ 130 w 180"/>
                <a:gd name="T7" fmla="*/ 8 h 23"/>
                <a:gd name="T8" fmla="*/ 109 w 180"/>
                <a:gd name="T9" fmla="*/ 0 h 23"/>
                <a:gd name="T10" fmla="*/ 89 w 180"/>
                <a:gd name="T11" fmla="*/ 8 h 23"/>
                <a:gd name="T12" fmla="*/ 73 w 180"/>
                <a:gd name="T13" fmla="*/ 15 h 23"/>
                <a:gd name="T14" fmla="*/ 58 w 180"/>
                <a:gd name="T15" fmla="*/ 8 h 23"/>
                <a:gd name="T16" fmla="*/ 37 w 180"/>
                <a:gd name="T17" fmla="*/ 0 h 23"/>
                <a:gd name="T18" fmla="*/ 17 w 180"/>
                <a:gd name="T19" fmla="*/ 8 h 23"/>
                <a:gd name="T20" fmla="*/ 1 w 180"/>
                <a:gd name="T21" fmla="*/ 15 h 23"/>
                <a:gd name="T22" fmla="*/ 0 w 180"/>
                <a:gd name="T23" fmla="*/ 15 h 23"/>
                <a:gd name="T24" fmla="*/ 0 w 180"/>
                <a:gd name="T25" fmla="*/ 23 h 23"/>
                <a:gd name="T26" fmla="*/ 1 w 180"/>
                <a:gd name="T27" fmla="*/ 23 h 23"/>
                <a:gd name="T28" fmla="*/ 22 w 180"/>
                <a:gd name="T29" fmla="*/ 14 h 23"/>
                <a:gd name="T30" fmla="*/ 37 w 180"/>
                <a:gd name="T31" fmla="*/ 8 h 23"/>
                <a:gd name="T32" fmla="*/ 53 w 180"/>
                <a:gd name="T33" fmla="*/ 14 h 23"/>
                <a:gd name="T34" fmla="*/ 73 w 180"/>
                <a:gd name="T35" fmla="*/ 23 h 23"/>
                <a:gd name="T36" fmla="*/ 94 w 180"/>
                <a:gd name="T37" fmla="*/ 14 h 23"/>
                <a:gd name="T38" fmla="*/ 109 w 180"/>
                <a:gd name="T39" fmla="*/ 8 h 23"/>
                <a:gd name="T40" fmla="*/ 124 w 180"/>
                <a:gd name="T41" fmla="*/ 14 h 23"/>
                <a:gd name="T42" fmla="*/ 145 w 180"/>
                <a:gd name="T43" fmla="*/ 23 h 23"/>
                <a:gd name="T44" fmla="*/ 166 w 180"/>
                <a:gd name="T45" fmla="*/ 14 h 23"/>
                <a:gd name="T46" fmla="*/ 180 w 180"/>
                <a:gd name="T47" fmla="*/ 8 h 23"/>
                <a:gd name="T48" fmla="*/ 180 w 180"/>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23">
                  <a:moveTo>
                    <a:pt x="180" y="0"/>
                  </a:moveTo>
                  <a:cubicBezTo>
                    <a:pt x="170" y="0"/>
                    <a:pt x="165" y="4"/>
                    <a:pt x="160" y="8"/>
                  </a:cubicBezTo>
                  <a:cubicBezTo>
                    <a:pt x="156" y="12"/>
                    <a:pt x="152" y="15"/>
                    <a:pt x="145" y="15"/>
                  </a:cubicBezTo>
                  <a:cubicBezTo>
                    <a:pt x="137" y="15"/>
                    <a:pt x="134" y="12"/>
                    <a:pt x="130" y="8"/>
                  </a:cubicBezTo>
                  <a:cubicBezTo>
                    <a:pt x="125" y="4"/>
                    <a:pt x="120" y="0"/>
                    <a:pt x="109" y="0"/>
                  </a:cubicBezTo>
                  <a:cubicBezTo>
                    <a:pt x="99" y="0"/>
                    <a:pt x="93" y="4"/>
                    <a:pt x="89" y="8"/>
                  </a:cubicBezTo>
                  <a:cubicBezTo>
                    <a:pt x="84" y="12"/>
                    <a:pt x="81" y="15"/>
                    <a:pt x="73" y="15"/>
                  </a:cubicBezTo>
                  <a:cubicBezTo>
                    <a:pt x="66" y="15"/>
                    <a:pt x="62" y="12"/>
                    <a:pt x="58" y="8"/>
                  </a:cubicBezTo>
                  <a:cubicBezTo>
                    <a:pt x="53" y="4"/>
                    <a:pt x="48" y="0"/>
                    <a:pt x="37" y="0"/>
                  </a:cubicBezTo>
                  <a:cubicBezTo>
                    <a:pt x="27" y="0"/>
                    <a:pt x="22" y="4"/>
                    <a:pt x="17" y="8"/>
                  </a:cubicBezTo>
                  <a:cubicBezTo>
                    <a:pt x="13" y="12"/>
                    <a:pt x="9" y="15"/>
                    <a:pt x="1" y="15"/>
                  </a:cubicBezTo>
                  <a:cubicBezTo>
                    <a:pt x="1" y="15"/>
                    <a:pt x="1" y="15"/>
                    <a:pt x="0" y="15"/>
                  </a:cubicBezTo>
                  <a:cubicBezTo>
                    <a:pt x="0" y="23"/>
                    <a:pt x="0" y="23"/>
                    <a:pt x="0" y="23"/>
                  </a:cubicBezTo>
                  <a:cubicBezTo>
                    <a:pt x="1" y="23"/>
                    <a:pt x="1" y="23"/>
                    <a:pt x="1" y="23"/>
                  </a:cubicBezTo>
                  <a:cubicBezTo>
                    <a:pt x="12" y="23"/>
                    <a:pt x="17" y="19"/>
                    <a:pt x="22" y="14"/>
                  </a:cubicBezTo>
                  <a:cubicBezTo>
                    <a:pt x="26" y="11"/>
                    <a:pt x="30" y="8"/>
                    <a:pt x="37" y="8"/>
                  </a:cubicBezTo>
                  <a:cubicBezTo>
                    <a:pt x="45" y="8"/>
                    <a:pt x="48" y="11"/>
                    <a:pt x="53" y="14"/>
                  </a:cubicBezTo>
                  <a:cubicBezTo>
                    <a:pt x="57" y="19"/>
                    <a:pt x="63" y="23"/>
                    <a:pt x="73" y="23"/>
                  </a:cubicBezTo>
                  <a:cubicBezTo>
                    <a:pt x="84" y="23"/>
                    <a:pt x="89" y="19"/>
                    <a:pt x="94" y="14"/>
                  </a:cubicBezTo>
                  <a:cubicBezTo>
                    <a:pt x="98" y="11"/>
                    <a:pt x="102" y="8"/>
                    <a:pt x="109" y="8"/>
                  </a:cubicBezTo>
                  <a:cubicBezTo>
                    <a:pt x="117" y="8"/>
                    <a:pt x="120" y="11"/>
                    <a:pt x="124" y="14"/>
                  </a:cubicBezTo>
                  <a:cubicBezTo>
                    <a:pt x="129" y="19"/>
                    <a:pt x="135" y="23"/>
                    <a:pt x="145" y="23"/>
                  </a:cubicBezTo>
                  <a:cubicBezTo>
                    <a:pt x="155" y="23"/>
                    <a:pt x="161" y="19"/>
                    <a:pt x="166" y="14"/>
                  </a:cubicBezTo>
                  <a:cubicBezTo>
                    <a:pt x="170" y="11"/>
                    <a:pt x="173" y="8"/>
                    <a:pt x="180" y="8"/>
                  </a:cubicBezTo>
                  <a:lnTo>
                    <a:pt x="18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3" name="Freeform 276"/>
            <p:cNvSpPr/>
            <p:nvPr/>
          </p:nvSpPr>
          <p:spPr bwMode="auto">
            <a:xfrm>
              <a:off x="1839913" y="1692275"/>
              <a:ext cx="249238" cy="31750"/>
            </a:xfrm>
            <a:custGeom>
              <a:avLst/>
              <a:gdLst>
                <a:gd name="T0" fmla="*/ 180 w 180"/>
                <a:gd name="T1" fmla="*/ 0 h 23"/>
                <a:gd name="T2" fmla="*/ 160 w 180"/>
                <a:gd name="T3" fmla="*/ 9 h 23"/>
                <a:gd name="T4" fmla="*/ 145 w 180"/>
                <a:gd name="T5" fmla="*/ 15 h 23"/>
                <a:gd name="T6" fmla="*/ 130 w 180"/>
                <a:gd name="T7" fmla="*/ 9 h 23"/>
                <a:gd name="T8" fmla="*/ 109 w 180"/>
                <a:gd name="T9" fmla="*/ 0 h 23"/>
                <a:gd name="T10" fmla="*/ 89 w 180"/>
                <a:gd name="T11" fmla="*/ 9 h 23"/>
                <a:gd name="T12" fmla="*/ 73 w 180"/>
                <a:gd name="T13" fmla="*/ 15 h 23"/>
                <a:gd name="T14" fmla="*/ 58 w 180"/>
                <a:gd name="T15" fmla="*/ 9 h 23"/>
                <a:gd name="T16" fmla="*/ 37 w 180"/>
                <a:gd name="T17" fmla="*/ 0 h 23"/>
                <a:gd name="T18" fmla="*/ 17 w 180"/>
                <a:gd name="T19" fmla="*/ 9 h 23"/>
                <a:gd name="T20" fmla="*/ 1 w 180"/>
                <a:gd name="T21" fmla="*/ 15 h 23"/>
                <a:gd name="T22" fmla="*/ 0 w 180"/>
                <a:gd name="T23" fmla="*/ 15 h 23"/>
                <a:gd name="T24" fmla="*/ 0 w 180"/>
                <a:gd name="T25" fmla="*/ 23 h 23"/>
                <a:gd name="T26" fmla="*/ 1 w 180"/>
                <a:gd name="T27" fmla="*/ 23 h 23"/>
                <a:gd name="T28" fmla="*/ 22 w 180"/>
                <a:gd name="T29" fmla="*/ 15 h 23"/>
                <a:gd name="T30" fmla="*/ 37 w 180"/>
                <a:gd name="T31" fmla="*/ 8 h 23"/>
                <a:gd name="T32" fmla="*/ 53 w 180"/>
                <a:gd name="T33" fmla="*/ 15 h 23"/>
                <a:gd name="T34" fmla="*/ 73 w 180"/>
                <a:gd name="T35" fmla="*/ 23 h 23"/>
                <a:gd name="T36" fmla="*/ 94 w 180"/>
                <a:gd name="T37" fmla="*/ 15 h 23"/>
                <a:gd name="T38" fmla="*/ 109 w 180"/>
                <a:gd name="T39" fmla="*/ 8 h 23"/>
                <a:gd name="T40" fmla="*/ 124 w 180"/>
                <a:gd name="T41" fmla="*/ 15 h 23"/>
                <a:gd name="T42" fmla="*/ 145 w 180"/>
                <a:gd name="T43" fmla="*/ 23 h 23"/>
                <a:gd name="T44" fmla="*/ 166 w 180"/>
                <a:gd name="T45" fmla="*/ 15 h 23"/>
                <a:gd name="T46" fmla="*/ 180 w 180"/>
                <a:gd name="T47" fmla="*/ 8 h 23"/>
                <a:gd name="T48" fmla="*/ 180 w 180"/>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23">
                  <a:moveTo>
                    <a:pt x="180" y="0"/>
                  </a:moveTo>
                  <a:cubicBezTo>
                    <a:pt x="170" y="0"/>
                    <a:pt x="165" y="5"/>
                    <a:pt x="160" y="9"/>
                  </a:cubicBezTo>
                  <a:cubicBezTo>
                    <a:pt x="156" y="12"/>
                    <a:pt x="152" y="15"/>
                    <a:pt x="145" y="15"/>
                  </a:cubicBezTo>
                  <a:cubicBezTo>
                    <a:pt x="137" y="15"/>
                    <a:pt x="134" y="12"/>
                    <a:pt x="130" y="9"/>
                  </a:cubicBezTo>
                  <a:cubicBezTo>
                    <a:pt x="125" y="4"/>
                    <a:pt x="120" y="0"/>
                    <a:pt x="109" y="0"/>
                  </a:cubicBezTo>
                  <a:cubicBezTo>
                    <a:pt x="99" y="0"/>
                    <a:pt x="93" y="4"/>
                    <a:pt x="89" y="9"/>
                  </a:cubicBezTo>
                  <a:cubicBezTo>
                    <a:pt x="84" y="12"/>
                    <a:pt x="81" y="15"/>
                    <a:pt x="73" y="15"/>
                  </a:cubicBezTo>
                  <a:cubicBezTo>
                    <a:pt x="66" y="15"/>
                    <a:pt x="62" y="12"/>
                    <a:pt x="58" y="9"/>
                  </a:cubicBezTo>
                  <a:cubicBezTo>
                    <a:pt x="53" y="4"/>
                    <a:pt x="48" y="0"/>
                    <a:pt x="37" y="0"/>
                  </a:cubicBezTo>
                  <a:cubicBezTo>
                    <a:pt x="27" y="0"/>
                    <a:pt x="22" y="4"/>
                    <a:pt x="17" y="9"/>
                  </a:cubicBezTo>
                  <a:cubicBezTo>
                    <a:pt x="13" y="12"/>
                    <a:pt x="9" y="15"/>
                    <a:pt x="1" y="15"/>
                  </a:cubicBezTo>
                  <a:cubicBezTo>
                    <a:pt x="1" y="15"/>
                    <a:pt x="1" y="15"/>
                    <a:pt x="0" y="15"/>
                  </a:cubicBezTo>
                  <a:cubicBezTo>
                    <a:pt x="0" y="23"/>
                    <a:pt x="0" y="23"/>
                    <a:pt x="0" y="23"/>
                  </a:cubicBezTo>
                  <a:cubicBezTo>
                    <a:pt x="1" y="23"/>
                    <a:pt x="1" y="23"/>
                    <a:pt x="1" y="23"/>
                  </a:cubicBezTo>
                  <a:cubicBezTo>
                    <a:pt x="12" y="23"/>
                    <a:pt x="17" y="19"/>
                    <a:pt x="22" y="15"/>
                  </a:cubicBezTo>
                  <a:cubicBezTo>
                    <a:pt x="26" y="11"/>
                    <a:pt x="30" y="8"/>
                    <a:pt x="37" y="8"/>
                  </a:cubicBezTo>
                  <a:cubicBezTo>
                    <a:pt x="45" y="8"/>
                    <a:pt x="48" y="11"/>
                    <a:pt x="53" y="15"/>
                  </a:cubicBezTo>
                  <a:cubicBezTo>
                    <a:pt x="57" y="19"/>
                    <a:pt x="63" y="23"/>
                    <a:pt x="73" y="23"/>
                  </a:cubicBezTo>
                  <a:cubicBezTo>
                    <a:pt x="84" y="23"/>
                    <a:pt x="89" y="19"/>
                    <a:pt x="94" y="15"/>
                  </a:cubicBezTo>
                  <a:cubicBezTo>
                    <a:pt x="98" y="11"/>
                    <a:pt x="102" y="8"/>
                    <a:pt x="109" y="8"/>
                  </a:cubicBezTo>
                  <a:cubicBezTo>
                    <a:pt x="117" y="8"/>
                    <a:pt x="120" y="11"/>
                    <a:pt x="124" y="15"/>
                  </a:cubicBezTo>
                  <a:cubicBezTo>
                    <a:pt x="129" y="19"/>
                    <a:pt x="135" y="23"/>
                    <a:pt x="145" y="23"/>
                  </a:cubicBezTo>
                  <a:cubicBezTo>
                    <a:pt x="155" y="23"/>
                    <a:pt x="161" y="19"/>
                    <a:pt x="166" y="15"/>
                  </a:cubicBezTo>
                  <a:cubicBezTo>
                    <a:pt x="170" y="11"/>
                    <a:pt x="173" y="8"/>
                    <a:pt x="180" y="8"/>
                  </a:cubicBezTo>
                  <a:lnTo>
                    <a:pt x="18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4" name="Freeform 277"/>
            <p:cNvSpPr/>
            <p:nvPr/>
          </p:nvSpPr>
          <p:spPr bwMode="auto">
            <a:xfrm>
              <a:off x="1839913" y="1712913"/>
              <a:ext cx="249238" cy="31750"/>
            </a:xfrm>
            <a:custGeom>
              <a:avLst/>
              <a:gdLst>
                <a:gd name="T0" fmla="*/ 180 w 180"/>
                <a:gd name="T1" fmla="*/ 0 h 23"/>
                <a:gd name="T2" fmla="*/ 160 w 180"/>
                <a:gd name="T3" fmla="*/ 9 h 23"/>
                <a:gd name="T4" fmla="*/ 145 w 180"/>
                <a:gd name="T5" fmla="*/ 16 h 23"/>
                <a:gd name="T6" fmla="*/ 130 w 180"/>
                <a:gd name="T7" fmla="*/ 9 h 23"/>
                <a:gd name="T8" fmla="*/ 109 w 180"/>
                <a:gd name="T9" fmla="*/ 0 h 23"/>
                <a:gd name="T10" fmla="*/ 89 w 180"/>
                <a:gd name="T11" fmla="*/ 9 h 23"/>
                <a:gd name="T12" fmla="*/ 73 w 180"/>
                <a:gd name="T13" fmla="*/ 16 h 23"/>
                <a:gd name="T14" fmla="*/ 58 w 180"/>
                <a:gd name="T15" fmla="*/ 9 h 23"/>
                <a:gd name="T16" fmla="*/ 37 w 180"/>
                <a:gd name="T17" fmla="*/ 0 h 23"/>
                <a:gd name="T18" fmla="*/ 17 w 180"/>
                <a:gd name="T19" fmla="*/ 9 h 23"/>
                <a:gd name="T20" fmla="*/ 1 w 180"/>
                <a:gd name="T21" fmla="*/ 16 h 23"/>
                <a:gd name="T22" fmla="*/ 0 w 180"/>
                <a:gd name="T23" fmla="*/ 16 h 23"/>
                <a:gd name="T24" fmla="*/ 0 w 180"/>
                <a:gd name="T25" fmla="*/ 23 h 23"/>
                <a:gd name="T26" fmla="*/ 1 w 180"/>
                <a:gd name="T27" fmla="*/ 23 h 23"/>
                <a:gd name="T28" fmla="*/ 22 w 180"/>
                <a:gd name="T29" fmla="*/ 15 h 23"/>
                <a:gd name="T30" fmla="*/ 37 w 180"/>
                <a:gd name="T31" fmla="*/ 8 h 23"/>
                <a:gd name="T32" fmla="*/ 53 w 180"/>
                <a:gd name="T33" fmla="*/ 15 h 23"/>
                <a:gd name="T34" fmla="*/ 73 w 180"/>
                <a:gd name="T35" fmla="*/ 23 h 23"/>
                <a:gd name="T36" fmla="*/ 94 w 180"/>
                <a:gd name="T37" fmla="*/ 15 h 23"/>
                <a:gd name="T38" fmla="*/ 109 w 180"/>
                <a:gd name="T39" fmla="*/ 8 h 23"/>
                <a:gd name="T40" fmla="*/ 124 w 180"/>
                <a:gd name="T41" fmla="*/ 15 h 23"/>
                <a:gd name="T42" fmla="*/ 145 w 180"/>
                <a:gd name="T43" fmla="*/ 23 h 23"/>
                <a:gd name="T44" fmla="*/ 166 w 180"/>
                <a:gd name="T45" fmla="*/ 15 h 23"/>
                <a:gd name="T46" fmla="*/ 180 w 180"/>
                <a:gd name="T47" fmla="*/ 8 h 23"/>
                <a:gd name="T48" fmla="*/ 180 w 180"/>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23">
                  <a:moveTo>
                    <a:pt x="180" y="0"/>
                  </a:moveTo>
                  <a:cubicBezTo>
                    <a:pt x="170" y="0"/>
                    <a:pt x="165" y="5"/>
                    <a:pt x="160" y="9"/>
                  </a:cubicBezTo>
                  <a:cubicBezTo>
                    <a:pt x="156" y="12"/>
                    <a:pt x="152" y="16"/>
                    <a:pt x="145" y="16"/>
                  </a:cubicBezTo>
                  <a:cubicBezTo>
                    <a:pt x="137" y="16"/>
                    <a:pt x="134" y="12"/>
                    <a:pt x="130" y="9"/>
                  </a:cubicBezTo>
                  <a:cubicBezTo>
                    <a:pt x="125" y="5"/>
                    <a:pt x="120" y="0"/>
                    <a:pt x="109" y="0"/>
                  </a:cubicBezTo>
                  <a:cubicBezTo>
                    <a:pt x="99" y="0"/>
                    <a:pt x="93" y="5"/>
                    <a:pt x="89" y="9"/>
                  </a:cubicBezTo>
                  <a:cubicBezTo>
                    <a:pt x="84" y="12"/>
                    <a:pt x="81" y="16"/>
                    <a:pt x="73" y="16"/>
                  </a:cubicBezTo>
                  <a:cubicBezTo>
                    <a:pt x="66" y="16"/>
                    <a:pt x="62" y="12"/>
                    <a:pt x="58" y="9"/>
                  </a:cubicBezTo>
                  <a:cubicBezTo>
                    <a:pt x="53" y="5"/>
                    <a:pt x="48" y="0"/>
                    <a:pt x="37" y="0"/>
                  </a:cubicBezTo>
                  <a:cubicBezTo>
                    <a:pt x="27" y="0"/>
                    <a:pt x="22" y="5"/>
                    <a:pt x="17" y="9"/>
                  </a:cubicBezTo>
                  <a:cubicBezTo>
                    <a:pt x="13" y="12"/>
                    <a:pt x="9" y="16"/>
                    <a:pt x="1" y="16"/>
                  </a:cubicBezTo>
                  <a:cubicBezTo>
                    <a:pt x="1" y="16"/>
                    <a:pt x="1" y="16"/>
                    <a:pt x="0" y="16"/>
                  </a:cubicBezTo>
                  <a:cubicBezTo>
                    <a:pt x="0" y="23"/>
                    <a:pt x="0" y="23"/>
                    <a:pt x="0" y="23"/>
                  </a:cubicBezTo>
                  <a:cubicBezTo>
                    <a:pt x="1" y="23"/>
                    <a:pt x="1" y="23"/>
                    <a:pt x="1" y="23"/>
                  </a:cubicBezTo>
                  <a:cubicBezTo>
                    <a:pt x="12" y="23"/>
                    <a:pt x="17" y="19"/>
                    <a:pt x="22" y="15"/>
                  </a:cubicBezTo>
                  <a:cubicBezTo>
                    <a:pt x="26" y="11"/>
                    <a:pt x="30" y="8"/>
                    <a:pt x="37" y="8"/>
                  </a:cubicBezTo>
                  <a:cubicBezTo>
                    <a:pt x="45" y="8"/>
                    <a:pt x="48" y="11"/>
                    <a:pt x="53" y="15"/>
                  </a:cubicBezTo>
                  <a:cubicBezTo>
                    <a:pt x="57" y="19"/>
                    <a:pt x="63" y="23"/>
                    <a:pt x="73" y="23"/>
                  </a:cubicBezTo>
                  <a:cubicBezTo>
                    <a:pt x="84" y="23"/>
                    <a:pt x="89" y="19"/>
                    <a:pt x="94" y="15"/>
                  </a:cubicBezTo>
                  <a:cubicBezTo>
                    <a:pt x="98" y="11"/>
                    <a:pt x="102" y="8"/>
                    <a:pt x="109" y="8"/>
                  </a:cubicBezTo>
                  <a:cubicBezTo>
                    <a:pt x="117" y="8"/>
                    <a:pt x="120" y="11"/>
                    <a:pt x="124" y="15"/>
                  </a:cubicBezTo>
                  <a:cubicBezTo>
                    <a:pt x="129" y="19"/>
                    <a:pt x="135" y="23"/>
                    <a:pt x="145" y="23"/>
                  </a:cubicBezTo>
                  <a:cubicBezTo>
                    <a:pt x="155" y="23"/>
                    <a:pt x="161" y="19"/>
                    <a:pt x="166" y="15"/>
                  </a:cubicBezTo>
                  <a:cubicBezTo>
                    <a:pt x="170" y="11"/>
                    <a:pt x="173" y="8"/>
                    <a:pt x="180" y="8"/>
                  </a:cubicBezTo>
                  <a:lnTo>
                    <a:pt x="18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5" name="Freeform 278"/>
            <p:cNvSpPr/>
            <p:nvPr/>
          </p:nvSpPr>
          <p:spPr bwMode="auto">
            <a:xfrm>
              <a:off x="1905000" y="1593850"/>
              <a:ext cx="47625" cy="47625"/>
            </a:xfrm>
            <a:custGeom>
              <a:avLst/>
              <a:gdLst>
                <a:gd name="T0" fmla="*/ 7 w 34"/>
                <a:gd name="T1" fmla="*/ 29 h 35"/>
                <a:gd name="T2" fmla="*/ 29 w 34"/>
                <a:gd name="T3" fmla="*/ 28 h 35"/>
                <a:gd name="T4" fmla="*/ 27 w 34"/>
                <a:gd name="T5" fmla="*/ 6 h 35"/>
                <a:gd name="T6" fmla="*/ 5 w 34"/>
                <a:gd name="T7" fmla="*/ 7 h 35"/>
                <a:gd name="T8" fmla="*/ 7 w 34"/>
                <a:gd name="T9" fmla="*/ 29 h 35"/>
              </a:gdLst>
              <a:ahLst/>
              <a:cxnLst>
                <a:cxn ang="0">
                  <a:pos x="T0" y="T1"/>
                </a:cxn>
                <a:cxn ang="0">
                  <a:pos x="T2" y="T3"/>
                </a:cxn>
                <a:cxn ang="0">
                  <a:pos x="T4" y="T5"/>
                </a:cxn>
                <a:cxn ang="0">
                  <a:pos x="T6" y="T7"/>
                </a:cxn>
                <a:cxn ang="0">
                  <a:pos x="T8" y="T9"/>
                </a:cxn>
              </a:cxnLst>
              <a:rect l="0" t="0" r="r" b="b"/>
              <a:pathLst>
                <a:path w="34" h="35">
                  <a:moveTo>
                    <a:pt x="7" y="29"/>
                  </a:moveTo>
                  <a:cubicBezTo>
                    <a:pt x="13" y="35"/>
                    <a:pt x="23" y="34"/>
                    <a:pt x="29" y="28"/>
                  </a:cubicBezTo>
                  <a:cubicBezTo>
                    <a:pt x="34" y="21"/>
                    <a:pt x="34" y="12"/>
                    <a:pt x="27" y="6"/>
                  </a:cubicBezTo>
                  <a:cubicBezTo>
                    <a:pt x="21" y="0"/>
                    <a:pt x="11" y="1"/>
                    <a:pt x="5" y="7"/>
                  </a:cubicBezTo>
                  <a:cubicBezTo>
                    <a:pt x="0" y="14"/>
                    <a:pt x="0" y="24"/>
                    <a:pt x="7"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6" name="Freeform 279"/>
            <p:cNvSpPr/>
            <p:nvPr/>
          </p:nvSpPr>
          <p:spPr bwMode="auto">
            <a:xfrm>
              <a:off x="2189163" y="4427538"/>
              <a:ext cx="163513" cy="85725"/>
            </a:xfrm>
            <a:custGeom>
              <a:avLst/>
              <a:gdLst>
                <a:gd name="T0" fmla="*/ 6 w 119"/>
                <a:gd name="T1" fmla="*/ 48 h 63"/>
                <a:gd name="T2" fmla="*/ 60 w 119"/>
                <a:gd name="T3" fmla="*/ 48 h 63"/>
                <a:gd name="T4" fmla="*/ 62 w 119"/>
                <a:gd name="T5" fmla="*/ 50 h 63"/>
                <a:gd name="T6" fmla="*/ 70 w 119"/>
                <a:gd name="T7" fmla="*/ 57 h 63"/>
                <a:gd name="T8" fmla="*/ 90 w 119"/>
                <a:gd name="T9" fmla="*/ 50 h 63"/>
                <a:gd name="T10" fmla="*/ 111 w 119"/>
                <a:gd name="T11" fmla="*/ 58 h 63"/>
                <a:gd name="T12" fmla="*/ 117 w 119"/>
                <a:gd name="T13" fmla="*/ 63 h 63"/>
                <a:gd name="T14" fmla="*/ 116 w 119"/>
                <a:gd name="T15" fmla="*/ 56 h 63"/>
                <a:gd name="T16" fmla="*/ 83 w 119"/>
                <a:gd name="T17" fmla="*/ 26 h 63"/>
                <a:gd name="T18" fmla="*/ 81 w 119"/>
                <a:gd name="T19" fmla="*/ 25 h 63"/>
                <a:gd name="T20" fmla="*/ 89 w 119"/>
                <a:gd name="T21" fmla="*/ 16 h 63"/>
                <a:gd name="T22" fmla="*/ 101 w 119"/>
                <a:gd name="T23" fmla="*/ 27 h 63"/>
                <a:gd name="T24" fmla="*/ 110 w 119"/>
                <a:gd name="T25" fmla="*/ 26 h 63"/>
                <a:gd name="T26" fmla="*/ 109 w 119"/>
                <a:gd name="T27" fmla="*/ 18 h 63"/>
                <a:gd name="T28" fmla="*/ 93 w 119"/>
                <a:gd name="T29" fmla="*/ 3 h 63"/>
                <a:gd name="T30" fmla="*/ 93 w 119"/>
                <a:gd name="T31" fmla="*/ 3 h 63"/>
                <a:gd name="T32" fmla="*/ 92 w 119"/>
                <a:gd name="T33" fmla="*/ 2 h 63"/>
                <a:gd name="T34" fmla="*/ 84 w 119"/>
                <a:gd name="T35" fmla="*/ 3 h 63"/>
                <a:gd name="T36" fmla="*/ 66 w 119"/>
                <a:gd name="T37" fmla="*/ 24 h 63"/>
                <a:gd name="T38" fmla="*/ 65 w 119"/>
                <a:gd name="T39" fmla="*/ 24 h 63"/>
                <a:gd name="T40" fmla="*/ 58 w 119"/>
                <a:gd name="T41" fmla="*/ 33 h 63"/>
                <a:gd name="T42" fmla="*/ 57 w 119"/>
                <a:gd name="T43" fmla="*/ 35 h 63"/>
                <a:gd name="T44" fmla="*/ 6 w 119"/>
                <a:gd name="T45" fmla="*/ 35 h 63"/>
                <a:gd name="T46" fmla="*/ 0 w 119"/>
                <a:gd name="T47" fmla="*/ 41 h 63"/>
                <a:gd name="T48" fmla="*/ 6 w 119"/>
                <a:gd name="T49"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63">
                  <a:moveTo>
                    <a:pt x="6" y="48"/>
                  </a:moveTo>
                  <a:cubicBezTo>
                    <a:pt x="60" y="48"/>
                    <a:pt x="60" y="48"/>
                    <a:pt x="60" y="48"/>
                  </a:cubicBezTo>
                  <a:cubicBezTo>
                    <a:pt x="61" y="48"/>
                    <a:pt x="61" y="49"/>
                    <a:pt x="62" y="50"/>
                  </a:cubicBezTo>
                  <a:cubicBezTo>
                    <a:pt x="70" y="57"/>
                    <a:pt x="70" y="57"/>
                    <a:pt x="70" y="57"/>
                  </a:cubicBezTo>
                  <a:cubicBezTo>
                    <a:pt x="75" y="54"/>
                    <a:pt x="80" y="50"/>
                    <a:pt x="90" y="50"/>
                  </a:cubicBezTo>
                  <a:cubicBezTo>
                    <a:pt x="101" y="50"/>
                    <a:pt x="106" y="55"/>
                    <a:pt x="111" y="58"/>
                  </a:cubicBezTo>
                  <a:cubicBezTo>
                    <a:pt x="113" y="60"/>
                    <a:pt x="114" y="62"/>
                    <a:pt x="117" y="63"/>
                  </a:cubicBezTo>
                  <a:cubicBezTo>
                    <a:pt x="118" y="60"/>
                    <a:pt x="119" y="58"/>
                    <a:pt x="116" y="56"/>
                  </a:cubicBezTo>
                  <a:cubicBezTo>
                    <a:pt x="83" y="26"/>
                    <a:pt x="83" y="26"/>
                    <a:pt x="83" y="26"/>
                  </a:cubicBezTo>
                  <a:cubicBezTo>
                    <a:pt x="82" y="26"/>
                    <a:pt x="82" y="25"/>
                    <a:pt x="81" y="25"/>
                  </a:cubicBezTo>
                  <a:cubicBezTo>
                    <a:pt x="89" y="16"/>
                    <a:pt x="89" y="16"/>
                    <a:pt x="89" y="16"/>
                  </a:cubicBezTo>
                  <a:cubicBezTo>
                    <a:pt x="101" y="27"/>
                    <a:pt x="101" y="27"/>
                    <a:pt x="101" y="27"/>
                  </a:cubicBezTo>
                  <a:cubicBezTo>
                    <a:pt x="104" y="29"/>
                    <a:pt x="107" y="29"/>
                    <a:pt x="110" y="26"/>
                  </a:cubicBezTo>
                  <a:cubicBezTo>
                    <a:pt x="112" y="24"/>
                    <a:pt x="112" y="20"/>
                    <a:pt x="109" y="18"/>
                  </a:cubicBezTo>
                  <a:cubicBezTo>
                    <a:pt x="93" y="3"/>
                    <a:pt x="93" y="3"/>
                    <a:pt x="93" y="3"/>
                  </a:cubicBezTo>
                  <a:cubicBezTo>
                    <a:pt x="93" y="3"/>
                    <a:pt x="93" y="3"/>
                    <a:pt x="93" y="3"/>
                  </a:cubicBezTo>
                  <a:cubicBezTo>
                    <a:pt x="93" y="3"/>
                    <a:pt x="92" y="3"/>
                    <a:pt x="92" y="2"/>
                  </a:cubicBezTo>
                  <a:cubicBezTo>
                    <a:pt x="90" y="0"/>
                    <a:pt x="86" y="1"/>
                    <a:pt x="84" y="3"/>
                  </a:cubicBezTo>
                  <a:cubicBezTo>
                    <a:pt x="66" y="24"/>
                    <a:pt x="66" y="24"/>
                    <a:pt x="66" y="24"/>
                  </a:cubicBezTo>
                  <a:cubicBezTo>
                    <a:pt x="66" y="24"/>
                    <a:pt x="66" y="24"/>
                    <a:pt x="65" y="24"/>
                  </a:cubicBezTo>
                  <a:cubicBezTo>
                    <a:pt x="58" y="33"/>
                    <a:pt x="58" y="33"/>
                    <a:pt x="58" y="33"/>
                  </a:cubicBezTo>
                  <a:cubicBezTo>
                    <a:pt x="57" y="33"/>
                    <a:pt x="57" y="34"/>
                    <a:pt x="57" y="35"/>
                  </a:cubicBezTo>
                  <a:cubicBezTo>
                    <a:pt x="6" y="35"/>
                    <a:pt x="6" y="35"/>
                    <a:pt x="6" y="35"/>
                  </a:cubicBezTo>
                  <a:cubicBezTo>
                    <a:pt x="3" y="35"/>
                    <a:pt x="0" y="38"/>
                    <a:pt x="0" y="41"/>
                  </a:cubicBezTo>
                  <a:cubicBezTo>
                    <a:pt x="0" y="45"/>
                    <a:pt x="3" y="48"/>
                    <a:pt x="6" y="4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7" name="Freeform 280"/>
            <p:cNvSpPr/>
            <p:nvPr/>
          </p:nvSpPr>
          <p:spPr bwMode="auto">
            <a:xfrm>
              <a:off x="2181225" y="4500563"/>
              <a:ext cx="219075" cy="28575"/>
            </a:xfrm>
            <a:custGeom>
              <a:avLst/>
              <a:gdLst>
                <a:gd name="T0" fmla="*/ 159 w 159"/>
                <a:gd name="T1" fmla="*/ 0 h 20"/>
                <a:gd name="T2" fmla="*/ 141 w 159"/>
                <a:gd name="T3" fmla="*/ 7 h 20"/>
                <a:gd name="T4" fmla="*/ 127 w 159"/>
                <a:gd name="T5" fmla="*/ 13 h 20"/>
                <a:gd name="T6" fmla="*/ 114 w 159"/>
                <a:gd name="T7" fmla="*/ 7 h 20"/>
                <a:gd name="T8" fmla="*/ 96 w 159"/>
                <a:gd name="T9" fmla="*/ 0 h 20"/>
                <a:gd name="T10" fmla="*/ 78 w 159"/>
                <a:gd name="T11" fmla="*/ 7 h 20"/>
                <a:gd name="T12" fmla="*/ 64 w 159"/>
                <a:gd name="T13" fmla="*/ 13 h 20"/>
                <a:gd name="T14" fmla="*/ 51 w 159"/>
                <a:gd name="T15" fmla="*/ 7 h 20"/>
                <a:gd name="T16" fmla="*/ 33 w 159"/>
                <a:gd name="T17" fmla="*/ 0 h 20"/>
                <a:gd name="T18" fmla="*/ 14 w 159"/>
                <a:gd name="T19" fmla="*/ 7 h 20"/>
                <a:gd name="T20" fmla="*/ 1 w 159"/>
                <a:gd name="T21" fmla="*/ 13 h 20"/>
                <a:gd name="T22" fmla="*/ 0 w 159"/>
                <a:gd name="T23" fmla="*/ 13 h 20"/>
                <a:gd name="T24" fmla="*/ 0 w 159"/>
                <a:gd name="T25" fmla="*/ 20 h 20"/>
                <a:gd name="T26" fmla="*/ 1 w 159"/>
                <a:gd name="T27" fmla="*/ 20 h 20"/>
                <a:gd name="T28" fmla="*/ 19 w 159"/>
                <a:gd name="T29" fmla="*/ 13 h 20"/>
                <a:gd name="T30" fmla="*/ 33 w 159"/>
                <a:gd name="T31" fmla="*/ 7 h 20"/>
                <a:gd name="T32" fmla="*/ 46 w 159"/>
                <a:gd name="T33" fmla="*/ 13 h 20"/>
                <a:gd name="T34" fmla="*/ 64 w 159"/>
                <a:gd name="T35" fmla="*/ 20 h 20"/>
                <a:gd name="T36" fmla="*/ 82 w 159"/>
                <a:gd name="T37" fmla="*/ 13 h 20"/>
                <a:gd name="T38" fmla="*/ 96 w 159"/>
                <a:gd name="T39" fmla="*/ 7 h 20"/>
                <a:gd name="T40" fmla="*/ 109 w 159"/>
                <a:gd name="T41" fmla="*/ 13 h 20"/>
                <a:gd name="T42" fmla="*/ 127 w 159"/>
                <a:gd name="T43" fmla="*/ 20 h 20"/>
                <a:gd name="T44" fmla="*/ 146 w 159"/>
                <a:gd name="T45" fmla="*/ 13 h 20"/>
                <a:gd name="T46" fmla="*/ 159 w 159"/>
                <a:gd name="T47" fmla="*/ 7 h 20"/>
                <a:gd name="T48" fmla="*/ 159 w 159"/>
                <a:gd name="T4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20">
                  <a:moveTo>
                    <a:pt x="159" y="0"/>
                  </a:moveTo>
                  <a:cubicBezTo>
                    <a:pt x="150" y="0"/>
                    <a:pt x="145" y="4"/>
                    <a:pt x="141" y="7"/>
                  </a:cubicBezTo>
                  <a:cubicBezTo>
                    <a:pt x="137" y="11"/>
                    <a:pt x="134" y="13"/>
                    <a:pt x="127" y="13"/>
                  </a:cubicBezTo>
                  <a:cubicBezTo>
                    <a:pt x="121" y="13"/>
                    <a:pt x="118" y="11"/>
                    <a:pt x="114" y="7"/>
                  </a:cubicBezTo>
                  <a:cubicBezTo>
                    <a:pt x="110" y="4"/>
                    <a:pt x="105" y="0"/>
                    <a:pt x="96" y="0"/>
                  </a:cubicBezTo>
                  <a:cubicBezTo>
                    <a:pt x="87" y="0"/>
                    <a:pt x="82" y="4"/>
                    <a:pt x="78" y="7"/>
                  </a:cubicBezTo>
                  <a:cubicBezTo>
                    <a:pt x="74" y="11"/>
                    <a:pt x="71" y="13"/>
                    <a:pt x="64" y="13"/>
                  </a:cubicBezTo>
                  <a:cubicBezTo>
                    <a:pt x="58" y="13"/>
                    <a:pt x="54" y="11"/>
                    <a:pt x="51" y="7"/>
                  </a:cubicBezTo>
                  <a:cubicBezTo>
                    <a:pt x="46" y="4"/>
                    <a:pt x="42" y="0"/>
                    <a:pt x="33" y="0"/>
                  </a:cubicBezTo>
                  <a:cubicBezTo>
                    <a:pt x="23" y="0"/>
                    <a:pt x="19" y="4"/>
                    <a:pt x="14" y="7"/>
                  </a:cubicBezTo>
                  <a:cubicBezTo>
                    <a:pt x="11" y="11"/>
                    <a:pt x="7" y="13"/>
                    <a:pt x="1" y="13"/>
                  </a:cubicBezTo>
                  <a:cubicBezTo>
                    <a:pt x="0" y="13"/>
                    <a:pt x="0" y="13"/>
                    <a:pt x="0" y="13"/>
                  </a:cubicBezTo>
                  <a:cubicBezTo>
                    <a:pt x="0" y="20"/>
                    <a:pt x="0" y="20"/>
                    <a:pt x="0" y="20"/>
                  </a:cubicBezTo>
                  <a:cubicBezTo>
                    <a:pt x="0" y="20"/>
                    <a:pt x="0" y="20"/>
                    <a:pt x="1" y="20"/>
                  </a:cubicBezTo>
                  <a:cubicBezTo>
                    <a:pt x="10" y="20"/>
                    <a:pt x="15" y="16"/>
                    <a:pt x="19" y="13"/>
                  </a:cubicBezTo>
                  <a:cubicBezTo>
                    <a:pt x="23" y="9"/>
                    <a:pt x="26" y="7"/>
                    <a:pt x="33" y="7"/>
                  </a:cubicBezTo>
                  <a:cubicBezTo>
                    <a:pt x="39" y="7"/>
                    <a:pt x="42" y="9"/>
                    <a:pt x="46" y="13"/>
                  </a:cubicBezTo>
                  <a:cubicBezTo>
                    <a:pt x="50" y="16"/>
                    <a:pt x="55" y="20"/>
                    <a:pt x="64" y="20"/>
                  </a:cubicBezTo>
                  <a:cubicBezTo>
                    <a:pt x="73" y="20"/>
                    <a:pt x="78" y="16"/>
                    <a:pt x="82" y="13"/>
                  </a:cubicBezTo>
                  <a:cubicBezTo>
                    <a:pt x="86" y="9"/>
                    <a:pt x="89" y="7"/>
                    <a:pt x="96" y="7"/>
                  </a:cubicBezTo>
                  <a:cubicBezTo>
                    <a:pt x="102" y="7"/>
                    <a:pt x="106" y="9"/>
                    <a:pt x="109" y="13"/>
                  </a:cubicBezTo>
                  <a:cubicBezTo>
                    <a:pt x="114" y="16"/>
                    <a:pt x="118" y="20"/>
                    <a:pt x="127" y="20"/>
                  </a:cubicBezTo>
                  <a:cubicBezTo>
                    <a:pt x="137" y="20"/>
                    <a:pt x="141" y="16"/>
                    <a:pt x="146" y="13"/>
                  </a:cubicBezTo>
                  <a:cubicBezTo>
                    <a:pt x="149" y="9"/>
                    <a:pt x="152" y="7"/>
                    <a:pt x="159" y="7"/>
                  </a:cubicBezTo>
                  <a:lnTo>
                    <a:pt x="159"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8" name="Freeform 281"/>
            <p:cNvSpPr/>
            <p:nvPr/>
          </p:nvSpPr>
          <p:spPr bwMode="auto">
            <a:xfrm>
              <a:off x="2181225" y="4518025"/>
              <a:ext cx="219075" cy="28575"/>
            </a:xfrm>
            <a:custGeom>
              <a:avLst/>
              <a:gdLst>
                <a:gd name="T0" fmla="*/ 159 w 159"/>
                <a:gd name="T1" fmla="*/ 0 h 21"/>
                <a:gd name="T2" fmla="*/ 141 w 159"/>
                <a:gd name="T3" fmla="*/ 8 h 21"/>
                <a:gd name="T4" fmla="*/ 127 w 159"/>
                <a:gd name="T5" fmla="*/ 14 h 21"/>
                <a:gd name="T6" fmla="*/ 114 w 159"/>
                <a:gd name="T7" fmla="*/ 8 h 21"/>
                <a:gd name="T8" fmla="*/ 96 w 159"/>
                <a:gd name="T9" fmla="*/ 0 h 21"/>
                <a:gd name="T10" fmla="*/ 78 w 159"/>
                <a:gd name="T11" fmla="*/ 8 h 21"/>
                <a:gd name="T12" fmla="*/ 64 w 159"/>
                <a:gd name="T13" fmla="*/ 14 h 21"/>
                <a:gd name="T14" fmla="*/ 51 w 159"/>
                <a:gd name="T15" fmla="*/ 8 h 21"/>
                <a:gd name="T16" fmla="*/ 33 w 159"/>
                <a:gd name="T17" fmla="*/ 0 h 21"/>
                <a:gd name="T18" fmla="*/ 14 w 159"/>
                <a:gd name="T19" fmla="*/ 8 h 21"/>
                <a:gd name="T20" fmla="*/ 1 w 159"/>
                <a:gd name="T21" fmla="*/ 14 h 21"/>
                <a:gd name="T22" fmla="*/ 0 w 159"/>
                <a:gd name="T23" fmla="*/ 14 h 21"/>
                <a:gd name="T24" fmla="*/ 0 w 159"/>
                <a:gd name="T25" fmla="*/ 21 h 21"/>
                <a:gd name="T26" fmla="*/ 1 w 159"/>
                <a:gd name="T27" fmla="*/ 21 h 21"/>
                <a:gd name="T28" fmla="*/ 19 w 159"/>
                <a:gd name="T29" fmla="*/ 13 h 21"/>
                <a:gd name="T30" fmla="*/ 33 w 159"/>
                <a:gd name="T31" fmla="*/ 7 h 21"/>
                <a:gd name="T32" fmla="*/ 46 w 159"/>
                <a:gd name="T33" fmla="*/ 13 h 21"/>
                <a:gd name="T34" fmla="*/ 64 w 159"/>
                <a:gd name="T35" fmla="*/ 21 h 21"/>
                <a:gd name="T36" fmla="*/ 82 w 159"/>
                <a:gd name="T37" fmla="*/ 13 h 21"/>
                <a:gd name="T38" fmla="*/ 96 w 159"/>
                <a:gd name="T39" fmla="*/ 7 h 21"/>
                <a:gd name="T40" fmla="*/ 109 w 159"/>
                <a:gd name="T41" fmla="*/ 13 h 21"/>
                <a:gd name="T42" fmla="*/ 127 w 159"/>
                <a:gd name="T43" fmla="*/ 21 h 21"/>
                <a:gd name="T44" fmla="*/ 146 w 159"/>
                <a:gd name="T45" fmla="*/ 13 h 21"/>
                <a:gd name="T46" fmla="*/ 159 w 159"/>
                <a:gd name="T47" fmla="*/ 7 h 21"/>
                <a:gd name="T48" fmla="*/ 159 w 159"/>
                <a:gd name="T4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21">
                  <a:moveTo>
                    <a:pt x="159" y="0"/>
                  </a:moveTo>
                  <a:cubicBezTo>
                    <a:pt x="150" y="0"/>
                    <a:pt x="145" y="4"/>
                    <a:pt x="141" y="8"/>
                  </a:cubicBezTo>
                  <a:cubicBezTo>
                    <a:pt x="137" y="11"/>
                    <a:pt x="134" y="14"/>
                    <a:pt x="127" y="14"/>
                  </a:cubicBezTo>
                  <a:cubicBezTo>
                    <a:pt x="121" y="14"/>
                    <a:pt x="118" y="11"/>
                    <a:pt x="114" y="8"/>
                  </a:cubicBezTo>
                  <a:cubicBezTo>
                    <a:pt x="110" y="4"/>
                    <a:pt x="105" y="0"/>
                    <a:pt x="96" y="0"/>
                  </a:cubicBezTo>
                  <a:cubicBezTo>
                    <a:pt x="87" y="0"/>
                    <a:pt x="82" y="4"/>
                    <a:pt x="78" y="8"/>
                  </a:cubicBezTo>
                  <a:cubicBezTo>
                    <a:pt x="74" y="11"/>
                    <a:pt x="71" y="14"/>
                    <a:pt x="64" y="14"/>
                  </a:cubicBezTo>
                  <a:cubicBezTo>
                    <a:pt x="58" y="14"/>
                    <a:pt x="54" y="11"/>
                    <a:pt x="51" y="8"/>
                  </a:cubicBezTo>
                  <a:cubicBezTo>
                    <a:pt x="46" y="4"/>
                    <a:pt x="42" y="0"/>
                    <a:pt x="33" y="0"/>
                  </a:cubicBezTo>
                  <a:cubicBezTo>
                    <a:pt x="23" y="0"/>
                    <a:pt x="19" y="4"/>
                    <a:pt x="14" y="8"/>
                  </a:cubicBezTo>
                  <a:cubicBezTo>
                    <a:pt x="11" y="11"/>
                    <a:pt x="7" y="14"/>
                    <a:pt x="1" y="14"/>
                  </a:cubicBezTo>
                  <a:cubicBezTo>
                    <a:pt x="0" y="14"/>
                    <a:pt x="0" y="14"/>
                    <a:pt x="0" y="14"/>
                  </a:cubicBezTo>
                  <a:cubicBezTo>
                    <a:pt x="0" y="21"/>
                    <a:pt x="0" y="21"/>
                    <a:pt x="0" y="21"/>
                  </a:cubicBezTo>
                  <a:cubicBezTo>
                    <a:pt x="0" y="21"/>
                    <a:pt x="0" y="21"/>
                    <a:pt x="1" y="21"/>
                  </a:cubicBezTo>
                  <a:cubicBezTo>
                    <a:pt x="10" y="21"/>
                    <a:pt x="15" y="17"/>
                    <a:pt x="19" y="13"/>
                  </a:cubicBezTo>
                  <a:cubicBezTo>
                    <a:pt x="23" y="10"/>
                    <a:pt x="26" y="7"/>
                    <a:pt x="33" y="7"/>
                  </a:cubicBezTo>
                  <a:cubicBezTo>
                    <a:pt x="39" y="7"/>
                    <a:pt x="42" y="10"/>
                    <a:pt x="46" y="13"/>
                  </a:cubicBezTo>
                  <a:cubicBezTo>
                    <a:pt x="50" y="17"/>
                    <a:pt x="55" y="21"/>
                    <a:pt x="64" y="21"/>
                  </a:cubicBezTo>
                  <a:cubicBezTo>
                    <a:pt x="73" y="21"/>
                    <a:pt x="78" y="17"/>
                    <a:pt x="82" y="13"/>
                  </a:cubicBezTo>
                  <a:cubicBezTo>
                    <a:pt x="86" y="10"/>
                    <a:pt x="89" y="7"/>
                    <a:pt x="96" y="7"/>
                  </a:cubicBezTo>
                  <a:cubicBezTo>
                    <a:pt x="102" y="7"/>
                    <a:pt x="106" y="10"/>
                    <a:pt x="109" y="13"/>
                  </a:cubicBezTo>
                  <a:cubicBezTo>
                    <a:pt x="114" y="17"/>
                    <a:pt x="118" y="21"/>
                    <a:pt x="127" y="21"/>
                  </a:cubicBezTo>
                  <a:cubicBezTo>
                    <a:pt x="137" y="21"/>
                    <a:pt x="141" y="17"/>
                    <a:pt x="146" y="13"/>
                  </a:cubicBezTo>
                  <a:cubicBezTo>
                    <a:pt x="149" y="10"/>
                    <a:pt x="152" y="7"/>
                    <a:pt x="159" y="7"/>
                  </a:cubicBezTo>
                  <a:lnTo>
                    <a:pt x="159"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9" name="Freeform 282"/>
            <p:cNvSpPr/>
            <p:nvPr/>
          </p:nvSpPr>
          <p:spPr bwMode="auto">
            <a:xfrm>
              <a:off x="2181225" y="4533900"/>
              <a:ext cx="219075" cy="28575"/>
            </a:xfrm>
            <a:custGeom>
              <a:avLst/>
              <a:gdLst>
                <a:gd name="T0" fmla="*/ 159 w 159"/>
                <a:gd name="T1" fmla="*/ 0 h 21"/>
                <a:gd name="T2" fmla="*/ 141 w 159"/>
                <a:gd name="T3" fmla="*/ 8 h 21"/>
                <a:gd name="T4" fmla="*/ 127 w 159"/>
                <a:gd name="T5" fmla="*/ 14 h 21"/>
                <a:gd name="T6" fmla="*/ 114 w 159"/>
                <a:gd name="T7" fmla="*/ 8 h 21"/>
                <a:gd name="T8" fmla="*/ 96 w 159"/>
                <a:gd name="T9" fmla="*/ 0 h 21"/>
                <a:gd name="T10" fmla="*/ 78 w 159"/>
                <a:gd name="T11" fmla="*/ 8 h 21"/>
                <a:gd name="T12" fmla="*/ 64 w 159"/>
                <a:gd name="T13" fmla="*/ 14 h 21"/>
                <a:gd name="T14" fmla="*/ 51 w 159"/>
                <a:gd name="T15" fmla="*/ 8 h 21"/>
                <a:gd name="T16" fmla="*/ 33 w 159"/>
                <a:gd name="T17" fmla="*/ 0 h 21"/>
                <a:gd name="T18" fmla="*/ 14 w 159"/>
                <a:gd name="T19" fmla="*/ 8 h 21"/>
                <a:gd name="T20" fmla="*/ 1 w 159"/>
                <a:gd name="T21" fmla="*/ 14 h 21"/>
                <a:gd name="T22" fmla="*/ 0 w 159"/>
                <a:gd name="T23" fmla="*/ 14 h 21"/>
                <a:gd name="T24" fmla="*/ 0 w 159"/>
                <a:gd name="T25" fmla="*/ 21 h 21"/>
                <a:gd name="T26" fmla="*/ 1 w 159"/>
                <a:gd name="T27" fmla="*/ 21 h 21"/>
                <a:gd name="T28" fmla="*/ 19 w 159"/>
                <a:gd name="T29" fmla="*/ 14 h 21"/>
                <a:gd name="T30" fmla="*/ 33 w 159"/>
                <a:gd name="T31" fmla="*/ 7 h 21"/>
                <a:gd name="T32" fmla="*/ 46 w 159"/>
                <a:gd name="T33" fmla="*/ 14 h 21"/>
                <a:gd name="T34" fmla="*/ 64 w 159"/>
                <a:gd name="T35" fmla="*/ 21 h 21"/>
                <a:gd name="T36" fmla="*/ 82 w 159"/>
                <a:gd name="T37" fmla="*/ 14 h 21"/>
                <a:gd name="T38" fmla="*/ 96 w 159"/>
                <a:gd name="T39" fmla="*/ 7 h 21"/>
                <a:gd name="T40" fmla="*/ 109 w 159"/>
                <a:gd name="T41" fmla="*/ 14 h 21"/>
                <a:gd name="T42" fmla="*/ 127 w 159"/>
                <a:gd name="T43" fmla="*/ 21 h 21"/>
                <a:gd name="T44" fmla="*/ 146 w 159"/>
                <a:gd name="T45" fmla="*/ 14 h 21"/>
                <a:gd name="T46" fmla="*/ 159 w 159"/>
                <a:gd name="T47" fmla="*/ 7 h 21"/>
                <a:gd name="T48" fmla="*/ 159 w 159"/>
                <a:gd name="T4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21">
                  <a:moveTo>
                    <a:pt x="159" y="0"/>
                  </a:moveTo>
                  <a:cubicBezTo>
                    <a:pt x="150" y="1"/>
                    <a:pt x="145" y="5"/>
                    <a:pt x="141" y="8"/>
                  </a:cubicBezTo>
                  <a:cubicBezTo>
                    <a:pt x="137" y="12"/>
                    <a:pt x="134" y="14"/>
                    <a:pt x="127" y="14"/>
                  </a:cubicBezTo>
                  <a:cubicBezTo>
                    <a:pt x="121" y="14"/>
                    <a:pt x="118" y="12"/>
                    <a:pt x="114" y="8"/>
                  </a:cubicBezTo>
                  <a:cubicBezTo>
                    <a:pt x="110" y="5"/>
                    <a:pt x="105" y="0"/>
                    <a:pt x="96" y="0"/>
                  </a:cubicBezTo>
                  <a:cubicBezTo>
                    <a:pt x="87" y="0"/>
                    <a:pt x="82" y="5"/>
                    <a:pt x="78" y="8"/>
                  </a:cubicBezTo>
                  <a:cubicBezTo>
                    <a:pt x="74" y="12"/>
                    <a:pt x="71" y="14"/>
                    <a:pt x="64" y="14"/>
                  </a:cubicBezTo>
                  <a:cubicBezTo>
                    <a:pt x="58" y="14"/>
                    <a:pt x="54" y="12"/>
                    <a:pt x="51" y="8"/>
                  </a:cubicBezTo>
                  <a:cubicBezTo>
                    <a:pt x="46" y="5"/>
                    <a:pt x="42" y="0"/>
                    <a:pt x="33" y="0"/>
                  </a:cubicBezTo>
                  <a:cubicBezTo>
                    <a:pt x="23" y="0"/>
                    <a:pt x="19" y="5"/>
                    <a:pt x="14" y="8"/>
                  </a:cubicBezTo>
                  <a:cubicBezTo>
                    <a:pt x="11" y="12"/>
                    <a:pt x="7" y="14"/>
                    <a:pt x="1" y="14"/>
                  </a:cubicBezTo>
                  <a:cubicBezTo>
                    <a:pt x="0" y="14"/>
                    <a:pt x="0" y="14"/>
                    <a:pt x="0" y="14"/>
                  </a:cubicBezTo>
                  <a:cubicBezTo>
                    <a:pt x="0" y="21"/>
                    <a:pt x="0" y="21"/>
                    <a:pt x="0" y="21"/>
                  </a:cubicBezTo>
                  <a:cubicBezTo>
                    <a:pt x="0" y="21"/>
                    <a:pt x="0" y="21"/>
                    <a:pt x="1" y="21"/>
                  </a:cubicBezTo>
                  <a:cubicBezTo>
                    <a:pt x="10" y="21"/>
                    <a:pt x="15" y="17"/>
                    <a:pt x="19" y="14"/>
                  </a:cubicBezTo>
                  <a:cubicBezTo>
                    <a:pt x="23" y="10"/>
                    <a:pt x="26" y="7"/>
                    <a:pt x="33" y="7"/>
                  </a:cubicBezTo>
                  <a:cubicBezTo>
                    <a:pt x="39" y="7"/>
                    <a:pt x="42" y="10"/>
                    <a:pt x="46" y="14"/>
                  </a:cubicBezTo>
                  <a:cubicBezTo>
                    <a:pt x="50" y="17"/>
                    <a:pt x="55" y="21"/>
                    <a:pt x="64" y="21"/>
                  </a:cubicBezTo>
                  <a:cubicBezTo>
                    <a:pt x="73" y="21"/>
                    <a:pt x="78" y="17"/>
                    <a:pt x="82" y="14"/>
                  </a:cubicBezTo>
                  <a:cubicBezTo>
                    <a:pt x="86" y="10"/>
                    <a:pt x="89" y="7"/>
                    <a:pt x="96" y="7"/>
                  </a:cubicBezTo>
                  <a:cubicBezTo>
                    <a:pt x="102" y="7"/>
                    <a:pt x="106" y="10"/>
                    <a:pt x="109" y="14"/>
                  </a:cubicBezTo>
                  <a:cubicBezTo>
                    <a:pt x="114" y="17"/>
                    <a:pt x="118" y="21"/>
                    <a:pt x="127" y="21"/>
                  </a:cubicBezTo>
                  <a:cubicBezTo>
                    <a:pt x="137" y="21"/>
                    <a:pt x="141" y="17"/>
                    <a:pt x="146" y="14"/>
                  </a:cubicBezTo>
                  <a:cubicBezTo>
                    <a:pt x="149" y="10"/>
                    <a:pt x="152" y="8"/>
                    <a:pt x="159" y="7"/>
                  </a:cubicBezTo>
                  <a:lnTo>
                    <a:pt x="159"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0" name="Freeform 283"/>
            <p:cNvSpPr/>
            <p:nvPr/>
          </p:nvSpPr>
          <p:spPr bwMode="auto">
            <a:xfrm>
              <a:off x="2236788" y="4430713"/>
              <a:ext cx="41275" cy="41275"/>
            </a:xfrm>
            <a:custGeom>
              <a:avLst/>
              <a:gdLst>
                <a:gd name="T0" fmla="*/ 6 w 30"/>
                <a:gd name="T1" fmla="*/ 25 h 30"/>
                <a:gd name="T2" fmla="*/ 25 w 30"/>
                <a:gd name="T3" fmla="*/ 24 h 30"/>
                <a:gd name="T4" fmla="*/ 24 w 30"/>
                <a:gd name="T5" fmla="*/ 5 h 30"/>
                <a:gd name="T6" fmla="*/ 5 w 30"/>
                <a:gd name="T7" fmla="*/ 6 h 30"/>
                <a:gd name="T8" fmla="*/ 6 w 30"/>
                <a:gd name="T9" fmla="*/ 25 h 30"/>
              </a:gdLst>
              <a:ahLst/>
              <a:cxnLst>
                <a:cxn ang="0">
                  <a:pos x="T0" y="T1"/>
                </a:cxn>
                <a:cxn ang="0">
                  <a:pos x="T2" y="T3"/>
                </a:cxn>
                <a:cxn ang="0">
                  <a:pos x="T4" y="T5"/>
                </a:cxn>
                <a:cxn ang="0">
                  <a:pos x="T6" y="T7"/>
                </a:cxn>
                <a:cxn ang="0">
                  <a:pos x="T8" y="T9"/>
                </a:cxn>
              </a:cxnLst>
              <a:rect l="0" t="0" r="r" b="b"/>
              <a:pathLst>
                <a:path w="30" h="30">
                  <a:moveTo>
                    <a:pt x="6" y="25"/>
                  </a:moveTo>
                  <a:cubicBezTo>
                    <a:pt x="12" y="30"/>
                    <a:pt x="20" y="30"/>
                    <a:pt x="25" y="24"/>
                  </a:cubicBezTo>
                  <a:cubicBezTo>
                    <a:pt x="30" y="19"/>
                    <a:pt x="30" y="10"/>
                    <a:pt x="24" y="5"/>
                  </a:cubicBezTo>
                  <a:cubicBezTo>
                    <a:pt x="18" y="0"/>
                    <a:pt x="10" y="1"/>
                    <a:pt x="5" y="6"/>
                  </a:cubicBezTo>
                  <a:cubicBezTo>
                    <a:pt x="0" y="12"/>
                    <a:pt x="0" y="20"/>
                    <a:pt x="6"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1" name="Freeform 284"/>
            <p:cNvSpPr/>
            <p:nvPr/>
          </p:nvSpPr>
          <p:spPr bwMode="auto">
            <a:xfrm>
              <a:off x="2024063" y="3441700"/>
              <a:ext cx="244475" cy="128587"/>
            </a:xfrm>
            <a:custGeom>
              <a:avLst/>
              <a:gdLst>
                <a:gd name="T0" fmla="*/ 9 w 178"/>
                <a:gd name="T1" fmla="*/ 71 h 94"/>
                <a:gd name="T2" fmla="*/ 90 w 178"/>
                <a:gd name="T3" fmla="*/ 71 h 94"/>
                <a:gd name="T4" fmla="*/ 92 w 178"/>
                <a:gd name="T5" fmla="*/ 74 h 94"/>
                <a:gd name="T6" fmla="*/ 105 w 178"/>
                <a:gd name="T7" fmla="*/ 86 h 94"/>
                <a:gd name="T8" fmla="*/ 134 w 178"/>
                <a:gd name="T9" fmla="*/ 74 h 94"/>
                <a:gd name="T10" fmla="*/ 166 w 178"/>
                <a:gd name="T11" fmla="*/ 87 h 94"/>
                <a:gd name="T12" fmla="*/ 175 w 178"/>
                <a:gd name="T13" fmla="*/ 94 h 94"/>
                <a:gd name="T14" fmla="*/ 174 w 178"/>
                <a:gd name="T15" fmla="*/ 83 h 94"/>
                <a:gd name="T16" fmla="*/ 124 w 178"/>
                <a:gd name="T17" fmla="*/ 39 h 94"/>
                <a:gd name="T18" fmla="*/ 122 w 178"/>
                <a:gd name="T19" fmla="*/ 37 h 94"/>
                <a:gd name="T20" fmla="*/ 133 w 178"/>
                <a:gd name="T21" fmla="*/ 24 h 94"/>
                <a:gd name="T22" fmla="*/ 151 w 178"/>
                <a:gd name="T23" fmla="*/ 40 h 94"/>
                <a:gd name="T24" fmla="*/ 164 w 178"/>
                <a:gd name="T25" fmla="*/ 39 h 94"/>
                <a:gd name="T26" fmla="*/ 164 w 178"/>
                <a:gd name="T27" fmla="*/ 26 h 94"/>
                <a:gd name="T28" fmla="*/ 139 w 178"/>
                <a:gd name="T29" fmla="*/ 4 h 94"/>
                <a:gd name="T30" fmla="*/ 139 w 178"/>
                <a:gd name="T31" fmla="*/ 4 h 94"/>
                <a:gd name="T32" fmla="*/ 138 w 178"/>
                <a:gd name="T33" fmla="*/ 3 h 94"/>
                <a:gd name="T34" fmla="*/ 125 w 178"/>
                <a:gd name="T35" fmla="*/ 5 h 94"/>
                <a:gd name="T36" fmla="*/ 99 w 178"/>
                <a:gd name="T37" fmla="*/ 35 h 94"/>
                <a:gd name="T38" fmla="*/ 98 w 178"/>
                <a:gd name="T39" fmla="*/ 36 h 94"/>
                <a:gd name="T40" fmla="*/ 87 w 178"/>
                <a:gd name="T41" fmla="*/ 49 h 94"/>
                <a:gd name="T42" fmla="*/ 85 w 178"/>
                <a:gd name="T43" fmla="*/ 53 h 94"/>
                <a:gd name="T44" fmla="*/ 9 w 178"/>
                <a:gd name="T45" fmla="*/ 52 h 94"/>
                <a:gd name="T46" fmla="*/ 0 w 178"/>
                <a:gd name="T47" fmla="*/ 62 h 94"/>
                <a:gd name="T48" fmla="*/ 9 w 178"/>
                <a:gd name="T4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8" h="94">
                  <a:moveTo>
                    <a:pt x="9" y="71"/>
                  </a:moveTo>
                  <a:cubicBezTo>
                    <a:pt x="90" y="71"/>
                    <a:pt x="90" y="71"/>
                    <a:pt x="90" y="71"/>
                  </a:cubicBezTo>
                  <a:cubicBezTo>
                    <a:pt x="91" y="72"/>
                    <a:pt x="92" y="73"/>
                    <a:pt x="92" y="74"/>
                  </a:cubicBezTo>
                  <a:cubicBezTo>
                    <a:pt x="105" y="86"/>
                    <a:pt x="105" y="86"/>
                    <a:pt x="105" y="86"/>
                  </a:cubicBezTo>
                  <a:cubicBezTo>
                    <a:pt x="112" y="80"/>
                    <a:pt x="120" y="74"/>
                    <a:pt x="134" y="74"/>
                  </a:cubicBezTo>
                  <a:cubicBezTo>
                    <a:pt x="151" y="74"/>
                    <a:pt x="159" y="82"/>
                    <a:pt x="166" y="87"/>
                  </a:cubicBezTo>
                  <a:cubicBezTo>
                    <a:pt x="169" y="90"/>
                    <a:pt x="172" y="93"/>
                    <a:pt x="175" y="94"/>
                  </a:cubicBezTo>
                  <a:cubicBezTo>
                    <a:pt x="177" y="90"/>
                    <a:pt x="178" y="87"/>
                    <a:pt x="174" y="83"/>
                  </a:cubicBezTo>
                  <a:cubicBezTo>
                    <a:pt x="124" y="39"/>
                    <a:pt x="124" y="39"/>
                    <a:pt x="124" y="39"/>
                  </a:cubicBezTo>
                  <a:cubicBezTo>
                    <a:pt x="123" y="38"/>
                    <a:pt x="122" y="38"/>
                    <a:pt x="122" y="37"/>
                  </a:cubicBezTo>
                  <a:cubicBezTo>
                    <a:pt x="133" y="24"/>
                    <a:pt x="133" y="24"/>
                    <a:pt x="133" y="24"/>
                  </a:cubicBezTo>
                  <a:cubicBezTo>
                    <a:pt x="151" y="40"/>
                    <a:pt x="151" y="40"/>
                    <a:pt x="151" y="40"/>
                  </a:cubicBezTo>
                  <a:cubicBezTo>
                    <a:pt x="155" y="43"/>
                    <a:pt x="161" y="43"/>
                    <a:pt x="164" y="39"/>
                  </a:cubicBezTo>
                  <a:cubicBezTo>
                    <a:pt x="168" y="35"/>
                    <a:pt x="167" y="30"/>
                    <a:pt x="164" y="26"/>
                  </a:cubicBezTo>
                  <a:cubicBezTo>
                    <a:pt x="139" y="4"/>
                    <a:pt x="139" y="4"/>
                    <a:pt x="139" y="4"/>
                  </a:cubicBezTo>
                  <a:cubicBezTo>
                    <a:pt x="139" y="4"/>
                    <a:pt x="139" y="4"/>
                    <a:pt x="139" y="4"/>
                  </a:cubicBezTo>
                  <a:cubicBezTo>
                    <a:pt x="139" y="4"/>
                    <a:pt x="138" y="4"/>
                    <a:pt x="138" y="3"/>
                  </a:cubicBezTo>
                  <a:cubicBezTo>
                    <a:pt x="134" y="0"/>
                    <a:pt x="128" y="1"/>
                    <a:pt x="125" y="5"/>
                  </a:cubicBezTo>
                  <a:cubicBezTo>
                    <a:pt x="99" y="35"/>
                    <a:pt x="99" y="35"/>
                    <a:pt x="99" y="35"/>
                  </a:cubicBezTo>
                  <a:cubicBezTo>
                    <a:pt x="99" y="36"/>
                    <a:pt x="98" y="36"/>
                    <a:pt x="98" y="36"/>
                  </a:cubicBezTo>
                  <a:cubicBezTo>
                    <a:pt x="87" y="49"/>
                    <a:pt x="87" y="49"/>
                    <a:pt x="87" y="49"/>
                  </a:cubicBezTo>
                  <a:cubicBezTo>
                    <a:pt x="86" y="50"/>
                    <a:pt x="85" y="51"/>
                    <a:pt x="85" y="53"/>
                  </a:cubicBezTo>
                  <a:cubicBezTo>
                    <a:pt x="9" y="52"/>
                    <a:pt x="9" y="52"/>
                    <a:pt x="9" y="52"/>
                  </a:cubicBezTo>
                  <a:cubicBezTo>
                    <a:pt x="4" y="52"/>
                    <a:pt x="0" y="57"/>
                    <a:pt x="0" y="62"/>
                  </a:cubicBezTo>
                  <a:cubicBezTo>
                    <a:pt x="0" y="67"/>
                    <a:pt x="4" y="71"/>
                    <a:pt x="9" y="7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2" name="Freeform 285"/>
            <p:cNvSpPr/>
            <p:nvPr/>
          </p:nvSpPr>
          <p:spPr bwMode="auto">
            <a:xfrm>
              <a:off x="2009775" y="3551238"/>
              <a:ext cx="330200" cy="42862"/>
            </a:xfrm>
            <a:custGeom>
              <a:avLst/>
              <a:gdLst>
                <a:gd name="T0" fmla="*/ 239 w 239"/>
                <a:gd name="T1" fmla="*/ 0 h 31"/>
                <a:gd name="T2" fmla="*/ 212 w 239"/>
                <a:gd name="T3" fmla="*/ 12 h 31"/>
                <a:gd name="T4" fmla="*/ 192 w 239"/>
                <a:gd name="T5" fmla="*/ 21 h 31"/>
                <a:gd name="T6" fmla="*/ 172 w 239"/>
                <a:gd name="T7" fmla="*/ 12 h 31"/>
                <a:gd name="T8" fmla="*/ 144 w 239"/>
                <a:gd name="T9" fmla="*/ 0 h 31"/>
                <a:gd name="T10" fmla="*/ 117 w 239"/>
                <a:gd name="T11" fmla="*/ 12 h 31"/>
                <a:gd name="T12" fmla="*/ 97 w 239"/>
                <a:gd name="T13" fmla="*/ 21 h 31"/>
                <a:gd name="T14" fmla="*/ 77 w 239"/>
                <a:gd name="T15" fmla="*/ 12 h 31"/>
                <a:gd name="T16" fmla="*/ 50 w 239"/>
                <a:gd name="T17" fmla="*/ 0 h 31"/>
                <a:gd name="T18" fmla="*/ 22 w 239"/>
                <a:gd name="T19" fmla="*/ 12 h 31"/>
                <a:gd name="T20" fmla="*/ 2 w 239"/>
                <a:gd name="T21" fmla="*/ 21 h 31"/>
                <a:gd name="T22" fmla="*/ 0 w 239"/>
                <a:gd name="T23" fmla="*/ 21 h 31"/>
                <a:gd name="T24" fmla="*/ 0 w 239"/>
                <a:gd name="T25" fmla="*/ 31 h 31"/>
                <a:gd name="T26" fmla="*/ 2 w 239"/>
                <a:gd name="T27" fmla="*/ 31 h 31"/>
                <a:gd name="T28" fmla="*/ 29 w 239"/>
                <a:gd name="T29" fmla="*/ 20 h 31"/>
                <a:gd name="T30" fmla="*/ 50 w 239"/>
                <a:gd name="T31" fmla="*/ 11 h 31"/>
                <a:gd name="T32" fmla="*/ 70 w 239"/>
                <a:gd name="T33" fmla="*/ 20 h 31"/>
                <a:gd name="T34" fmla="*/ 97 w 239"/>
                <a:gd name="T35" fmla="*/ 31 h 31"/>
                <a:gd name="T36" fmla="*/ 124 w 239"/>
                <a:gd name="T37" fmla="*/ 20 h 31"/>
                <a:gd name="T38" fmla="*/ 144 w 239"/>
                <a:gd name="T39" fmla="*/ 11 h 31"/>
                <a:gd name="T40" fmla="*/ 165 w 239"/>
                <a:gd name="T41" fmla="*/ 20 h 31"/>
                <a:gd name="T42" fmla="*/ 192 w 239"/>
                <a:gd name="T43" fmla="*/ 31 h 31"/>
                <a:gd name="T44" fmla="*/ 219 w 239"/>
                <a:gd name="T45" fmla="*/ 20 h 31"/>
                <a:gd name="T46" fmla="*/ 239 w 239"/>
                <a:gd name="T47" fmla="*/ 11 h 31"/>
                <a:gd name="T48" fmla="*/ 239 w 239"/>
                <a:gd name="T4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9" h="31">
                  <a:moveTo>
                    <a:pt x="239" y="0"/>
                  </a:moveTo>
                  <a:cubicBezTo>
                    <a:pt x="225" y="0"/>
                    <a:pt x="218" y="6"/>
                    <a:pt x="212" y="12"/>
                  </a:cubicBezTo>
                  <a:cubicBezTo>
                    <a:pt x="207" y="17"/>
                    <a:pt x="202" y="21"/>
                    <a:pt x="192" y="21"/>
                  </a:cubicBezTo>
                  <a:cubicBezTo>
                    <a:pt x="182" y="21"/>
                    <a:pt x="177" y="17"/>
                    <a:pt x="172" y="12"/>
                  </a:cubicBezTo>
                  <a:cubicBezTo>
                    <a:pt x="165" y="6"/>
                    <a:pt x="158" y="0"/>
                    <a:pt x="144" y="0"/>
                  </a:cubicBezTo>
                  <a:cubicBezTo>
                    <a:pt x="131" y="0"/>
                    <a:pt x="124" y="6"/>
                    <a:pt x="117" y="12"/>
                  </a:cubicBezTo>
                  <a:cubicBezTo>
                    <a:pt x="112" y="17"/>
                    <a:pt x="107" y="21"/>
                    <a:pt x="97" y="21"/>
                  </a:cubicBezTo>
                  <a:cubicBezTo>
                    <a:pt x="87" y="21"/>
                    <a:pt x="82" y="17"/>
                    <a:pt x="77" y="12"/>
                  </a:cubicBezTo>
                  <a:cubicBezTo>
                    <a:pt x="70" y="6"/>
                    <a:pt x="63" y="0"/>
                    <a:pt x="50" y="0"/>
                  </a:cubicBezTo>
                  <a:cubicBezTo>
                    <a:pt x="36" y="0"/>
                    <a:pt x="29" y="6"/>
                    <a:pt x="22" y="12"/>
                  </a:cubicBezTo>
                  <a:cubicBezTo>
                    <a:pt x="17" y="17"/>
                    <a:pt x="12" y="21"/>
                    <a:pt x="2" y="21"/>
                  </a:cubicBezTo>
                  <a:cubicBezTo>
                    <a:pt x="1" y="21"/>
                    <a:pt x="1" y="21"/>
                    <a:pt x="0" y="21"/>
                  </a:cubicBezTo>
                  <a:cubicBezTo>
                    <a:pt x="0" y="31"/>
                    <a:pt x="0" y="31"/>
                    <a:pt x="0" y="31"/>
                  </a:cubicBezTo>
                  <a:cubicBezTo>
                    <a:pt x="1" y="31"/>
                    <a:pt x="1" y="31"/>
                    <a:pt x="2" y="31"/>
                  </a:cubicBezTo>
                  <a:cubicBezTo>
                    <a:pt x="16" y="31"/>
                    <a:pt x="23" y="25"/>
                    <a:pt x="29" y="20"/>
                  </a:cubicBezTo>
                  <a:cubicBezTo>
                    <a:pt x="35" y="15"/>
                    <a:pt x="40" y="11"/>
                    <a:pt x="50" y="11"/>
                  </a:cubicBezTo>
                  <a:cubicBezTo>
                    <a:pt x="59" y="11"/>
                    <a:pt x="64" y="15"/>
                    <a:pt x="70" y="20"/>
                  </a:cubicBezTo>
                  <a:cubicBezTo>
                    <a:pt x="76" y="25"/>
                    <a:pt x="83" y="31"/>
                    <a:pt x="97" y="31"/>
                  </a:cubicBezTo>
                  <a:cubicBezTo>
                    <a:pt x="111" y="31"/>
                    <a:pt x="118" y="25"/>
                    <a:pt x="124" y="20"/>
                  </a:cubicBezTo>
                  <a:cubicBezTo>
                    <a:pt x="130" y="15"/>
                    <a:pt x="135" y="11"/>
                    <a:pt x="144" y="11"/>
                  </a:cubicBezTo>
                  <a:cubicBezTo>
                    <a:pt x="154" y="11"/>
                    <a:pt x="159" y="15"/>
                    <a:pt x="165" y="20"/>
                  </a:cubicBezTo>
                  <a:cubicBezTo>
                    <a:pt x="171" y="25"/>
                    <a:pt x="178" y="31"/>
                    <a:pt x="192" y="31"/>
                  </a:cubicBezTo>
                  <a:cubicBezTo>
                    <a:pt x="206" y="31"/>
                    <a:pt x="213" y="25"/>
                    <a:pt x="219" y="20"/>
                  </a:cubicBezTo>
                  <a:cubicBezTo>
                    <a:pt x="225" y="15"/>
                    <a:pt x="229" y="11"/>
                    <a:pt x="239" y="11"/>
                  </a:cubicBezTo>
                  <a:lnTo>
                    <a:pt x="239"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3" name="Freeform 286"/>
            <p:cNvSpPr/>
            <p:nvPr/>
          </p:nvSpPr>
          <p:spPr bwMode="auto">
            <a:xfrm>
              <a:off x="2009775" y="3578225"/>
              <a:ext cx="330200" cy="41275"/>
            </a:xfrm>
            <a:custGeom>
              <a:avLst/>
              <a:gdLst>
                <a:gd name="T0" fmla="*/ 239 w 239"/>
                <a:gd name="T1" fmla="*/ 0 h 31"/>
                <a:gd name="T2" fmla="*/ 212 w 239"/>
                <a:gd name="T3" fmla="*/ 12 h 31"/>
                <a:gd name="T4" fmla="*/ 192 w 239"/>
                <a:gd name="T5" fmla="*/ 21 h 31"/>
                <a:gd name="T6" fmla="*/ 172 w 239"/>
                <a:gd name="T7" fmla="*/ 12 h 31"/>
                <a:gd name="T8" fmla="*/ 144 w 239"/>
                <a:gd name="T9" fmla="*/ 0 h 31"/>
                <a:gd name="T10" fmla="*/ 117 w 239"/>
                <a:gd name="T11" fmla="*/ 12 h 31"/>
                <a:gd name="T12" fmla="*/ 97 w 239"/>
                <a:gd name="T13" fmla="*/ 21 h 31"/>
                <a:gd name="T14" fmla="*/ 77 w 239"/>
                <a:gd name="T15" fmla="*/ 12 h 31"/>
                <a:gd name="T16" fmla="*/ 50 w 239"/>
                <a:gd name="T17" fmla="*/ 0 h 31"/>
                <a:gd name="T18" fmla="*/ 22 w 239"/>
                <a:gd name="T19" fmla="*/ 12 h 31"/>
                <a:gd name="T20" fmla="*/ 2 w 239"/>
                <a:gd name="T21" fmla="*/ 21 h 31"/>
                <a:gd name="T22" fmla="*/ 0 w 239"/>
                <a:gd name="T23" fmla="*/ 21 h 31"/>
                <a:gd name="T24" fmla="*/ 0 w 239"/>
                <a:gd name="T25" fmla="*/ 31 h 31"/>
                <a:gd name="T26" fmla="*/ 2 w 239"/>
                <a:gd name="T27" fmla="*/ 31 h 31"/>
                <a:gd name="T28" fmla="*/ 29 w 239"/>
                <a:gd name="T29" fmla="*/ 19 h 31"/>
                <a:gd name="T30" fmla="*/ 50 w 239"/>
                <a:gd name="T31" fmla="*/ 10 h 31"/>
                <a:gd name="T32" fmla="*/ 70 w 239"/>
                <a:gd name="T33" fmla="*/ 19 h 31"/>
                <a:gd name="T34" fmla="*/ 97 w 239"/>
                <a:gd name="T35" fmla="*/ 31 h 31"/>
                <a:gd name="T36" fmla="*/ 124 w 239"/>
                <a:gd name="T37" fmla="*/ 19 h 31"/>
                <a:gd name="T38" fmla="*/ 144 w 239"/>
                <a:gd name="T39" fmla="*/ 10 h 31"/>
                <a:gd name="T40" fmla="*/ 165 w 239"/>
                <a:gd name="T41" fmla="*/ 19 h 31"/>
                <a:gd name="T42" fmla="*/ 192 w 239"/>
                <a:gd name="T43" fmla="*/ 31 h 31"/>
                <a:gd name="T44" fmla="*/ 219 w 239"/>
                <a:gd name="T45" fmla="*/ 19 h 31"/>
                <a:gd name="T46" fmla="*/ 239 w 239"/>
                <a:gd name="T47" fmla="*/ 10 h 31"/>
                <a:gd name="T48" fmla="*/ 239 w 239"/>
                <a:gd name="T4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9" h="31">
                  <a:moveTo>
                    <a:pt x="239" y="0"/>
                  </a:moveTo>
                  <a:cubicBezTo>
                    <a:pt x="225" y="0"/>
                    <a:pt x="218" y="6"/>
                    <a:pt x="212" y="12"/>
                  </a:cubicBezTo>
                  <a:cubicBezTo>
                    <a:pt x="207" y="16"/>
                    <a:pt x="202" y="21"/>
                    <a:pt x="192" y="21"/>
                  </a:cubicBezTo>
                  <a:cubicBezTo>
                    <a:pt x="182" y="21"/>
                    <a:pt x="177" y="16"/>
                    <a:pt x="172" y="12"/>
                  </a:cubicBezTo>
                  <a:cubicBezTo>
                    <a:pt x="165" y="6"/>
                    <a:pt x="158" y="0"/>
                    <a:pt x="144" y="0"/>
                  </a:cubicBezTo>
                  <a:cubicBezTo>
                    <a:pt x="131" y="0"/>
                    <a:pt x="124" y="6"/>
                    <a:pt x="117" y="12"/>
                  </a:cubicBezTo>
                  <a:cubicBezTo>
                    <a:pt x="112" y="16"/>
                    <a:pt x="107" y="21"/>
                    <a:pt x="97" y="21"/>
                  </a:cubicBezTo>
                  <a:cubicBezTo>
                    <a:pt x="87" y="21"/>
                    <a:pt x="82" y="16"/>
                    <a:pt x="77" y="12"/>
                  </a:cubicBezTo>
                  <a:cubicBezTo>
                    <a:pt x="70" y="6"/>
                    <a:pt x="63" y="0"/>
                    <a:pt x="50" y="0"/>
                  </a:cubicBezTo>
                  <a:cubicBezTo>
                    <a:pt x="36" y="0"/>
                    <a:pt x="29" y="6"/>
                    <a:pt x="22" y="12"/>
                  </a:cubicBezTo>
                  <a:cubicBezTo>
                    <a:pt x="17" y="16"/>
                    <a:pt x="12" y="21"/>
                    <a:pt x="2" y="21"/>
                  </a:cubicBezTo>
                  <a:cubicBezTo>
                    <a:pt x="1" y="21"/>
                    <a:pt x="1" y="21"/>
                    <a:pt x="0" y="21"/>
                  </a:cubicBezTo>
                  <a:cubicBezTo>
                    <a:pt x="0" y="31"/>
                    <a:pt x="0" y="31"/>
                    <a:pt x="0" y="31"/>
                  </a:cubicBezTo>
                  <a:cubicBezTo>
                    <a:pt x="1" y="31"/>
                    <a:pt x="1" y="31"/>
                    <a:pt x="2" y="31"/>
                  </a:cubicBezTo>
                  <a:cubicBezTo>
                    <a:pt x="16" y="31"/>
                    <a:pt x="23" y="25"/>
                    <a:pt x="29" y="19"/>
                  </a:cubicBezTo>
                  <a:cubicBezTo>
                    <a:pt x="35" y="14"/>
                    <a:pt x="40" y="10"/>
                    <a:pt x="50" y="10"/>
                  </a:cubicBezTo>
                  <a:cubicBezTo>
                    <a:pt x="59" y="10"/>
                    <a:pt x="64" y="14"/>
                    <a:pt x="70" y="19"/>
                  </a:cubicBezTo>
                  <a:cubicBezTo>
                    <a:pt x="76" y="25"/>
                    <a:pt x="83" y="31"/>
                    <a:pt x="97" y="31"/>
                  </a:cubicBezTo>
                  <a:cubicBezTo>
                    <a:pt x="111" y="31"/>
                    <a:pt x="118" y="25"/>
                    <a:pt x="124" y="19"/>
                  </a:cubicBezTo>
                  <a:cubicBezTo>
                    <a:pt x="130" y="14"/>
                    <a:pt x="135" y="10"/>
                    <a:pt x="144" y="10"/>
                  </a:cubicBezTo>
                  <a:cubicBezTo>
                    <a:pt x="154" y="10"/>
                    <a:pt x="159" y="14"/>
                    <a:pt x="165" y="19"/>
                  </a:cubicBezTo>
                  <a:cubicBezTo>
                    <a:pt x="171" y="25"/>
                    <a:pt x="178" y="31"/>
                    <a:pt x="192" y="31"/>
                  </a:cubicBezTo>
                  <a:cubicBezTo>
                    <a:pt x="206" y="31"/>
                    <a:pt x="213" y="25"/>
                    <a:pt x="219" y="19"/>
                  </a:cubicBezTo>
                  <a:cubicBezTo>
                    <a:pt x="225" y="15"/>
                    <a:pt x="229" y="10"/>
                    <a:pt x="239" y="10"/>
                  </a:cubicBezTo>
                  <a:lnTo>
                    <a:pt x="239"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4" name="Freeform 287"/>
            <p:cNvSpPr/>
            <p:nvPr/>
          </p:nvSpPr>
          <p:spPr bwMode="auto">
            <a:xfrm>
              <a:off x="2009775" y="3602038"/>
              <a:ext cx="330200" cy="44450"/>
            </a:xfrm>
            <a:custGeom>
              <a:avLst/>
              <a:gdLst>
                <a:gd name="T0" fmla="*/ 239 w 239"/>
                <a:gd name="T1" fmla="*/ 1 h 32"/>
                <a:gd name="T2" fmla="*/ 212 w 239"/>
                <a:gd name="T3" fmla="*/ 12 h 32"/>
                <a:gd name="T4" fmla="*/ 192 w 239"/>
                <a:gd name="T5" fmla="*/ 21 h 32"/>
                <a:gd name="T6" fmla="*/ 172 w 239"/>
                <a:gd name="T7" fmla="*/ 12 h 32"/>
                <a:gd name="T8" fmla="*/ 144 w 239"/>
                <a:gd name="T9" fmla="*/ 0 h 32"/>
                <a:gd name="T10" fmla="*/ 117 w 239"/>
                <a:gd name="T11" fmla="*/ 12 h 32"/>
                <a:gd name="T12" fmla="*/ 97 w 239"/>
                <a:gd name="T13" fmla="*/ 21 h 32"/>
                <a:gd name="T14" fmla="*/ 77 w 239"/>
                <a:gd name="T15" fmla="*/ 12 h 32"/>
                <a:gd name="T16" fmla="*/ 50 w 239"/>
                <a:gd name="T17" fmla="*/ 0 h 32"/>
                <a:gd name="T18" fmla="*/ 22 w 239"/>
                <a:gd name="T19" fmla="*/ 12 h 32"/>
                <a:gd name="T20" fmla="*/ 2 w 239"/>
                <a:gd name="T21" fmla="*/ 21 h 32"/>
                <a:gd name="T22" fmla="*/ 0 w 239"/>
                <a:gd name="T23" fmla="*/ 21 h 32"/>
                <a:gd name="T24" fmla="*/ 0 w 239"/>
                <a:gd name="T25" fmla="*/ 32 h 32"/>
                <a:gd name="T26" fmla="*/ 2 w 239"/>
                <a:gd name="T27" fmla="*/ 32 h 32"/>
                <a:gd name="T28" fmla="*/ 29 w 239"/>
                <a:gd name="T29" fmla="*/ 20 h 32"/>
                <a:gd name="T30" fmla="*/ 50 w 239"/>
                <a:gd name="T31" fmla="*/ 11 h 32"/>
                <a:gd name="T32" fmla="*/ 70 w 239"/>
                <a:gd name="T33" fmla="*/ 20 h 32"/>
                <a:gd name="T34" fmla="*/ 97 w 239"/>
                <a:gd name="T35" fmla="*/ 32 h 32"/>
                <a:gd name="T36" fmla="*/ 124 w 239"/>
                <a:gd name="T37" fmla="*/ 20 h 32"/>
                <a:gd name="T38" fmla="*/ 144 w 239"/>
                <a:gd name="T39" fmla="*/ 11 h 32"/>
                <a:gd name="T40" fmla="*/ 165 w 239"/>
                <a:gd name="T41" fmla="*/ 20 h 32"/>
                <a:gd name="T42" fmla="*/ 192 w 239"/>
                <a:gd name="T43" fmla="*/ 32 h 32"/>
                <a:gd name="T44" fmla="*/ 219 w 239"/>
                <a:gd name="T45" fmla="*/ 20 h 32"/>
                <a:gd name="T46" fmla="*/ 239 w 239"/>
                <a:gd name="T47" fmla="*/ 11 h 32"/>
                <a:gd name="T48" fmla="*/ 239 w 239"/>
                <a:gd name="T49"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9" h="32">
                  <a:moveTo>
                    <a:pt x="239" y="1"/>
                  </a:moveTo>
                  <a:cubicBezTo>
                    <a:pt x="225" y="1"/>
                    <a:pt x="218" y="7"/>
                    <a:pt x="212" y="12"/>
                  </a:cubicBezTo>
                  <a:cubicBezTo>
                    <a:pt x="207" y="17"/>
                    <a:pt x="202" y="21"/>
                    <a:pt x="192" y="21"/>
                  </a:cubicBezTo>
                  <a:cubicBezTo>
                    <a:pt x="182" y="21"/>
                    <a:pt x="177" y="17"/>
                    <a:pt x="172" y="12"/>
                  </a:cubicBezTo>
                  <a:cubicBezTo>
                    <a:pt x="165" y="7"/>
                    <a:pt x="158" y="0"/>
                    <a:pt x="144" y="0"/>
                  </a:cubicBezTo>
                  <a:cubicBezTo>
                    <a:pt x="131" y="0"/>
                    <a:pt x="124" y="7"/>
                    <a:pt x="117" y="12"/>
                  </a:cubicBezTo>
                  <a:cubicBezTo>
                    <a:pt x="112" y="17"/>
                    <a:pt x="107" y="21"/>
                    <a:pt x="97" y="21"/>
                  </a:cubicBezTo>
                  <a:cubicBezTo>
                    <a:pt x="87" y="21"/>
                    <a:pt x="82" y="17"/>
                    <a:pt x="77" y="12"/>
                  </a:cubicBezTo>
                  <a:cubicBezTo>
                    <a:pt x="70" y="7"/>
                    <a:pt x="63" y="0"/>
                    <a:pt x="50" y="0"/>
                  </a:cubicBezTo>
                  <a:cubicBezTo>
                    <a:pt x="36" y="0"/>
                    <a:pt x="29" y="7"/>
                    <a:pt x="22" y="12"/>
                  </a:cubicBezTo>
                  <a:cubicBezTo>
                    <a:pt x="17" y="17"/>
                    <a:pt x="12" y="21"/>
                    <a:pt x="2" y="21"/>
                  </a:cubicBezTo>
                  <a:cubicBezTo>
                    <a:pt x="1" y="21"/>
                    <a:pt x="1" y="21"/>
                    <a:pt x="0" y="21"/>
                  </a:cubicBezTo>
                  <a:cubicBezTo>
                    <a:pt x="0" y="32"/>
                    <a:pt x="0" y="32"/>
                    <a:pt x="0" y="32"/>
                  </a:cubicBezTo>
                  <a:cubicBezTo>
                    <a:pt x="1" y="32"/>
                    <a:pt x="1" y="32"/>
                    <a:pt x="2" y="32"/>
                  </a:cubicBezTo>
                  <a:cubicBezTo>
                    <a:pt x="16" y="32"/>
                    <a:pt x="23" y="26"/>
                    <a:pt x="29" y="20"/>
                  </a:cubicBezTo>
                  <a:cubicBezTo>
                    <a:pt x="35" y="15"/>
                    <a:pt x="40" y="11"/>
                    <a:pt x="50" y="11"/>
                  </a:cubicBezTo>
                  <a:cubicBezTo>
                    <a:pt x="59" y="11"/>
                    <a:pt x="64" y="15"/>
                    <a:pt x="70" y="20"/>
                  </a:cubicBezTo>
                  <a:cubicBezTo>
                    <a:pt x="76" y="26"/>
                    <a:pt x="83" y="32"/>
                    <a:pt x="97" y="32"/>
                  </a:cubicBezTo>
                  <a:cubicBezTo>
                    <a:pt x="111" y="32"/>
                    <a:pt x="118" y="26"/>
                    <a:pt x="124" y="20"/>
                  </a:cubicBezTo>
                  <a:cubicBezTo>
                    <a:pt x="130" y="15"/>
                    <a:pt x="135" y="11"/>
                    <a:pt x="144" y="11"/>
                  </a:cubicBezTo>
                  <a:cubicBezTo>
                    <a:pt x="154" y="11"/>
                    <a:pt x="159" y="15"/>
                    <a:pt x="165" y="20"/>
                  </a:cubicBezTo>
                  <a:cubicBezTo>
                    <a:pt x="171" y="26"/>
                    <a:pt x="178" y="32"/>
                    <a:pt x="192" y="32"/>
                  </a:cubicBezTo>
                  <a:cubicBezTo>
                    <a:pt x="206" y="32"/>
                    <a:pt x="213" y="26"/>
                    <a:pt x="219" y="20"/>
                  </a:cubicBezTo>
                  <a:cubicBezTo>
                    <a:pt x="225" y="15"/>
                    <a:pt x="229" y="11"/>
                    <a:pt x="239" y="11"/>
                  </a:cubicBezTo>
                  <a:lnTo>
                    <a:pt x="239"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5" name="Freeform 288"/>
            <p:cNvSpPr/>
            <p:nvPr/>
          </p:nvSpPr>
          <p:spPr bwMode="auto">
            <a:xfrm>
              <a:off x="2095500" y="3446463"/>
              <a:ext cx="63500" cy="63500"/>
            </a:xfrm>
            <a:custGeom>
              <a:avLst/>
              <a:gdLst>
                <a:gd name="T0" fmla="*/ 9 w 46"/>
                <a:gd name="T1" fmla="*/ 38 h 46"/>
                <a:gd name="T2" fmla="*/ 38 w 46"/>
                <a:gd name="T3" fmla="*/ 37 h 46"/>
                <a:gd name="T4" fmla="*/ 36 w 46"/>
                <a:gd name="T5" fmla="*/ 8 h 46"/>
                <a:gd name="T6" fmla="*/ 8 w 46"/>
                <a:gd name="T7" fmla="*/ 10 h 46"/>
                <a:gd name="T8" fmla="*/ 9 w 46"/>
                <a:gd name="T9" fmla="*/ 38 h 46"/>
              </a:gdLst>
              <a:ahLst/>
              <a:cxnLst>
                <a:cxn ang="0">
                  <a:pos x="T0" y="T1"/>
                </a:cxn>
                <a:cxn ang="0">
                  <a:pos x="T2" y="T3"/>
                </a:cxn>
                <a:cxn ang="0">
                  <a:pos x="T4" y="T5"/>
                </a:cxn>
                <a:cxn ang="0">
                  <a:pos x="T6" y="T7"/>
                </a:cxn>
                <a:cxn ang="0">
                  <a:pos x="T8" y="T9"/>
                </a:cxn>
              </a:cxnLst>
              <a:rect l="0" t="0" r="r" b="b"/>
              <a:pathLst>
                <a:path w="46" h="46">
                  <a:moveTo>
                    <a:pt x="9" y="38"/>
                  </a:moveTo>
                  <a:cubicBezTo>
                    <a:pt x="18" y="46"/>
                    <a:pt x="31" y="45"/>
                    <a:pt x="38" y="37"/>
                  </a:cubicBezTo>
                  <a:cubicBezTo>
                    <a:pt x="46" y="28"/>
                    <a:pt x="45" y="15"/>
                    <a:pt x="36" y="8"/>
                  </a:cubicBezTo>
                  <a:cubicBezTo>
                    <a:pt x="28" y="0"/>
                    <a:pt x="15" y="1"/>
                    <a:pt x="8" y="10"/>
                  </a:cubicBezTo>
                  <a:cubicBezTo>
                    <a:pt x="0" y="18"/>
                    <a:pt x="1" y="31"/>
                    <a:pt x="9" y="3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6" name="Freeform 289"/>
            <p:cNvSpPr>
              <a:spLocks noEditPoints="1"/>
            </p:cNvSpPr>
            <p:nvPr/>
          </p:nvSpPr>
          <p:spPr bwMode="auto">
            <a:xfrm>
              <a:off x="1409700" y="2576513"/>
              <a:ext cx="92075" cy="90487"/>
            </a:xfrm>
            <a:custGeom>
              <a:avLst/>
              <a:gdLst>
                <a:gd name="T0" fmla="*/ 33 w 66"/>
                <a:gd name="T1" fmla="*/ 0 h 66"/>
                <a:gd name="T2" fmla="*/ 0 w 66"/>
                <a:gd name="T3" fmla="*/ 33 h 66"/>
                <a:gd name="T4" fmla="*/ 33 w 66"/>
                <a:gd name="T5" fmla="*/ 66 h 66"/>
                <a:gd name="T6" fmla="*/ 66 w 66"/>
                <a:gd name="T7" fmla="*/ 33 h 66"/>
                <a:gd name="T8" fmla="*/ 33 w 66"/>
                <a:gd name="T9" fmla="*/ 0 h 66"/>
                <a:gd name="T10" fmla="*/ 47 w 66"/>
                <a:gd name="T11" fmla="*/ 58 h 66"/>
                <a:gd name="T12" fmla="*/ 45 w 66"/>
                <a:gd name="T13" fmla="*/ 57 h 66"/>
                <a:gd name="T14" fmla="*/ 36 w 66"/>
                <a:gd name="T15" fmla="*/ 57 h 66"/>
                <a:gd name="T16" fmla="*/ 33 w 66"/>
                <a:gd name="T17" fmla="*/ 58 h 66"/>
                <a:gd name="T18" fmla="*/ 28 w 66"/>
                <a:gd name="T19" fmla="*/ 62 h 66"/>
                <a:gd name="T20" fmla="*/ 14 w 66"/>
                <a:gd name="T21" fmla="*/ 55 h 66"/>
                <a:gd name="T22" fmla="*/ 12 w 66"/>
                <a:gd name="T23" fmla="*/ 48 h 66"/>
                <a:gd name="T24" fmla="*/ 11 w 66"/>
                <a:gd name="T25" fmla="*/ 47 h 66"/>
                <a:gd name="T26" fmla="*/ 5 w 66"/>
                <a:gd name="T27" fmla="*/ 41 h 66"/>
                <a:gd name="T28" fmla="*/ 4 w 66"/>
                <a:gd name="T29" fmla="*/ 33 h 66"/>
                <a:gd name="T30" fmla="*/ 5 w 66"/>
                <a:gd name="T31" fmla="*/ 26 h 66"/>
                <a:gd name="T32" fmla="*/ 7 w 66"/>
                <a:gd name="T33" fmla="*/ 25 h 66"/>
                <a:gd name="T34" fmla="*/ 13 w 66"/>
                <a:gd name="T35" fmla="*/ 21 h 66"/>
                <a:gd name="T36" fmla="*/ 16 w 66"/>
                <a:gd name="T37" fmla="*/ 14 h 66"/>
                <a:gd name="T38" fmla="*/ 17 w 66"/>
                <a:gd name="T39" fmla="*/ 11 h 66"/>
                <a:gd name="T40" fmla="*/ 16 w 66"/>
                <a:gd name="T41" fmla="*/ 10 h 66"/>
                <a:gd name="T42" fmla="*/ 33 w 66"/>
                <a:gd name="T43" fmla="*/ 4 h 66"/>
                <a:gd name="T44" fmla="*/ 36 w 66"/>
                <a:gd name="T45" fmla="*/ 5 h 66"/>
                <a:gd name="T46" fmla="*/ 32 w 66"/>
                <a:gd name="T47" fmla="*/ 7 h 66"/>
                <a:gd name="T48" fmla="*/ 32 w 66"/>
                <a:gd name="T49" fmla="*/ 9 h 66"/>
                <a:gd name="T50" fmla="*/ 37 w 66"/>
                <a:gd name="T51" fmla="*/ 15 h 66"/>
                <a:gd name="T52" fmla="*/ 39 w 66"/>
                <a:gd name="T53" fmla="*/ 16 h 66"/>
                <a:gd name="T54" fmla="*/ 48 w 66"/>
                <a:gd name="T55" fmla="*/ 15 h 66"/>
                <a:gd name="T56" fmla="*/ 49 w 66"/>
                <a:gd name="T57" fmla="*/ 14 h 66"/>
                <a:gd name="T58" fmla="*/ 49 w 66"/>
                <a:gd name="T59" fmla="*/ 10 h 66"/>
                <a:gd name="T60" fmla="*/ 62 w 66"/>
                <a:gd name="T61" fmla="*/ 30 h 66"/>
                <a:gd name="T62" fmla="*/ 58 w 66"/>
                <a:gd name="T63" fmla="*/ 28 h 66"/>
                <a:gd name="T64" fmla="*/ 56 w 66"/>
                <a:gd name="T65" fmla="*/ 29 h 66"/>
                <a:gd name="T66" fmla="*/ 52 w 66"/>
                <a:gd name="T67" fmla="*/ 36 h 66"/>
                <a:gd name="T68" fmla="*/ 52 w 66"/>
                <a:gd name="T69" fmla="*/ 39 h 66"/>
                <a:gd name="T70" fmla="*/ 55 w 66"/>
                <a:gd name="T71" fmla="*/ 47 h 66"/>
                <a:gd name="T72" fmla="*/ 56 w 66"/>
                <a:gd name="T73" fmla="*/ 46 h 66"/>
                <a:gd name="T74" fmla="*/ 60 w 66"/>
                <a:gd name="T75" fmla="*/ 44 h 66"/>
                <a:gd name="T76" fmla="*/ 47 w 66"/>
                <a:gd name="T77" fmla="*/ 5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6" h="66">
                  <a:moveTo>
                    <a:pt x="33" y="0"/>
                  </a:moveTo>
                  <a:cubicBezTo>
                    <a:pt x="15" y="0"/>
                    <a:pt x="0" y="15"/>
                    <a:pt x="0" y="33"/>
                  </a:cubicBezTo>
                  <a:cubicBezTo>
                    <a:pt x="0" y="51"/>
                    <a:pt x="15" y="66"/>
                    <a:pt x="33" y="66"/>
                  </a:cubicBezTo>
                  <a:cubicBezTo>
                    <a:pt x="51" y="66"/>
                    <a:pt x="66" y="51"/>
                    <a:pt x="66" y="33"/>
                  </a:cubicBezTo>
                  <a:cubicBezTo>
                    <a:pt x="66" y="15"/>
                    <a:pt x="51" y="0"/>
                    <a:pt x="33" y="0"/>
                  </a:cubicBezTo>
                  <a:close/>
                  <a:moveTo>
                    <a:pt x="47" y="58"/>
                  </a:moveTo>
                  <a:cubicBezTo>
                    <a:pt x="46" y="58"/>
                    <a:pt x="46" y="57"/>
                    <a:pt x="45" y="57"/>
                  </a:cubicBezTo>
                  <a:cubicBezTo>
                    <a:pt x="36" y="57"/>
                    <a:pt x="36" y="57"/>
                    <a:pt x="36" y="57"/>
                  </a:cubicBezTo>
                  <a:cubicBezTo>
                    <a:pt x="34" y="57"/>
                    <a:pt x="33" y="58"/>
                    <a:pt x="33" y="58"/>
                  </a:cubicBezTo>
                  <a:cubicBezTo>
                    <a:pt x="28" y="62"/>
                    <a:pt x="28" y="62"/>
                    <a:pt x="28" y="62"/>
                  </a:cubicBezTo>
                  <a:cubicBezTo>
                    <a:pt x="23" y="61"/>
                    <a:pt x="18" y="58"/>
                    <a:pt x="14" y="55"/>
                  </a:cubicBezTo>
                  <a:cubicBezTo>
                    <a:pt x="13" y="53"/>
                    <a:pt x="12" y="49"/>
                    <a:pt x="12" y="48"/>
                  </a:cubicBezTo>
                  <a:cubicBezTo>
                    <a:pt x="12" y="48"/>
                    <a:pt x="11" y="47"/>
                    <a:pt x="11" y="47"/>
                  </a:cubicBezTo>
                  <a:cubicBezTo>
                    <a:pt x="11" y="47"/>
                    <a:pt x="6" y="42"/>
                    <a:pt x="5" y="41"/>
                  </a:cubicBezTo>
                  <a:cubicBezTo>
                    <a:pt x="5" y="39"/>
                    <a:pt x="4" y="36"/>
                    <a:pt x="4" y="33"/>
                  </a:cubicBezTo>
                  <a:cubicBezTo>
                    <a:pt x="4" y="31"/>
                    <a:pt x="5" y="28"/>
                    <a:pt x="5" y="26"/>
                  </a:cubicBezTo>
                  <a:cubicBezTo>
                    <a:pt x="5" y="26"/>
                    <a:pt x="6" y="26"/>
                    <a:pt x="7" y="25"/>
                  </a:cubicBezTo>
                  <a:cubicBezTo>
                    <a:pt x="8" y="24"/>
                    <a:pt x="12" y="22"/>
                    <a:pt x="13" y="21"/>
                  </a:cubicBezTo>
                  <a:cubicBezTo>
                    <a:pt x="13" y="21"/>
                    <a:pt x="16" y="15"/>
                    <a:pt x="16" y="14"/>
                  </a:cubicBezTo>
                  <a:cubicBezTo>
                    <a:pt x="17" y="14"/>
                    <a:pt x="18" y="13"/>
                    <a:pt x="17" y="11"/>
                  </a:cubicBezTo>
                  <a:cubicBezTo>
                    <a:pt x="17" y="11"/>
                    <a:pt x="17" y="10"/>
                    <a:pt x="16" y="10"/>
                  </a:cubicBezTo>
                  <a:cubicBezTo>
                    <a:pt x="21" y="7"/>
                    <a:pt x="27" y="4"/>
                    <a:pt x="33" y="4"/>
                  </a:cubicBezTo>
                  <a:cubicBezTo>
                    <a:pt x="34" y="4"/>
                    <a:pt x="35" y="5"/>
                    <a:pt x="36" y="5"/>
                  </a:cubicBezTo>
                  <a:cubicBezTo>
                    <a:pt x="32" y="7"/>
                    <a:pt x="32" y="7"/>
                    <a:pt x="32" y="7"/>
                  </a:cubicBezTo>
                  <a:cubicBezTo>
                    <a:pt x="32" y="7"/>
                    <a:pt x="31" y="8"/>
                    <a:pt x="32" y="9"/>
                  </a:cubicBezTo>
                  <a:cubicBezTo>
                    <a:pt x="33" y="10"/>
                    <a:pt x="37" y="15"/>
                    <a:pt x="37" y="15"/>
                  </a:cubicBezTo>
                  <a:cubicBezTo>
                    <a:pt x="37" y="15"/>
                    <a:pt x="38" y="16"/>
                    <a:pt x="39" y="16"/>
                  </a:cubicBezTo>
                  <a:cubicBezTo>
                    <a:pt x="40" y="16"/>
                    <a:pt x="48" y="15"/>
                    <a:pt x="48" y="15"/>
                  </a:cubicBezTo>
                  <a:cubicBezTo>
                    <a:pt x="48" y="15"/>
                    <a:pt x="50" y="15"/>
                    <a:pt x="49" y="14"/>
                  </a:cubicBezTo>
                  <a:cubicBezTo>
                    <a:pt x="49" y="13"/>
                    <a:pt x="49" y="12"/>
                    <a:pt x="49" y="10"/>
                  </a:cubicBezTo>
                  <a:cubicBezTo>
                    <a:pt x="56" y="14"/>
                    <a:pt x="61" y="22"/>
                    <a:pt x="62" y="30"/>
                  </a:cubicBezTo>
                  <a:cubicBezTo>
                    <a:pt x="60" y="29"/>
                    <a:pt x="58" y="28"/>
                    <a:pt x="58" y="28"/>
                  </a:cubicBezTo>
                  <a:cubicBezTo>
                    <a:pt x="56" y="27"/>
                    <a:pt x="56" y="28"/>
                    <a:pt x="56" y="29"/>
                  </a:cubicBezTo>
                  <a:cubicBezTo>
                    <a:pt x="55" y="29"/>
                    <a:pt x="52" y="36"/>
                    <a:pt x="52" y="36"/>
                  </a:cubicBezTo>
                  <a:cubicBezTo>
                    <a:pt x="52" y="36"/>
                    <a:pt x="52" y="38"/>
                    <a:pt x="52" y="39"/>
                  </a:cubicBezTo>
                  <a:cubicBezTo>
                    <a:pt x="53" y="41"/>
                    <a:pt x="55" y="47"/>
                    <a:pt x="55" y="47"/>
                  </a:cubicBezTo>
                  <a:cubicBezTo>
                    <a:pt x="55" y="47"/>
                    <a:pt x="56" y="46"/>
                    <a:pt x="56" y="46"/>
                  </a:cubicBezTo>
                  <a:cubicBezTo>
                    <a:pt x="56" y="46"/>
                    <a:pt x="58" y="45"/>
                    <a:pt x="60" y="44"/>
                  </a:cubicBezTo>
                  <a:cubicBezTo>
                    <a:pt x="57" y="50"/>
                    <a:pt x="53" y="55"/>
                    <a:pt x="47" y="5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7" name="Freeform 290"/>
            <p:cNvSpPr/>
            <p:nvPr/>
          </p:nvSpPr>
          <p:spPr bwMode="auto">
            <a:xfrm>
              <a:off x="1435100" y="2613025"/>
              <a:ext cx="28575" cy="30162"/>
            </a:xfrm>
            <a:custGeom>
              <a:avLst/>
              <a:gdLst>
                <a:gd name="T0" fmla="*/ 15 w 21"/>
                <a:gd name="T1" fmla="*/ 2 h 22"/>
                <a:gd name="T2" fmla="*/ 12 w 21"/>
                <a:gd name="T3" fmla="*/ 0 h 22"/>
                <a:gd name="T4" fmla="*/ 3 w 21"/>
                <a:gd name="T5" fmla="*/ 3 h 22"/>
                <a:gd name="T6" fmla="*/ 1 w 21"/>
                <a:gd name="T7" fmla="*/ 5 h 22"/>
                <a:gd name="T8" fmla="*/ 0 w 21"/>
                <a:gd name="T9" fmla="*/ 15 h 22"/>
                <a:gd name="T10" fmla="*/ 2 w 21"/>
                <a:gd name="T11" fmla="*/ 18 h 22"/>
                <a:gd name="T12" fmla="*/ 10 w 21"/>
                <a:gd name="T13" fmla="*/ 21 h 22"/>
                <a:gd name="T14" fmla="*/ 14 w 21"/>
                <a:gd name="T15" fmla="*/ 21 h 22"/>
                <a:gd name="T16" fmla="*/ 20 w 21"/>
                <a:gd name="T17" fmla="*/ 13 h 22"/>
                <a:gd name="T18" fmla="*/ 20 w 21"/>
                <a:gd name="T19" fmla="*/ 10 h 22"/>
                <a:gd name="T20" fmla="*/ 15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5" y="2"/>
                  </a:moveTo>
                  <a:cubicBezTo>
                    <a:pt x="15" y="1"/>
                    <a:pt x="13" y="0"/>
                    <a:pt x="12" y="0"/>
                  </a:cubicBezTo>
                  <a:cubicBezTo>
                    <a:pt x="3" y="3"/>
                    <a:pt x="3" y="3"/>
                    <a:pt x="3" y="3"/>
                  </a:cubicBezTo>
                  <a:cubicBezTo>
                    <a:pt x="2" y="3"/>
                    <a:pt x="1" y="4"/>
                    <a:pt x="1" y="5"/>
                  </a:cubicBezTo>
                  <a:cubicBezTo>
                    <a:pt x="0" y="15"/>
                    <a:pt x="0" y="15"/>
                    <a:pt x="0" y="15"/>
                  </a:cubicBezTo>
                  <a:cubicBezTo>
                    <a:pt x="0" y="16"/>
                    <a:pt x="0" y="17"/>
                    <a:pt x="2" y="18"/>
                  </a:cubicBezTo>
                  <a:cubicBezTo>
                    <a:pt x="10" y="21"/>
                    <a:pt x="10" y="21"/>
                    <a:pt x="10" y="21"/>
                  </a:cubicBezTo>
                  <a:cubicBezTo>
                    <a:pt x="11" y="22"/>
                    <a:pt x="13" y="21"/>
                    <a:pt x="14" y="21"/>
                  </a:cubicBezTo>
                  <a:cubicBezTo>
                    <a:pt x="20" y="13"/>
                    <a:pt x="20" y="13"/>
                    <a:pt x="20" y="13"/>
                  </a:cubicBezTo>
                  <a:cubicBezTo>
                    <a:pt x="21" y="12"/>
                    <a:pt x="21" y="11"/>
                    <a:pt x="20" y="10"/>
                  </a:cubicBezTo>
                  <a:lnTo>
                    <a:pt x="15"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8" name="Freeform 291"/>
            <p:cNvSpPr>
              <a:spLocks noEditPoints="1"/>
            </p:cNvSpPr>
            <p:nvPr/>
          </p:nvSpPr>
          <p:spPr bwMode="auto">
            <a:xfrm>
              <a:off x="722313" y="1304925"/>
              <a:ext cx="158750" cy="158750"/>
            </a:xfrm>
            <a:custGeom>
              <a:avLst/>
              <a:gdLst>
                <a:gd name="T0" fmla="*/ 57 w 115"/>
                <a:gd name="T1" fmla="*/ 0 h 115"/>
                <a:gd name="T2" fmla="*/ 0 w 115"/>
                <a:gd name="T3" fmla="*/ 58 h 115"/>
                <a:gd name="T4" fmla="*/ 57 w 115"/>
                <a:gd name="T5" fmla="*/ 115 h 115"/>
                <a:gd name="T6" fmla="*/ 115 w 115"/>
                <a:gd name="T7" fmla="*/ 58 h 115"/>
                <a:gd name="T8" fmla="*/ 57 w 115"/>
                <a:gd name="T9" fmla="*/ 0 h 115"/>
                <a:gd name="T10" fmla="*/ 107 w 115"/>
                <a:gd name="T11" fmla="*/ 58 h 115"/>
                <a:gd name="T12" fmla="*/ 104 w 115"/>
                <a:gd name="T13" fmla="*/ 75 h 115"/>
                <a:gd name="T14" fmla="*/ 92 w 115"/>
                <a:gd name="T15" fmla="*/ 82 h 115"/>
                <a:gd name="T16" fmla="*/ 84 w 115"/>
                <a:gd name="T17" fmla="*/ 16 h 115"/>
                <a:gd name="T18" fmla="*/ 107 w 115"/>
                <a:gd name="T19" fmla="*/ 58 h 115"/>
                <a:gd name="T20" fmla="*/ 74 w 115"/>
                <a:gd name="T21" fmla="*/ 11 h 115"/>
                <a:gd name="T22" fmla="*/ 88 w 115"/>
                <a:gd name="T23" fmla="*/ 83 h 115"/>
                <a:gd name="T24" fmla="*/ 75 w 115"/>
                <a:gd name="T25" fmla="*/ 85 h 115"/>
                <a:gd name="T26" fmla="*/ 57 w 115"/>
                <a:gd name="T27" fmla="*/ 8 h 115"/>
                <a:gd name="T28" fmla="*/ 57 w 115"/>
                <a:gd name="T29" fmla="*/ 8 h 115"/>
                <a:gd name="T30" fmla="*/ 74 w 115"/>
                <a:gd name="T31" fmla="*/ 11 h 115"/>
                <a:gd name="T32" fmla="*/ 37 w 115"/>
                <a:gd name="T33" fmla="*/ 19 h 115"/>
                <a:gd name="T34" fmla="*/ 52 w 115"/>
                <a:gd name="T35" fmla="*/ 9 h 115"/>
                <a:gd name="T36" fmla="*/ 71 w 115"/>
                <a:gd name="T37" fmla="*/ 85 h 115"/>
                <a:gd name="T38" fmla="*/ 50 w 115"/>
                <a:gd name="T39" fmla="*/ 78 h 115"/>
                <a:gd name="T40" fmla="*/ 37 w 115"/>
                <a:gd name="T41" fmla="*/ 19 h 115"/>
                <a:gd name="T42" fmla="*/ 16 w 115"/>
                <a:gd name="T43" fmla="*/ 30 h 115"/>
                <a:gd name="T44" fmla="*/ 33 w 115"/>
                <a:gd name="T45" fmla="*/ 21 h 115"/>
                <a:gd name="T46" fmla="*/ 41 w 115"/>
                <a:gd name="T47" fmla="*/ 34 h 115"/>
                <a:gd name="T48" fmla="*/ 9 w 115"/>
                <a:gd name="T49" fmla="*/ 47 h 115"/>
                <a:gd name="T50" fmla="*/ 16 w 115"/>
                <a:gd name="T51" fmla="*/ 30 h 115"/>
                <a:gd name="T52" fmla="*/ 25 w 115"/>
                <a:gd name="T53" fmla="*/ 20 h 115"/>
                <a:gd name="T54" fmla="*/ 39 w 115"/>
                <a:gd name="T55" fmla="*/ 12 h 115"/>
                <a:gd name="T56" fmla="*/ 33 w 115"/>
                <a:gd name="T57" fmla="*/ 17 h 115"/>
                <a:gd name="T58" fmla="*/ 25 w 115"/>
                <a:gd name="T59" fmla="*/ 20 h 115"/>
                <a:gd name="T60" fmla="*/ 8 w 115"/>
                <a:gd name="T61" fmla="*/ 54 h 115"/>
                <a:gd name="T62" fmla="*/ 43 w 115"/>
                <a:gd name="T63" fmla="*/ 38 h 115"/>
                <a:gd name="T64" fmla="*/ 45 w 115"/>
                <a:gd name="T65" fmla="*/ 51 h 115"/>
                <a:gd name="T66" fmla="*/ 10 w 115"/>
                <a:gd name="T67" fmla="*/ 74 h 115"/>
                <a:gd name="T68" fmla="*/ 7 w 115"/>
                <a:gd name="T69" fmla="*/ 58 h 115"/>
                <a:gd name="T70" fmla="*/ 8 w 115"/>
                <a:gd name="T71" fmla="*/ 54 h 115"/>
                <a:gd name="T72" fmla="*/ 12 w 115"/>
                <a:gd name="T73" fmla="*/ 78 h 115"/>
                <a:gd name="T74" fmla="*/ 46 w 115"/>
                <a:gd name="T75" fmla="*/ 55 h 115"/>
                <a:gd name="T76" fmla="*/ 46 w 115"/>
                <a:gd name="T77" fmla="*/ 77 h 115"/>
                <a:gd name="T78" fmla="*/ 21 w 115"/>
                <a:gd name="T79" fmla="*/ 92 h 115"/>
                <a:gd name="T80" fmla="*/ 12 w 115"/>
                <a:gd name="T81" fmla="*/ 78 h 115"/>
                <a:gd name="T82" fmla="*/ 24 w 115"/>
                <a:gd name="T83" fmla="*/ 94 h 115"/>
                <a:gd name="T84" fmla="*/ 28 w 115"/>
                <a:gd name="T85" fmla="*/ 91 h 115"/>
                <a:gd name="T86" fmla="*/ 67 w 115"/>
                <a:gd name="T87" fmla="*/ 104 h 115"/>
                <a:gd name="T88" fmla="*/ 80 w 115"/>
                <a:gd name="T89" fmla="*/ 102 h 115"/>
                <a:gd name="T90" fmla="*/ 57 w 115"/>
                <a:gd name="T91" fmla="*/ 108 h 115"/>
                <a:gd name="T92" fmla="*/ 24 w 115"/>
                <a:gd name="T93" fmla="*/ 94 h 115"/>
                <a:gd name="T94" fmla="*/ 92 w 115"/>
                <a:gd name="T95" fmla="*/ 94 h 115"/>
                <a:gd name="T96" fmla="*/ 31 w 115"/>
                <a:gd name="T97" fmla="*/ 88 h 115"/>
                <a:gd name="T98" fmla="*/ 48 w 115"/>
                <a:gd name="T99" fmla="*/ 81 h 115"/>
                <a:gd name="T100" fmla="*/ 101 w 115"/>
                <a:gd name="T101" fmla="*/ 82 h 115"/>
                <a:gd name="T102" fmla="*/ 92 w 115"/>
                <a:gd name="T103" fmla="*/ 9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5" h="115">
                  <a:moveTo>
                    <a:pt x="57" y="0"/>
                  </a:moveTo>
                  <a:cubicBezTo>
                    <a:pt x="26" y="0"/>
                    <a:pt x="0" y="26"/>
                    <a:pt x="0" y="58"/>
                  </a:cubicBezTo>
                  <a:cubicBezTo>
                    <a:pt x="0" y="90"/>
                    <a:pt x="26" y="115"/>
                    <a:pt x="57" y="115"/>
                  </a:cubicBezTo>
                  <a:cubicBezTo>
                    <a:pt x="89" y="115"/>
                    <a:pt x="115" y="90"/>
                    <a:pt x="115" y="58"/>
                  </a:cubicBezTo>
                  <a:cubicBezTo>
                    <a:pt x="115" y="26"/>
                    <a:pt x="89" y="0"/>
                    <a:pt x="57" y="0"/>
                  </a:cubicBezTo>
                  <a:close/>
                  <a:moveTo>
                    <a:pt x="107" y="58"/>
                  </a:moveTo>
                  <a:cubicBezTo>
                    <a:pt x="107" y="64"/>
                    <a:pt x="106" y="69"/>
                    <a:pt x="104" y="75"/>
                  </a:cubicBezTo>
                  <a:cubicBezTo>
                    <a:pt x="102" y="76"/>
                    <a:pt x="98" y="79"/>
                    <a:pt x="92" y="82"/>
                  </a:cubicBezTo>
                  <a:cubicBezTo>
                    <a:pt x="99" y="46"/>
                    <a:pt x="91" y="26"/>
                    <a:pt x="84" y="16"/>
                  </a:cubicBezTo>
                  <a:cubicBezTo>
                    <a:pt x="98" y="25"/>
                    <a:pt x="107" y="40"/>
                    <a:pt x="107" y="58"/>
                  </a:cubicBezTo>
                  <a:close/>
                  <a:moveTo>
                    <a:pt x="74" y="11"/>
                  </a:moveTo>
                  <a:cubicBezTo>
                    <a:pt x="79" y="14"/>
                    <a:pt x="98" y="32"/>
                    <a:pt x="88" y="83"/>
                  </a:cubicBezTo>
                  <a:cubicBezTo>
                    <a:pt x="84" y="85"/>
                    <a:pt x="80" y="85"/>
                    <a:pt x="75" y="85"/>
                  </a:cubicBezTo>
                  <a:cubicBezTo>
                    <a:pt x="75" y="40"/>
                    <a:pt x="62" y="16"/>
                    <a:pt x="57" y="8"/>
                  </a:cubicBezTo>
                  <a:cubicBezTo>
                    <a:pt x="57" y="8"/>
                    <a:pt x="57" y="8"/>
                    <a:pt x="57" y="8"/>
                  </a:cubicBezTo>
                  <a:cubicBezTo>
                    <a:pt x="63" y="8"/>
                    <a:pt x="69" y="9"/>
                    <a:pt x="74" y="11"/>
                  </a:cubicBezTo>
                  <a:close/>
                  <a:moveTo>
                    <a:pt x="37" y="19"/>
                  </a:moveTo>
                  <a:cubicBezTo>
                    <a:pt x="41" y="14"/>
                    <a:pt x="49" y="10"/>
                    <a:pt x="52" y="9"/>
                  </a:cubicBezTo>
                  <a:cubicBezTo>
                    <a:pt x="56" y="14"/>
                    <a:pt x="71" y="37"/>
                    <a:pt x="71" y="85"/>
                  </a:cubicBezTo>
                  <a:cubicBezTo>
                    <a:pt x="64" y="85"/>
                    <a:pt x="57" y="82"/>
                    <a:pt x="50" y="78"/>
                  </a:cubicBezTo>
                  <a:cubicBezTo>
                    <a:pt x="52" y="38"/>
                    <a:pt x="42" y="23"/>
                    <a:pt x="37" y="19"/>
                  </a:cubicBezTo>
                  <a:close/>
                  <a:moveTo>
                    <a:pt x="16" y="30"/>
                  </a:moveTo>
                  <a:cubicBezTo>
                    <a:pt x="23" y="25"/>
                    <a:pt x="31" y="21"/>
                    <a:pt x="33" y="21"/>
                  </a:cubicBezTo>
                  <a:cubicBezTo>
                    <a:pt x="34" y="22"/>
                    <a:pt x="38" y="25"/>
                    <a:pt x="41" y="34"/>
                  </a:cubicBezTo>
                  <a:cubicBezTo>
                    <a:pt x="36" y="34"/>
                    <a:pt x="20" y="36"/>
                    <a:pt x="9" y="47"/>
                  </a:cubicBezTo>
                  <a:cubicBezTo>
                    <a:pt x="10" y="40"/>
                    <a:pt x="13" y="35"/>
                    <a:pt x="16" y="30"/>
                  </a:cubicBezTo>
                  <a:close/>
                  <a:moveTo>
                    <a:pt x="25" y="20"/>
                  </a:moveTo>
                  <a:cubicBezTo>
                    <a:pt x="29" y="16"/>
                    <a:pt x="34" y="14"/>
                    <a:pt x="39" y="12"/>
                  </a:cubicBezTo>
                  <a:cubicBezTo>
                    <a:pt x="37" y="13"/>
                    <a:pt x="35" y="15"/>
                    <a:pt x="33" y="17"/>
                  </a:cubicBezTo>
                  <a:cubicBezTo>
                    <a:pt x="31" y="17"/>
                    <a:pt x="29" y="18"/>
                    <a:pt x="25" y="20"/>
                  </a:cubicBezTo>
                  <a:close/>
                  <a:moveTo>
                    <a:pt x="8" y="54"/>
                  </a:moveTo>
                  <a:cubicBezTo>
                    <a:pt x="18" y="39"/>
                    <a:pt x="39" y="38"/>
                    <a:pt x="43" y="38"/>
                  </a:cubicBezTo>
                  <a:cubicBezTo>
                    <a:pt x="44" y="41"/>
                    <a:pt x="45" y="46"/>
                    <a:pt x="45" y="51"/>
                  </a:cubicBezTo>
                  <a:cubicBezTo>
                    <a:pt x="42" y="52"/>
                    <a:pt x="23" y="59"/>
                    <a:pt x="10" y="74"/>
                  </a:cubicBezTo>
                  <a:cubicBezTo>
                    <a:pt x="8" y="69"/>
                    <a:pt x="7" y="64"/>
                    <a:pt x="7" y="58"/>
                  </a:cubicBezTo>
                  <a:cubicBezTo>
                    <a:pt x="7" y="57"/>
                    <a:pt x="8" y="55"/>
                    <a:pt x="8" y="54"/>
                  </a:cubicBezTo>
                  <a:close/>
                  <a:moveTo>
                    <a:pt x="12" y="78"/>
                  </a:moveTo>
                  <a:cubicBezTo>
                    <a:pt x="23" y="65"/>
                    <a:pt x="41" y="57"/>
                    <a:pt x="46" y="55"/>
                  </a:cubicBezTo>
                  <a:cubicBezTo>
                    <a:pt x="46" y="61"/>
                    <a:pt x="46" y="69"/>
                    <a:pt x="46" y="77"/>
                  </a:cubicBezTo>
                  <a:cubicBezTo>
                    <a:pt x="42" y="78"/>
                    <a:pt x="30" y="82"/>
                    <a:pt x="21" y="92"/>
                  </a:cubicBezTo>
                  <a:cubicBezTo>
                    <a:pt x="17" y="88"/>
                    <a:pt x="14" y="83"/>
                    <a:pt x="12" y="78"/>
                  </a:cubicBezTo>
                  <a:close/>
                  <a:moveTo>
                    <a:pt x="24" y="94"/>
                  </a:moveTo>
                  <a:cubicBezTo>
                    <a:pt x="25" y="93"/>
                    <a:pt x="26" y="92"/>
                    <a:pt x="28" y="91"/>
                  </a:cubicBezTo>
                  <a:cubicBezTo>
                    <a:pt x="30" y="92"/>
                    <a:pt x="45" y="104"/>
                    <a:pt x="67" y="104"/>
                  </a:cubicBezTo>
                  <a:cubicBezTo>
                    <a:pt x="71" y="104"/>
                    <a:pt x="75" y="103"/>
                    <a:pt x="80" y="102"/>
                  </a:cubicBezTo>
                  <a:cubicBezTo>
                    <a:pt x="73" y="106"/>
                    <a:pt x="65" y="108"/>
                    <a:pt x="57" y="108"/>
                  </a:cubicBezTo>
                  <a:cubicBezTo>
                    <a:pt x="44" y="108"/>
                    <a:pt x="32" y="103"/>
                    <a:pt x="24" y="94"/>
                  </a:cubicBezTo>
                  <a:close/>
                  <a:moveTo>
                    <a:pt x="92" y="94"/>
                  </a:moveTo>
                  <a:cubicBezTo>
                    <a:pt x="62" y="109"/>
                    <a:pt x="37" y="92"/>
                    <a:pt x="31" y="88"/>
                  </a:cubicBezTo>
                  <a:cubicBezTo>
                    <a:pt x="39" y="84"/>
                    <a:pt x="45" y="82"/>
                    <a:pt x="48" y="81"/>
                  </a:cubicBezTo>
                  <a:cubicBezTo>
                    <a:pt x="71" y="96"/>
                    <a:pt x="91" y="88"/>
                    <a:pt x="101" y="82"/>
                  </a:cubicBezTo>
                  <a:cubicBezTo>
                    <a:pt x="99" y="86"/>
                    <a:pt x="96" y="90"/>
                    <a:pt x="92" y="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9" name="Freeform 292"/>
            <p:cNvSpPr>
              <a:spLocks noEditPoints="1"/>
            </p:cNvSpPr>
            <p:nvPr/>
          </p:nvSpPr>
          <p:spPr bwMode="auto">
            <a:xfrm>
              <a:off x="1039813" y="3309938"/>
              <a:ext cx="158750" cy="160337"/>
            </a:xfrm>
            <a:custGeom>
              <a:avLst/>
              <a:gdLst>
                <a:gd name="T0" fmla="*/ 58 w 115"/>
                <a:gd name="T1" fmla="*/ 0 h 116"/>
                <a:gd name="T2" fmla="*/ 0 w 115"/>
                <a:gd name="T3" fmla="*/ 58 h 116"/>
                <a:gd name="T4" fmla="*/ 58 w 115"/>
                <a:gd name="T5" fmla="*/ 116 h 116"/>
                <a:gd name="T6" fmla="*/ 115 w 115"/>
                <a:gd name="T7" fmla="*/ 58 h 116"/>
                <a:gd name="T8" fmla="*/ 58 w 115"/>
                <a:gd name="T9" fmla="*/ 0 h 116"/>
                <a:gd name="T10" fmla="*/ 107 w 115"/>
                <a:gd name="T11" fmla="*/ 58 h 116"/>
                <a:gd name="T12" fmla="*/ 105 w 115"/>
                <a:gd name="T13" fmla="*/ 75 h 116"/>
                <a:gd name="T14" fmla="*/ 93 w 115"/>
                <a:gd name="T15" fmla="*/ 82 h 116"/>
                <a:gd name="T16" fmla="*/ 85 w 115"/>
                <a:gd name="T17" fmla="*/ 16 h 116"/>
                <a:gd name="T18" fmla="*/ 107 w 115"/>
                <a:gd name="T19" fmla="*/ 58 h 116"/>
                <a:gd name="T20" fmla="*/ 75 w 115"/>
                <a:gd name="T21" fmla="*/ 11 h 116"/>
                <a:gd name="T22" fmla="*/ 88 w 115"/>
                <a:gd name="T23" fmla="*/ 84 h 116"/>
                <a:gd name="T24" fmla="*/ 75 w 115"/>
                <a:gd name="T25" fmla="*/ 86 h 116"/>
                <a:gd name="T26" fmla="*/ 57 w 115"/>
                <a:gd name="T27" fmla="*/ 8 h 116"/>
                <a:gd name="T28" fmla="*/ 58 w 115"/>
                <a:gd name="T29" fmla="*/ 8 h 116"/>
                <a:gd name="T30" fmla="*/ 75 w 115"/>
                <a:gd name="T31" fmla="*/ 11 h 116"/>
                <a:gd name="T32" fmla="*/ 37 w 115"/>
                <a:gd name="T33" fmla="*/ 19 h 116"/>
                <a:gd name="T34" fmla="*/ 53 w 115"/>
                <a:gd name="T35" fmla="*/ 9 h 116"/>
                <a:gd name="T36" fmla="*/ 71 w 115"/>
                <a:gd name="T37" fmla="*/ 85 h 116"/>
                <a:gd name="T38" fmla="*/ 50 w 115"/>
                <a:gd name="T39" fmla="*/ 78 h 116"/>
                <a:gd name="T40" fmla="*/ 37 w 115"/>
                <a:gd name="T41" fmla="*/ 19 h 116"/>
                <a:gd name="T42" fmla="*/ 16 w 115"/>
                <a:gd name="T43" fmla="*/ 30 h 116"/>
                <a:gd name="T44" fmla="*/ 33 w 115"/>
                <a:gd name="T45" fmla="*/ 21 h 116"/>
                <a:gd name="T46" fmla="*/ 42 w 115"/>
                <a:gd name="T47" fmla="*/ 34 h 116"/>
                <a:gd name="T48" fmla="*/ 9 w 115"/>
                <a:gd name="T49" fmla="*/ 47 h 116"/>
                <a:gd name="T50" fmla="*/ 16 w 115"/>
                <a:gd name="T51" fmla="*/ 30 h 116"/>
                <a:gd name="T52" fmla="*/ 25 w 115"/>
                <a:gd name="T53" fmla="*/ 20 h 116"/>
                <a:gd name="T54" fmla="*/ 39 w 115"/>
                <a:gd name="T55" fmla="*/ 12 h 116"/>
                <a:gd name="T56" fmla="*/ 33 w 115"/>
                <a:gd name="T57" fmla="*/ 17 h 116"/>
                <a:gd name="T58" fmla="*/ 25 w 115"/>
                <a:gd name="T59" fmla="*/ 20 h 116"/>
                <a:gd name="T60" fmla="*/ 8 w 115"/>
                <a:gd name="T61" fmla="*/ 54 h 116"/>
                <a:gd name="T62" fmla="*/ 43 w 115"/>
                <a:gd name="T63" fmla="*/ 38 h 116"/>
                <a:gd name="T64" fmla="*/ 45 w 115"/>
                <a:gd name="T65" fmla="*/ 51 h 116"/>
                <a:gd name="T66" fmla="*/ 10 w 115"/>
                <a:gd name="T67" fmla="*/ 74 h 116"/>
                <a:gd name="T68" fmla="*/ 8 w 115"/>
                <a:gd name="T69" fmla="*/ 58 h 116"/>
                <a:gd name="T70" fmla="*/ 8 w 115"/>
                <a:gd name="T71" fmla="*/ 54 h 116"/>
                <a:gd name="T72" fmla="*/ 12 w 115"/>
                <a:gd name="T73" fmla="*/ 79 h 116"/>
                <a:gd name="T74" fmla="*/ 46 w 115"/>
                <a:gd name="T75" fmla="*/ 55 h 116"/>
                <a:gd name="T76" fmla="*/ 46 w 115"/>
                <a:gd name="T77" fmla="*/ 78 h 116"/>
                <a:gd name="T78" fmla="*/ 21 w 115"/>
                <a:gd name="T79" fmla="*/ 92 h 116"/>
                <a:gd name="T80" fmla="*/ 12 w 115"/>
                <a:gd name="T81" fmla="*/ 79 h 116"/>
                <a:gd name="T82" fmla="*/ 24 w 115"/>
                <a:gd name="T83" fmla="*/ 95 h 116"/>
                <a:gd name="T84" fmla="*/ 28 w 115"/>
                <a:gd name="T85" fmla="*/ 91 h 116"/>
                <a:gd name="T86" fmla="*/ 67 w 115"/>
                <a:gd name="T87" fmla="*/ 104 h 116"/>
                <a:gd name="T88" fmla="*/ 80 w 115"/>
                <a:gd name="T89" fmla="*/ 103 h 116"/>
                <a:gd name="T90" fmla="*/ 58 w 115"/>
                <a:gd name="T91" fmla="*/ 108 h 116"/>
                <a:gd name="T92" fmla="*/ 24 w 115"/>
                <a:gd name="T93" fmla="*/ 95 h 116"/>
                <a:gd name="T94" fmla="*/ 92 w 115"/>
                <a:gd name="T95" fmla="*/ 94 h 116"/>
                <a:gd name="T96" fmla="*/ 32 w 115"/>
                <a:gd name="T97" fmla="*/ 88 h 116"/>
                <a:gd name="T98" fmla="*/ 48 w 115"/>
                <a:gd name="T99" fmla="*/ 81 h 116"/>
                <a:gd name="T100" fmla="*/ 101 w 115"/>
                <a:gd name="T101" fmla="*/ 82 h 116"/>
                <a:gd name="T102" fmla="*/ 92 w 115"/>
                <a:gd name="T103" fmla="*/ 9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5" h="116">
                  <a:moveTo>
                    <a:pt x="58" y="0"/>
                  </a:moveTo>
                  <a:cubicBezTo>
                    <a:pt x="26" y="0"/>
                    <a:pt x="0" y="26"/>
                    <a:pt x="0" y="58"/>
                  </a:cubicBezTo>
                  <a:cubicBezTo>
                    <a:pt x="0" y="90"/>
                    <a:pt x="26" y="116"/>
                    <a:pt x="58" y="116"/>
                  </a:cubicBezTo>
                  <a:cubicBezTo>
                    <a:pt x="89" y="116"/>
                    <a:pt x="115" y="90"/>
                    <a:pt x="115" y="58"/>
                  </a:cubicBezTo>
                  <a:cubicBezTo>
                    <a:pt x="115" y="26"/>
                    <a:pt x="89" y="0"/>
                    <a:pt x="58" y="0"/>
                  </a:cubicBezTo>
                  <a:close/>
                  <a:moveTo>
                    <a:pt x="107" y="58"/>
                  </a:moveTo>
                  <a:cubicBezTo>
                    <a:pt x="107" y="64"/>
                    <a:pt x="106" y="69"/>
                    <a:pt x="105" y="75"/>
                  </a:cubicBezTo>
                  <a:cubicBezTo>
                    <a:pt x="102" y="77"/>
                    <a:pt x="98" y="80"/>
                    <a:pt x="93" y="82"/>
                  </a:cubicBezTo>
                  <a:cubicBezTo>
                    <a:pt x="99" y="46"/>
                    <a:pt x="91" y="26"/>
                    <a:pt x="85" y="16"/>
                  </a:cubicBezTo>
                  <a:cubicBezTo>
                    <a:pt x="98" y="25"/>
                    <a:pt x="107" y="40"/>
                    <a:pt x="107" y="58"/>
                  </a:cubicBezTo>
                  <a:close/>
                  <a:moveTo>
                    <a:pt x="75" y="11"/>
                  </a:moveTo>
                  <a:cubicBezTo>
                    <a:pt x="79" y="15"/>
                    <a:pt x="98" y="32"/>
                    <a:pt x="88" y="84"/>
                  </a:cubicBezTo>
                  <a:cubicBezTo>
                    <a:pt x="84" y="85"/>
                    <a:pt x="80" y="86"/>
                    <a:pt x="75" y="86"/>
                  </a:cubicBezTo>
                  <a:cubicBezTo>
                    <a:pt x="75" y="40"/>
                    <a:pt x="62" y="16"/>
                    <a:pt x="57" y="8"/>
                  </a:cubicBezTo>
                  <a:cubicBezTo>
                    <a:pt x="57" y="8"/>
                    <a:pt x="57" y="8"/>
                    <a:pt x="58" y="8"/>
                  </a:cubicBezTo>
                  <a:cubicBezTo>
                    <a:pt x="64" y="8"/>
                    <a:pt x="69" y="9"/>
                    <a:pt x="75" y="11"/>
                  </a:cubicBezTo>
                  <a:close/>
                  <a:moveTo>
                    <a:pt x="37" y="19"/>
                  </a:moveTo>
                  <a:cubicBezTo>
                    <a:pt x="42" y="14"/>
                    <a:pt x="49" y="10"/>
                    <a:pt x="53" y="9"/>
                  </a:cubicBezTo>
                  <a:cubicBezTo>
                    <a:pt x="56" y="14"/>
                    <a:pt x="71" y="37"/>
                    <a:pt x="71" y="85"/>
                  </a:cubicBezTo>
                  <a:cubicBezTo>
                    <a:pt x="65" y="85"/>
                    <a:pt x="58" y="83"/>
                    <a:pt x="50" y="78"/>
                  </a:cubicBezTo>
                  <a:cubicBezTo>
                    <a:pt x="52" y="38"/>
                    <a:pt x="42" y="23"/>
                    <a:pt x="37" y="19"/>
                  </a:cubicBezTo>
                  <a:close/>
                  <a:moveTo>
                    <a:pt x="16" y="30"/>
                  </a:moveTo>
                  <a:cubicBezTo>
                    <a:pt x="23" y="26"/>
                    <a:pt x="31" y="21"/>
                    <a:pt x="33" y="21"/>
                  </a:cubicBezTo>
                  <a:cubicBezTo>
                    <a:pt x="35" y="22"/>
                    <a:pt x="38" y="25"/>
                    <a:pt x="42" y="34"/>
                  </a:cubicBezTo>
                  <a:cubicBezTo>
                    <a:pt x="36" y="34"/>
                    <a:pt x="20" y="36"/>
                    <a:pt x="9" y="47"/>
                  </a:cubicBezTo>
                  <a:cubicBezTo>
                    <a:pt x="10" y="41"/>
                    <a:pt x="13" y="35"/>
                    <a:pt x="16" y="30"/>
                  </a:cubicBezTo>
                  <a:close/>
                  <a:moveTo>
                    <a:pt x="25" y="20"/>
                  </a:moveTo>
                  <a:cubicBezTo>
                    <a:pt x="30" y="16"/>
                    <a:pt x="34" y="14"/>
                    <a:pt x="39" y="12"/>
                  </a:cubicBezTo>
                  <a:cubicBezTo>
                    <a:pt x="37" y="13"/>
                    <a:pt x="35" y="15"/>
                    <a:pt x="33" y="17"/>
                  </a:cubicBezTo>
                  <a:cubicBezTo>
                    <a:pt x="32" y="17"/>
                    <a:pt x="29" y="18"/>
                    <a:pt x="25" y="20"/>
                  </a:cubicBezTo>
                  <a:close/>
                  <a:moveTo>
                    <a:pt x="8" y="54"/>
                  </a:moveTo>
                  <a:cubicBezTo>
                    <a:pt x="18" y="39"/>
                    <a:pt x="39" y="38"/>
                    <a:pt x="43" y="38"/>
                  </a:cubicBezTo>
                  <a:cubicBezTo>
                    <a:pt x="44" y="42"/>
                    <a:pt x="45" y="46"/>
                    <a:pt x="45" y="51"/>
                  </a:cubicBezTo>
                  <a:cubicBezTo>
                    <a:pt x="42" y="52"/>
                    <a:pt x="23" y="60"/>
                    <a:pt x="10" y="74"/>
                  </a:cubicBezTo>
                  <a:cubicBezTo>
                    <a:pt x="9" y="69"/>
                    <a:pt x="8" y="64"/>
                    <a:pt x="8" y="58"/>
                  </a:cubicBezTo>
                  <a:cubicBezTo>
                    <a:pt x="8" y="57"/>
                    <a:pt x="8" y="56"/>
                    <a:pt x="8" y="54"/>
                  </a:cubicBezTo>
                  <a:close/>
                  <a:moveTo>
                    <a:pt x="12" y="79"/>
                  </a:moveTo>
                  <a:cubicBezTo>
                    <a:pt x="23" y="65"/>
                    <a:pt x="41" y="57"/>
                    <a:pt x="46" y="55"/>
                  </a:cubicBezTo>
                  <a:cubicBezTo>
                    <a:pt x="46" y="61"/>
                    <a:pt x="47" y="69"/>
                    <a:pt x="46" y="78"/>
                  </a:cubicBezTo>
                  <a:cubicBezTo>
                    <a:pt x="42" y="79"/>
                    <a:pt x="30" y="82"/>
                    <a:pt x="21" y="92"/>
                  </a:cubicBezTo>
                  <a:cubicBezTo>
                    <a:pt x="17" y="88"/>
                    <a:pt x="14" y="83"/>
                    <a:pt x="12" y="79"/>
                  </a:cubicBezTo>
                  <a:close/>
                  <a:moveTo>
                    <a:pt x="24" y="95"/>
                  </a:moveTo>
                  <a:cubicBezTo>
                    <a:pt x="25" y="93"/>
                    <a:pt x="27" y="92"/>
                    <a:pt x="28" y="91"/>
                  </a:cubicBezTo>
                  <a:cubicBezTo>
                    <a:pt x="30" y="92"/>
                    <a:pt x="45" y="104"/>
                    <a:pt x="67" y="104"/>
                  </a:cubicBezTo>
                  <a:cubicBezTo>
                    <a:pt x="71" y="104"/>
                    <a:pt x="75" y="104"/>
                    <a:pt x="80" y="103"/>
                  </a:cubicBezTo>
                  <a:cubicBezTo>
                    <a:pt x="73" y="106"/>
                    <a:pt x="66" y="108"/>
                    <a:pt x="58" y="108"/>
                  </a:cubicBezTo>
                  <a:cubicBezTo>
                    <a:pt x="45" y="108"/>
                    <a:pt x="33" y="103"/>
                    <a:pt x="24" y="95"/>
                  </a:cubicBezTo>
                  <a:close/>
                  <a:moveTo>
                    <a:pt x="92" y="94"/>
                  </a:moveTo>
                  <a:cubicBezTo>
                    <a:pt x="62" y="109"/>
                    <a:pt x="37" y="92"/>
                    <a:pt x="32" y="88"/>
                  </a:cubicBezTo>
                  <a:cubicBezTo>
                    <a:pt x="39" y="84"/>
                    <a:pt x="46" y="82"/>
                    <a:pt x="48" y="81"/>
                  </a:cubicBezTo>
                  <a:cubicBezTo>
                    <a:pt x="71" y="96"/>
                    <a:pt x="91" y="88"/>
                    <a:pt x="101" y="82"/>
                  </a:cubicBezTo>
                  <a:cubicBezTo>
                    <a:pt x="99" y="86"/>
                    <a:pt x="96" y="90"/>
                    <a:pt x="92" y="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0" name="Freeform 293"/>
            <p:cNvSpPr>
              <a:spLocks noEditPoints="1"/>
            </p:cNvSpPr>
            <p:nvPr/>
          </p:nvSpPr>
          <p:spPr bwMode="auto">
            <a:xfrm>
              <a:off x="1204913" y="1720850"/>
              <a:ext cx="158750" cy="158750"/>
            </a:xfrm>
            <a:custGeom>
              <a:avLst/>
              <a:gdLst>
                <a:gd name="T0" fmla="*/ 58 w 115"/>
                <a:gd name="T1" fmla="*/ 0 h 115"/>
                <a:gd name="T2" fmla="*/ 0 w 115"/>
                <a:gd name="T3" fmla="*/ 57 h 115"/>
                <a:gd name="T4" fmla="*/ 58 w 115"/>
                <a:gd name="T5" fmla="*/ 115 h 115"/>
                <a:gd name="T6" fmla="*/ 115 w 115"/>
                <a:gd name="T7" fmla="*/ 57 h 115"/>
                <a:gd name="T8" fmla="*/ 58 w 115"/>
                <a:gd name="T9" fmla="*/ 0 h 115"/>
                <a:gd name="T10" fmla="*/ 103 w 115"/>
                <a:gd name="T11" fmla="*/ 38 h 115"/>
                <a:gd name="T12" fmla="*/ 39 w 115"/>
                <a:gd name="T13" fmla="*/ 27 h 115"/>
                <a:gd name="T14" fmla="*/ 29 w 115"/>
                <a:gd name="T15" fmla="*/ 31 h 115"/>
                <a:gd name="T16" fmla="*/ 30 w 115"/>
                <a:gd name="T17" fmla="*/ 27 h 115"/>
                <a:gd name="T18" fmla="*/ 68 w 115"/>
                <a:gd name="T19" fmla="*/ 9 h 115"/>
                <a:gd name="T20" fmla="*/ 103 w 115"/>
                <a:gd name="T21" fmla="*/ 38 h 115"/>
                <a:gd name="T22" fmla="*/ 62 w 115"/>
                <a:gd name="T23" fmla="*/ 8 h 115"/>
                <a:gd name="T24" fmla="*/ 30 w 115"/>
                <a:gd name="T25" fmla="*/ 22 h 115"/>
                <a:gd name="T26" fmla="*/ 32 w 115"/>
                <a:gd name="T27" fmla="*/ 15 h 115"/>
                <a:gd name="T28" fmla="*/ 32 w 115"/>
                <a:gd name="T29" fmla="*/ 15 h 115"/>
                <a:gd name="T30" fmla="*/ 58 w 115"/>
                <a:gd name="T31" fmla="*/ 7 h 115"/>
                <a:gd name="T32" fmla="*/ 62 w 115"/>
                <a:gd name="T33" fmla="*/ 8 h 115"/>
                <a:gd name="T34" fmla="*/ 26 w 115"/>
                <a:gd name="T35" fmla="*/ 18 h 115"/>
                <a:gd name="T36" fmla="*/ 25 w 115"/>
                <a:gd name="T37" fmla="*/ 23 h 115"/>
                <a:gd name="T38" fmla="*/ 21 w 115"/>
                <a:gd name="T39" fmla="*/ 24 h 115"/>
                <a:gd name="T40" fmla="*/ 26 w 115"/>
                <a:gd name="T41" fmla="*/ 18 h 115"/>
                <a:gd name="T42" fmla="*/ 17 w 115"/>
                <a:gd name="T43" fmla="*/ 28 h 115"/>
                <a:gd name="T44" fmla="*/ 25 w 115"/>
                <a:gd name="T45" fmla="*/ 28 h 115"/>
                <a:gd name="T46" fmla="*/ 25 w 115"/>
                <a:gd name="T47" fmla="*/ 34 h 115"/>
                <a:gd name="T48" fmla="*/ 9 w 115"/>
                <a:gd name="T49" fmla="*/ 47 h 115"/>
                <a:gd name="T50" fmla="*/ 17 w 115"/>
                <a:gd name="T51" fmla="*/ 28 h 115"/>
                <a:gd name="T52" fmla="*/ 8 w 115"/>
                <a:gd name="T53" fmla="*/ 55 h 115"/>
                <a:gd name="T54" fmla="*/ 25 w 115"/>
                <a:gd name="T55" fmla="*/ 39 h 115"/>
                <a:gd name="T56" fmla="*/ 25 w 115"/>
                <a:gd name="T57" fmla="*/ 48 h 115"/>
                <a:gd name="T58" fmla="*/ 25 w 115"/>
                <a:gd name="T59" fmla="*/ 49 h 115"/>
                <a:gd name="T60" fmla="*/ 21 w 115"/>
                <a:gd name="T61" fmla="*/ 53 h 115"/>
                <a:gd name="T62" fmla="*/ 14 w 115"/>
                <a:gd name="T63" fmla="*/ 82 h 115"/>
                <a:gd name="T64" fmla="*/ 8 w 115"/>
                <a:gd name="T65" fmla="*/ 57 h 115"/>
                <a:gd name="T66" fmla="*/ 8 w 115"/>
                <a:gd name="T67" fmla="*/ 55 h 115"/>
                <a:gd name="T68" fmla="*/ 19 w 115"/>
                <a:gd name="T69" fmla="*/ 89 h 115"/>
                <a:gd name="T70" fmla="*/ 25 w 115"/>
                <a:gd name="T71" fmla="*/ 56 h 115"/>
                <a:gd name="T72" fmla="*/ 26 w 115"/>
                <a:gd name="T73" fmla="*/ 54 h 115"/>
                <a:gd name="T74" fmla="*/ 60 w 115"/>
                <a:gd name="T75" fmla="*/ 107 h 115"/>
                <a:gd name="T76" fmla="*/ 58 w 115"/>
                <a:gd name="T77" fmla="*/ 107 h 115"/>
                <a:gd name="T78" fmla="*/ 19 w 115"/>
                <a:gd name="T79" fmla="*/ 89 h 115"/>
                <a:gd name="T80" fmla="*/ 66 w 115"/>
                <a:gd name="T81" fmla="*/ 106 h 115"/>
                <a:gd name="T82" fmla="*/ 30 w 115"/>
                <a:gd name="T83" fmla="*/ 52 h 115"/>
                <a:gd name="T84" fmla="*/ 33 w 115"/>
                <a:gd name="T85" fmla="*/ 51 h 115"/>
                <a:gd name="T86" fmla="*/ 99 w 115"/>
                <a:gd name="T87" fmla="*/ 85 h 115"/>
                <a:gd name="T88" fmla="*/ 66 w 115"/>
                <a:gd name="T89" fmla="*/ 106 h 115"/>
                <a:gd name="T90" fmla="*/ 101 w 115"/>
                <a:gd name="T91" fmla="*/ 82 h 115"/>
                <a:gd name="T92" fmla="*/ 33 w 115"/>
                <a:gd name="T93" fmla="*/ 46 h 115"/>
                <a:gd name="T94" fmla="*/ 30 w 115"/>
                <a:gd name="T95" fmla="*/ 47 h 115"/>
                <a:gd name="T96" fmla="*/ 29 w 115"/>
                <a:gd name="T97" fmla="*/ 36 h 115"/>
                <a:gd name="T98" fmla="*/ 41 w 115"/>
                <a:gd name="T99" fmla="*/ 32 h 115"/>
                <a:gd name="T100" fmla="*/ 106 w 115"/>
                <a:gd name="T101" fmla="*/ 44 h 115"/>
                <a:gd name="T102" fmla="*/ 107 w 115"/>
                <a:gd name="T103" fmla="*/ 57 h 115"/>
                <a:gd name="T104" fmla="*/ 101 w 115"/>
                <a:gd name="T105" fmla="*/ 8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5" h="115">
                  <a:moveTo>
                    <a:pt x="58" y="0"/>
                  </a:moveTo>
                  <a:cubicBezTo>
                    <a:pt x="26" y="0"/>
                    <a:pt x="0" y="25"/>
                    <a:pt x="0" y="57"/>
                  </a:cubicBezTo>
                  <a:cubicBezTo>
                    <a:pt x="0" y="89"/>
                    <a:pt x="26" y="115"/>
                    <a:pt x="58" y="115"/>
                  </a:cubicBezTo>
                  <a:cubicBezTo>
                    <a:pt x="89" y="115"/>
                    <a:pt x="115" y="89"/>
                    <a:pt x="115" y="57"/>
                  </a:cubicBezTo>
                  <a:cubicBezTo>
                    <a:pt x="115" y="25"/>
                    <a:pt x="89" y="0"/>
                    <a:pt x="58" y="0"/>
                  </a:cubicBezTo>
                  <a:close/>
                  <a:moveTo>
                    <a:pt x="103" y="38"/>
                  </a:moveTo>
                  <a:cubicBezTo>
                    <a:pt x="80" y="26"/>
                    <a:pt x="58" y="22"/>
                    <a:pt x="39" y="27"/>
                  </a:cubicBezTo>
                  <a:cubicBezTo>
                    <a:pt x="36" y="28"/>
                    <a:pt x="32" y="30"/>
                    <a:pt x="29" y="31"/>
                  </a:cubicBezTo>
                  <a:cubicBezTo>
                    <a:pt x="29" y="30"/>
                    <a:pt x="29" y="28"/>
                    <a:pt x="30" y="27"/>
                  </a:cubicBezTo>
                  <a:cubicBezTo>
                    <a:pt x="39" y="25"/>
                    <a:pt x="53" y="20"/>
                    <a:pt x="68" y="9"/>
                  </a:cubicBezTo>
                  <a:cubicBezTo>
                    <a:pt x="84" y="12"/>
                    <a:pt x="97" y="23"/>
                    <a:pt x="103" y="38"/>
                  </a:cubicBezTo>
                  <a:close/>
                  <a:moveTo>
                    <a:pt x="62" y="8"/>
                  </a:moveTo>
                  <a:cubicBezTo>
                    <a:pt x="50" y="16"/>
                    <a:pt x="39" y="20"/>
                    <a:pt x="30" y="22"/>
                  </a:cubicBezTo>
                  <a:cubicBezTo>
                    <a:pt x="31" y="17"/>
                    <a:pt x="32" y="15"/>
                    <a:pt x="32" y="15"/>
                  </a:cubicBezTo>
                  <a:cubicBezTo>
                    <a:pt x="32" y="15"/>
                    <a:pt x="32" y="15"/>
                    <a:pt x="32" y="15"/>
                  </a:cubicBezTo>
                  <a:cubicBezTo>
                    <a:pt x="39" y="10"/>
                    <a:pt x="48" y="7"/>
                    <a:pt x="58" y="7"/>
                  </a:cubicBezTo>
                  <a:cubicBezTo>
                    <a:pt x="59" y="7"/>
                    <a:pt x="61" y="7"/>
                    <a:pt x="62" y="8"/>
                  </a:cubicBezTo>
                  <a:close/>
                  <a:moveTo>
                    <a:pt x="26" y="18"/>
                  </a:moveTo>
                  <a:cubicBezTo>
                    <a:pt x="26" y="20"/>
                    <a:pt x="26" y="21"/>
                    <a:pt x="25" y="23"/>
                  </a:cubicBezTo>
                  <a:cubicBezTo>
                    <a:pt x="24" y="23"/>
                    <a:pt x="22" y="24"/>
                    <a:pt x="21" y="24"/>
                  </a:cubicBezTo>
                  <a:cubicBezTo>
                    <a:pt x="22" y="22"/>
                    <a:pt x="24" y="20"/>
                    <a:pt x="26" y="18"/>
                  </a:cubicBezTo>
                  <a:close/>
                  <a:moveTo>
                    <a:pt x="17" y="28"/>
                  </a:moveTo>
                  <a:cubicBezTo>
                    <a:pt x="19" y="28"/>
                    <a:pt x="21" y="28"/>
                    <a:pt x="25" y="28"/>
                  </a:cubicBezTo>
                  <a:cubicBezTo>
                    <a:pt x="25" y="30"/>
                    <a:pt x="25" y="32"/>
                    <a:pt x="25" y="34"/>
                  </a:cubicBezTo>
                  <a:cubicBezTo>
                    <a:pt x="17" y="38"/>
                    <a:pt x="12" y="43"/>
                    <a:pt x="9" y="47"/>
                  </a:cubicBezTo>
                  <a:cubicBezTo>
                    <a:pt x="10" y="40"/>
                    <a:pt x="13" y="34"/>
                    <a:pt x="17" y="28"/>
                  </a:cubicBezTo>
                  <a:close/>
                  <a:moveTo>
                    <a:pt x="8" y="55"/>
                  </a:moveTo>
                  <a:cubicBezTo>
                    <a:pt x="9" y="53"/>
                    <a:pt x="14" y="45"/>
                    <a:pt x="25" y="39"/>
                  </a:cubicBezTo>
                  <a:cubicBezTo>
                    <a:pt x="25" y="42"/>
                    <a:pt x="25" y="45"/>
                    <a:pt x="25" y="48"/>
                  </a:cubicBezTo>
                  <a:cubicBezTo>
                    <a:pt x="25" y="48"/>
                    <a:pt x="25" y="48"/>
                    <a:pt x="25" y="49"/>
                  </a:cubicBezTo>
                  <a:cubicBezTo>
                    <a:pt x="24" y="50"/>
                    <a:pt x="22" y="51"/>
                    <a:pt x="21" y="53"/>
                  </a:cubicBezTo>
                  <a:cubicBezTo>
                    <a:pt x="15" y="60"/>
                    <a:pt x="14" y="73"/>
                    <a:pt x="14" y="82"/>
                  </a:cubicBezTo>
                  <a:cubicBezTo>
                    <a:pt x="10" y="75"/>
                    <a:pt x="8" y="66"/>
                    <a:pt x="8" y="57"/>
                  </a:cubicBezTo>
                  <a:cubicBezTo>
                    <a:pt x="8" y="57"/>
                    <a:pt x="8" y="56"/>
                    <a:pt x="8" y="55"/>
                  </a:cubicBezTo>
                  <a:close/>
                  <a:moveTo>
                    <a:pt x="19" y="89"/>
                  </a:moveTo>
                  <a:cubicBezTo>
                    <a:pt x="18" y="82"/>
                    <a:pt x="18" y="64"/>
                    <a:pt x="25" y="56"/>
                  </a:cubicBezTo>
                  <a:cubicBezTo>
                    <a:pt x="25" y="55"/>
                    <a:pt x="26" y="54"/>
                    <a:pt x="26" y="54"/>
                  </a:cubicBezTo>
                  <a:cubicBezTo>
                    <a:pt x="29" y="70"/>
                    <a:pt x="38" y="90"/>
                    <a:pt x="60" y="107"/>
                  </a:cubicBezTo>
                  <a:cubicBezTo>
                    <a:pt x="59" y="107"/>
                    <a:pt x="58" y="107"/>
                    <a:pt x="58" y="107"/>
                  </a:cubicBezTo>
                  <a:cubicBezTo>
                    <a:pt x="42" y="107"/>
                    <a:pt x="28" y="100"/>
                    <a:pt x="19" y="89"/>
                  </a:cubicBezTo>
                  <a:close/>
                  <a:moveTo>
                    <a:pt x="66" y="106"/>
                  </a:moveTo>
                  <a:cubicBezTo>
                    <a:pt x="46" y="92"/>
                    <a:pt x="34" y="73"/>
                    <a:pt x="30" y="52"/>
                  </a:cubicBezTo>
                  <a:cubicBezTo>
                    <a:pt x="31" y="51"/>
                    <a:pt x="32" y="51"/>
                    <a:pt x="33" y="51"/>
                  </a:cubicBezTo>
                  <a:cubicBezTo>
                    <a:pt x="55" y="49"/>
                    <a:pt x="87" y="75"/>
                    <a:pt x="99" y="85"/>
                  </a:cubicBezTo>
                  <a:cubicBezTo>
                    <a:pt x="91" y="96"/>
                    <a:pt x="80" y="104"/>
                    <a:pt x="66" y="106"/>
                  </a:cubicBezTo>
                  <a:close/>
                  <a:moveTo>
                    <a:pt x="101" y="82"/>
                  </a:moveTo>
                  <a:cubicBezTo>
                    <a:pt x="86" y="69"/>
                    <a:pt x="55" y="44"/>
                    <a:pt x="33" y="46"/>
                  </a:cubicBezTo>
                  <a:cubicBezTo>
                    <a:pt x="32" y="47"/>
                    <a:pt x="31" y="47"/>
                    <a:pt x="30" y="47"/>
                  </a:cubicBezTo>
                  <a:cubicBezTo>
                    <a:pt x="29" y="43"/>
                    <a:pt x="29" y="40"/>
                    <a:pt x="29" y="36"/>
                  </a:cubicBezTo>
                  <a:cubicBezTo>
                    <a:pt x="32" y="34"/>
                    <a:pt x="36" y="33"/>
                    <a:pt x="41" y="32"/>
                  </a:cubicBezTo>
                  <a:cubicBezTo>
                    <a:pt x="59" y="26"/>
                    <a:pt x="81" y="31"/>
                    <a:pt x="106" y="44"/>
                  </a:cubicBezTo>
                  <a:cubicBezTo>
                    <a:pt x="107" y="48"/>
                    <a:pt x="107" y="53"/>
                    <a:pt x="107" y="57"/>
                  </a:cubicBezTo>
                  <a:cubicBezTo>
                    <a:pt x="107" y="66"/>
                    <a:pt x="105" y="74"/>
                    <a:pt x="101" y="8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1" name="Freeform 294"/>
            <p:cNvSpPr>
              <a:spLocks noEditPoints="1"/>
            </p:cNvSpPr>
            <p:nvPr/>
          </p:nvSpPr>
          <p:spPr bwMode="auto">
            <a:xfrm>
              <a:off x="1905000" y="3065463"/>
              <a:ext cx="236538" cy="390525"/>
            </a:xfrm>
            <a:custGeom>
              <a:avLst/>
              <a:gdLst>
                <a:gd name="T0" fmla="*/ 166 w 171"/>
                <a:gd name="T1" fmla="*/ 168 h 284"/>
                <a:gd name="T2" fmla="*/ 166 w 171"/>
                <a:gd name="T3" fmla="*/ 167 h 284"/>
                <a:gd name="T4" fmla="*/ 166 w 171"/>
                <a:gd name="T5" fmla="*/ 80 h 284"/>
                <a:gd name="T6" fmla="*/ 86 w 171"/>
                <a:gd name="T7" fmla="*/ 0 h 284"/>
                <a:gd name="T8" fmla="*/ 6 w 171"/>
                <a:gd name="T9" fmla="*/ 80 h 284"/>
                <a:gd name="T10" fmla="*/ 6 w 171"/>
                <a:gd name="T11" fmla="*/ 167 h 284"/>
                <a:gd name="T12" fmla="*/ 5 w 171"/>
                <a:gd name="T13" fmla="*/ 168 h 284"/>
                <a:gd name="T14" fmla="*/ 3 w 171"/>
                <a:gd name="T15" fmla="*/ 179 h 284"/>
                <a:gd name="T16" fmla="*/ 14 w 171"/>
                <a:gd name="T17" fmla="*/ 182 h 284"/>
                <a:gd name="T18" fmla="*/ 50 w 171"/>
                <a:gd name="T19" fmla="*/ 158 h 284"/>
                <a:gd name="T20" fmla="*/ 52 w 171"/>
                <a:gd name="T21" fmla="*/ 157 h 284"/>
                <a:gd name="T22" fmla="*/ 55 w 171"/>
                <a:gd name="T23" fmla="*/ 153 h 284"/>
                <a:gd name="T24" fmla="*/ 61 w 171"/>
                <a:gd name="T25" fmla="*/ 136 h 284"/>
                <a:gd name="T26" fmla="*/ 61 w 171"/>
                <a:gd name="T27" fmla="*/ 164 h 284"/>
                <a:gd name="T28" fmla="*/ 61 w 171"/>
                <a:gd name="T29" fmla="*/ 180 h 284"/>
                <a:gd name="T30" fmla="*/ 61 w 171"/>
                <a:gd name="T31" fmla="*/ 274 h 284"/>
                <a:gd name="T32" fmla="*/ 71 w 171"/>
                <a:gd name="T33" fmla="*/ 284 h 284"/>
                <a:gd name="T34" fmla="*/ 81 w 171"/>
                <a:gd name="T35" fmla="*/ 274 h 284"/>
                <a:gd name="T36" fmla="*/ 81 w 171"/>
                <a:gd name="T37" fmla="*/ 185 h 284"/>
                <a:gd name="T38" fmla="*/ 89 w 171"/>
                <a:gd name="T39" fmla="*/ 185 h 284"/>
                <a:gd name="T40" fmla="*/ 89 w 171"/>
                <a:gd name="T41" fmla="*/ 274 h 284"/>
                <a:gd name="T42" fmla="*/ 100 w 171"/>
                <a:gd name="T43" fmla="*/ 284 h 284"/>
                <a:gd name="T44" fmla="*/ 110 w 171"/>
                <a:gd name="T45" fmla="*/ 274 h 284"/>
                <a:gd name="T46" fmla="*/ 110 w 171"/>
                <a:gd name="T47" fmla="*/ 180 h 284"/>
                <a:gd name="T48" fmla="*/ 110 w 171"/>
                <a:gd name="T49" fmla="*/ 164 h 284"/>
                <a:gd name="T50" fmla="*/ 110 w 171"/>
                <a:gd name="T51" fmla="*/ 133 h 284"/>
                <a:gd name="T52" fmla="*/ 117 w 171"/>
                <a:gd name="T53" fmla="*/ 153 h 284"/>
                <a:gd name="T54" fmla="*/ 119 w 171"/>
                <a:gd name="T55" fmla="*/ 157 h 284"/>
                <a:gd name="T56" fmla="*/ 121 w 171"/>
                <a:gd name="T57" fmla="*/ 158 h 284"/>
                <a:gd name="T58" fmla="*/ 158 w 171"/>
                <a:gd name="T59" fmla="*/ 182 h 284"/>
                <a:gd name="T60" fmla="*/ 169 w 171"/>
                <a:gd name="T61" fmla="*/ 179 h 284"/>
                <a:gd name="T62" fmla="*/ 166 w 171"/>
                <a:gd name="T63" fmla="*/ 168 h 284"/>
                <a:gd name="T64" fmla="*/ 157 w 171"/>
                <a:gd name="T65" fmla="*/ 162 h 284"/>
                <a:gd name="T66" fmla="*/ 131 w 171"/>
                <a:gd name="T67" fmla="*/ 145 h 284"/>
                <a:gd name="T68" fmla="*/ 114 w 171"/>
                <a:gd name="T69" fmla="*/ 91 h 284"/>
                <a:gd name="T70" fmla="*/ 105 w 171"/>
                <a:gd name="T71" fmla="*/ 85 h 284"/>
                <a:gd name="T72" fmla="*/ 67 w 171"/>
                <a:gd name="T73" fmla="*/ 85 h 284"/>
                <a:gd name="T74" fmla="*/ 64 w 171"/>
                <a:gd name="T75" fmla="*/ 85 h 284"/>
                <a:gd name="T76" fmla="*/ 64 w 171"/>
                <a:gd name="T77" fmla="*/ 85 h 284"/>
                <a:gd name="T78" fmla="*/ 58 w 171"/>
                <a:gd name="T79" fmla="*/ 91 h 284"/>
                <a:gd name="T80" fmla="*/ 40 w 171"/>
                <a:gd name="T81" fmla="*/ 145 h 284"/>
                <a:gd name="T82" fmla="*/ 14 w 171"/>
                <a:gd name="T83" fmla="*/ 162 h 284"/>
                <a:gd name="T84" fmla="*/ 14 w 171"/>
                <a:gd name="T85" fmla="*/ 80 h 284"/>
                <a:gd name="T86" fmla="*/ 86 w 171"/>
                <a:gd name="T87" fmla="*/ 9 h 284"/>
                <a:gd name="T88" fmla="*/ 157 w 171"/>
                <a:gd name="T89" fmla="*/ 80 h 284"/>
                <a:gd name="T90" fmla="*/ 157 w 171"/>
                <a:gd name="T91" fmla="*/ 16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1" h="284">
                  <a:moveTo>
                    <a:pt x="166" y="168"/>
                  </a:moveTo>
                  <a:cubicBezTo>
                    <a:pt x="166" y="167"/>
                    <a:pt x="166" y="167"/>
                    <a:pt x="166" y="167"/>
                  </a:cubicBezTo>
                  <a:cubicBezTo>
                    <a:pt x="166" y="80"/>
                    <a:pt x="166" y="80"/>
                    <a:pt x="166" y="80"/>
                  </a:cubicBezTo>
                  <a:cubicBezTo>
                    <a:pt x="166" y="36"/>
                    <a:pt x="130" y="0"/>
                    <a:pt x="86" y="0"/>
                  </a:cubicBezTo>
                  <a:cubicBezTo>
                    <a:pt x="42" y="0"/>
                    <a:pt x="6" y="36"/>
                    <a:pt x="6" y="80"/>
                  </a:cubicBezTo>
                  <a:cubicBezTo>
                    <a:pt x="6" y="167"/>
                    <a:pt x="6" y="167"/>
                    <a:pt x="6" y="167"/>
                  </a:cubicBezTo>
                  <a:cubicBezTo>
                    <a:pt x="5" y="168"/>
                    <a:pt x="5" y="168"/>
                    <a:pt x="5" y="168"/>
                  </a:cubicBezTo>
                  <a:cubicBezTo>
                    <a:pt x="1" y="170"/>
                    <a:pt x="0" y="175"/>
                    <a:pt x="3" y="179"/>
                  </a:cubicBezTo>
                  <a:cubicBezTo>
                    <a:pt x="5" y="183"/>
                    <a:pt x="10" y="184"/>
                    <a:pt x="14" y="182"/>
                  </a:cubicBezTo>
                  <a:cubicBezTo>
                    <a:pt x="50" y="158"/>
                    <a:pt x="50" y="158"/>
                    <a:pt x="50" y="158"/>
                  </a:cubicBezTo>
                  <a:cubicBezTo>
                    <a:pt x="51" y="158"/>
                    <a:pt x="52" y="157"/>
                    <a:pt x="52" y="157"/>
                  </a:cubicBezTo>
                  <a:cubicBezTo>
                    <a:pt x="54" y="156"/>
                    <a:pt x="55" y="154"/>
                    <a:pt x="55" y="153"/>
                  </a:cubicBezTo>
                  <a:cubicBezTo>
                    <a:pt x="61" y="136"/>
                    <a:pt x="61" y="136"/>
                    <a:pt x="61" y="136"/>
                  </a:cubicBezTo>
                  <a:cubicBezTo>
                    <a:pt x="61" y="164"/>
                    <a:pt x="61" y="164"/>
                    <a:pt x="61" y="164"/>
                  </a:cubicBezTo>
                  <a:cubicBezTo>
                    <a:pt x="61" y="180"/>
                    <a:pt x="61" y="180"/>
                    <a:pt x="61" y="180"/>
                  </a:cubicBezTo>
                  <a:cubicBezTo>
                    <a:pt x="61" y="274"/>
                    <a:pt x="61" y="274"/>
                    <a:pt x="61" y="274"/>
                  </a:cubicBezTo>
                  <a:cubicBezTo>
                    <a:pt x="61" y="280"/>
                    <a:pt x="65" y="284"/>
                    <a:pt x="71" y="284"/>
                  </a:cubicBezTo>
                  <a:cubicBezTo>
                    <a:pt x="77" y="284"/>
                    <a:pt x="81" y="280"/>
                    <a:pt x="81" y="274"/>
                  </a:cubicBezTo>
                  <a:cubicBezTo>
                    <a:pt x="81" y="185"/>
                    <a:pt x="81" y="185"/>
                    <a:pt x="81" y="185"/>
                  </a:cubicBezTo>
                  <a:cubicBezTo>
                    <a:pt x="89" y="185"/>
                    <a:pt x="89" y="185"/>
                    <a:pt x="89" y="185"/>
                  </a:cubicBezTo>
                  <a:cubicBezTo>
                    <a:pt x="89" y="274"/>
                    <a:pt x="89" y="274"/>
                    <a:pt x="89" y="274"/>
                  </a:cubicBezTo>
                  <a:cubicBezTo>
                    <a:pt x="89" y="280"/>
                    <a:pt x="94" y="284"/>
                    <a:pt x="100" y="284"/>
                  </a:cubicBezTo>
                  <a:cubicBezTo>
                    <a:pt x="106" y="284"/>
                    <a:pt x="110" y="280"/>
                    <a:pt x="110" y="274"/>
                  </a:cubicBezTo>
                  <a:cubicBezTo>
                    <a:pt x="110" y="180"/>
                    <a:pt x="110" y="180"/>
                    <a:pt x="110" y="180"/>
                  </a:cubicBezTo>
                  <a:cubicBezTo>
                    <a:pt x="110" y="164"/>
                    <a:pt x="110" y="164"/>
                    <a:pt x="110" y="164"/>
                  </a:cubicBezTo>
                  <a:cubicBezTo>
                    <a:pt x="110" y="133"/>
                    <a:pt x="110" y="133"/>
                    <a:pt x="110" y="133"/>
                  </a:cubicBezTo>
                  <a:cubicBezTo>
                    <a:pt x="117" y="153"/>
                    <a:pt x="117" y="153"/>
                    <a:pt x="117" y="153"/>
                  </a:cubicBezTo>
                  <a:cubicBezTo>
                    <a:pt x="117" y="154"/>
                    <a:pt x="118" y="156"/>
                    <a:pt x="119" y="157"/>
                  </a:cubicBezTo>
                  <a:cubicBezTo>
                    <a:pt x="120" y="157"/>
                    <a:pt x="121" y="158"/>
                    <a:pt x="121" y="158"/>
                  </a:cubicBezTo>
                  <a:cubicBezTo>
                    <a:pt x="158" y="182"/>
                    <a:pt x="158" y="182"/>
                    <a:pt x="158" y="182"/>
                  </a:cubicBezTo>
                  <a:cubicBezTo>
                    <a:pt x="162" y="184"/>
                    <a:pt x="167" y="183"/>
                    <a:pt x="169" y="179"/>
                  </a:cubicBezTo>
                  <a:cubicBezTo>
                    <a:pt x="171" y="175"/>
                    <a:pt x="170" y="170"/>
                    <a:pt x="166" y="168"/>
                  </a:cubicBezTo>
                  <a:close/>
                  <a:moveTo>
                    <a:pt x="157" y="162"/>
                  </a:moveTo>
                  <a:cubicBezTo>
                    <a:pt x="131" y="145"/>
                    <a:pt x="131" y="145"/>
                    <a:pt x="131" y="145"/>
                  </a:cubicBezTo>
                  <a:cubicBezTo>
                    <a:pt x="114" y="91"/>
                    <a:pt x="114" y="91"/>
                    <a:pt x="114" y="91"/>
                  </a:cubicBezTo>
                  <a:cubicBezTo>
                    <a:pt x="112" y="87"/>
                    <a:pt x="109" y="85"/>
                    <a:pt x="105" y="85"/>
                  </a:cubicBezTo>
                  <a:cubicBezTo>
                    <a:pt x="67" y="85"/>
                    <a:pt x="67" y="85"/>
                    <a:pt x="67" y="85"/>
                  </a:cubicBezTo>
                  <a:cubicBezTo>
                    <a:pt x="66" y="85"/>
                    <a:pt x="65" y="85"/>
                    <a:pt x="64" y="85"/>
                  </a:cubicBezTo>
                  <a:cubicBezTo>
                    <a:pt x="64" y="85"/>
                    <a:pt x="64" y="85"/>
                    <a:pt x="64" y="85"/>
                  </a:cubicBezTo>
                  <a:cubicBezTo>
                    <a:pt x="61" y="86"/>
                    <a:pt x="59" y="88"/>
                    <a:pt x="58" y="91"/>
                  </a:cubicBezTo>
                  <a:cubicBezTo>
                    <a:pt x="40" y="145"/>
                    <a:pt x="40" y="145"/>
                    <a:pt x="40" y="145"/>
                  </a:cubicBezTo>
                  <a:cubicBezTo>
                    <a:pt x="14" y="162"/>
                    <a:pt x="14" y="162"/>
                    <a:pt x="14" y="162"/>
                  </a:cubicBezTo>
                  <a:cubicBezTo>
                    <a:pt x="14" y="80"/>
                    <a:pt x="14" y="80"/>
                    <a:pt x="14" y="80"/>
                  </a:cubicBezTo>
                  <a:cubicBezTo>
                    <a:pt x="14" y="41"/>
                    <a:pt x="46" y="9"/>
                    <a:pt x="86" y="9"/>
                  </a:cubicBezTo>
                  <a:cubicBezTo>
                    <a:pt x="125" y="9"/>
                    <a:pt x="157" y="41"/>
                    <a:pt x="157" y="80"/>
                  </a:cubicBezTo>
                  <a:lnTo>
                    <a:pt x="157" y="16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2" name="Oval 295"/>
            <p:cNvSpPr>
              <a:spLocks noChangeArrowheads="1"/>
            </p:cNvSpPr>
            <p:nvPr/>
          </p:nvSpPr>
          <p:spPr bwMode="auto">
            <a:xfrm>
              <a:off x="1997075" y="3125788"/>
              <a:ext cx="50800" cy="5080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3" name="Freeform 296"/>
            <p:cNvSpPr>
              <a:spLocks noEditPoints="1"/>
            </p:cNvSpPr>
            <p:nvPr/>
          </p:nvSpPr>
          <p:spPr bwMode="auto">
            <a:xfrm>
              <a:off x="2351088" y="3967163"/>
              <a:ext cx="152400" cy="254000"/>
            </a:xfrm>
            <a:custGeom>
              <a:avLst/>
              <a:gdLst>
                <a:gd name="T0" fmla="*/ 107 w 111"/>
                <a:gd name="T1" fmla="*/ 108 h 184"/>
                <a:gd name="T2" fmla="*/ 107 w 111"/>
                <a:gd name="T3" fmla="*/ 108 h 184"/>
                <a:gd name="T4" fmla="*/ 107 w 111"/>
                <a:gd name="T5" fmla="*/ 52 h 184"/>
                <a:gd name="T6" fmla="*/ 55 w 111"/>
                <a:gd name="T7" fmla="*/ 0 h 184"/>
                <a:gd name="T8" fmla="*/ 4 w 111"/>
                <a:gd name="T9" fmla="*/ 52 h 184"/>
                <a:gd name="T10" fmla="*/ 4 w 111"/>
                <a:gd name="T11" fmla="*/ 108 h 184"/>
                <a:gd name="T12" fmla="*/ 3 w 111"/>
                <a:gd name="T13" fmla="*/ 108 h 184"/>
                <a:gd name="T14" fmla="*/ 2 w 111"/>
                <a:gd name="T15" fmla="*/ 116 h 184"/>
                <a:gd name="T16" fmla="*/ 9 w 111"/>
                <a:gd name="T17" fmla="*/ 117 h 184"/>
                <a:gd name="T18" fmla="*/ 32 w 111"/>
                <a:gd name="T19" fmla="*/ 102 h 184"/>
                <a:gd name="T20" fmla="*/ 34 w 111"/>
                <a:gd name="T21" fmla="*/ 101 h 184"/>
                <a:gd name="T22" fmla="*/ 36 w 111"/>
                <a:gd name="T23" fmla="*/ 99 h 184"/>
                <a:gd name="T24" fmla="*/ 39 w 111"/>
                <a:gd name="T25" fmla="*/ 88 h 184"/>
                <a:gd name="T26" fmla="*/ 39 w 111"/>
                <a:gd name="T27" fmla="*/ 106 h 184"/>
                <a:gd name="T28" fmla="*/ 39 w 111"/>
                <a:gd name="T29" fmla="*/ 117 h 184"/>
                <a:gd name="T30" fmla="*/ 39 w 111"/>
                <a:gd name="T31" fmla="*/ 177 h 184"/>
                <a:gd name="T32" fmla="*/ 46 w 111"/>
                <a:gd name="T33" fmla="*/ 184 h 184"/>
                <a:gd name="T34" fmla="*/ 52 w 111"/>
                <a:gd name="T35" fmla="*/ 177 h 184"/>
                <a:gd name="T36" fmla="*/ 52 w 111"/>
                <a:gd name="T37" fmla="*/ 119 h 184"/>
                <a:gd name="T38" fmla="*/ 58 w 111"/>
                <a:gd name="T39" fmla="*/ 119 h 184"/>
                <a:gd name="T40" fmla="*/ 58 w 111"/>
                <a:gd name="T41" fmla="*/ 177 h 184"/>
                <a:gd name="T42" fmla="*/ 64 w 111"/>
                <a:gd name="T43" fmla="*/ 184 h 184"/>
                <a:gd name="T44" fmla="*/ 71 w 111"/>
                <a:gd name="T45" fmla="*/ 177 h 184"/>
                <a:gd name="T46" fmla="*/ 71 w 111"/>
                <a:gd name="T47" fmla="*/ 117 h 184"/>
                <a:gd name="T48" fmla="*/ 71 w 111"/>
                <a:gd name="T49" fmla="*/ 106 h 184"/>
                <a:gd name="T50" fmla="*/ 71 w 111"/>
                <a:gd name="T51" fmla="*/ 86 h 184"/>
                <a:gd name="T52" fmla="*/ 75 w 111"/>
                <a:gd name="T53" fmla="*/ 99 h 184"/>
                <a:gd name="T54" fmla="*/ 77 w 111"/>
                <a:gd name="T55" fmla="*/ 101 h 184"/>
                <a:gd name="T56" fmla="*/ 78 w 111"/>
                <a:gd name="T57" fmla="*/ 102 h 184"/>
                <a:gd name="T58" fmla="*/ 102 w 111"/>
                <a:gd name="T59" fmla="*/ 117 h 184"/>
                <a:gd name="T60" fmla="*/ 109 w 111"/>
                <a:gd name="T61" fmla="*/ 116 h 184"/>
                <a:gd name="T62" fmla="*/ 107 w 111"/>
                <a:gd name="T63" fmla="*/ 108 h 184"/>
                <a:gd name="T64" fmla="*/ 101 w 111"/>
                <a:gd name="T65" fmla="*/ 105 h 184"/>
                <a:gd name="T66" fmla="*/ 85 w 111"/>
                <a:gd name="T67" fmla="*/ 94 h 184"/>
                <a:gd name="T68" fmla="*/ 73 w 111"/>
                <a:gd name="T69" fmla="*/ 59 h 184"/>
                <a:gd name="T70" fmla="*/ 68 w 111"/>
                <a:gd name="T71" fmla="*/ 55 h 184"/>
                <a:gd name="T72" fmla="*/ 43 w 111"/>
                <a:gd name="T73" fmla="*/ 55 h 184"/>
                <a:gd name="T74" fmla="*/ 41 w 111"/>
                <a:gd name="T75" fmla="*/ 55 h 184"/>
                <a:gd name="T76" fmla="*/ 41 w 111"/>
                <a:gd name="T77" fmla="*/ 55 h 184"/>
                <a:gd name="T78" fmla="*/ 37 w 111"/>
                <a:gd name="T79" fmla="*/ 59 h 184"/>
                <a:gd name="T80" fmla="*/ 26 w 111"/>
                <a:gd name="T81" fmla="*/ 94 h 184"/>
                <a:gd name="T82" fmla="*/ 9 w 111"/>
                <a:gd name="T83" fmla="*/ 105 h 184"/>
                <a:gd name="T84" fmla="*/ 9 w 111"/>
                <a:gd name="T85" fmla="*/ 52 h 184"/>
                <a:gd name="T86" fmla="*/ 55 w 111"/>
                <a:gd name="T87" fmla="*/ 6 h 184"/>
                <a:gd name="T88" fmla="*/ 101 w 111"/>
                <a:gd name="T89" fmla="*/ 52 h 184"/>
                <a:gd name="T90" fmla="*/ 101 w 111"/>
                <a:gd name="T91" fmla="*/ 105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1" h="184">
                  <a:moveTo>
                    <a:pt x="107" y="108"/>
                  </a:moveTo>
                  <a:cubicBezTo>
                    <a:pt x="107" y="108"/>
                    <a:pt x="107" y="108"/>
                    <a:pt x="107" y="108"/>
                  </a:cubicBezTo>
                  <a:cubicBezTo>
                    <a:pt x="107" y="52"/>
                    <a:pt x="107" y="52"/>
                    <a:pt x="107" y="52"/>
                  </a:cubicBezTo>
                  <a:cubicBezTo>
                    <a:pt x="107" y="23"/>
                    <a:pt x="84" y="0"/>
                    <a:pt x="55" y="0"/>
                  </a:cubicBezTo>
                  <a:cubicBezTo>
                    <a:pt x="27" y="0"/>
                    <a:pt x="4" y="23"/>
                    <a:pt x="4" y="52"/>
                  </a:cubicBezTo>
                  <a:cubicBezTo>
                    <a:pt x="4" y="108"/>
                    <a:pt x="4" y="108"/>
                    <a:pt x="4" y="108"/>
                  </a:cubicBezTo>
                  <a:cubicBezTo>
                    <a:pt x="3" y="108"/>
                    <a:pt x="3" y="108"/>
                    <a:pt x="3" y="108"/>
                  </a:cubicBezTo>
                  <a:cubicBezTo>
                    <a:pt x="1" y="110"/>
                    <a:pt x="0" y="113"/>
                    <a:pt x="2" y="116"/>
                  </a:cubicBezTo>
                  <a:cubicBezTo>
                    <a:pt x="3" y="118"/>
                    <a:pt x="6" y="119"/>
                    <a:pt x="9" y="117"/>
                  </a:cubicBezTo>
                  <a:cubicBezTo>
                    <a:pt x="32" y="102"/>
                    <a:pt x="32" y="102"/>
                    <a:pt x="32" y="102"/>
                  </a:cubicBezTo>
                  <a:cubicBezTo>
                    <a:pt x="33" y="102"/>
                    <a:pt x="33" y="102"/>
                    <a:pt x="34" y="101"/>
                  </a:cubicBezTo>
                  <a:cubicBezTo>
                    <a:pt x="35" y="101"/>
                    <a:pt x="35" y="100"/>
                    <a:pt x="36" y="99"/>
                  </a:cubicBezTo>
                  <a:cubicBezTo>
                    <a:pt x="39" y="88"/>
                    <a:pt x="39" y="88"/>
                    <a:pt x="39" y="88"/>
                  </a:cubicBezTo>
                  <a:cubicBezTo>
                    <a:pt x="39" y="106"/>
                    <a:pt x="39" y="106"/>
                    <a:pt x="39" y="106"/>
                  </a:cubicBezTo>
                  <a:cubicBezTo>
                    <a:pt x="39" y="117"/>
                    <a:pt x="39" y="117"/>
                    <a:pt x="39" y="117"/>
                  </a:cubicBezTo>
                  <a:cubicBezTo>
                    <a:pt x="39" y="177"/>
                    <a:pt x="39" y="177"/>
                    <a:pt x="39" y="177"/>
                  </a:cubicBezTo>
                  <a:cubicBezTo>
                    <a:pt x="39" y="181"/>
                    <a:pt x="42" y="184"/>
                    <a:pt x="46" y="184"/>
                  </a:cubicBezTo>
                  <a:cubicBezTo>
                    <a:pt x="50" y="184"/>
                    <a:pt x="52" y="181"/>
                    <a:pt x="52" y="177"/>
                  </a:cubicBezTo>
                  <a:cubicBezTo>
                    <a:pt x="52" y="119"/>
                    <a:pt x="52" y="119"/>
                    <a:pt x="52" y="119"/>
                  </a:cubicBezTo>
                  <a:cubicBezTo>
                    <a:pt x="58" y="119"/>
                    <a:pt x="58" y="119"/>
                    <a:pt x="58" y="119"/>
                  </a:cubicBezTo>
                  <a:cubicBezTo>
                    <a:pt x="58" y="177"/>
                    <a:pt x="58" y="177"/>
                    <a:pt x="58" y="177"/>
                  </a:cubicBezTo>
                  <a:cubicBezTo>
                    <a:pt x="58" y="181"/>
                    <a:pt x="61" y="184"/>
                    <a:pt x="64" y="184"/>
                  </a:cubicBezTo>
                  <a:cubicBezTo>
                    <a:pt x="68" y="184"/>
                    <a:pt x="71" y="181"/>
                    <a:pt x="71" y="177"/>
                  </a:cubicBezTo>
                  <a:cubicBezTo>
                    <a:pt x="71" y="117"/>
                    <a:pt x="71" y="117"/>
                    <a:pt x="71" y="117"/>
                  </a:cubicBezTo>
                  <a:cubicBezTo>
                    <a:pt x="71" y="106"/>
                    <a:pt x="71" y="106"/>
                    <a:pt x="71" y="106"/>
                  </a:cubicBezTo>
                  <a:cubicBezTo>
                    <a:pt x="71" y="86"/>
                    <a:pt x="71" y="86"/>
                    <a:pt x="71" y="86"/>
                  </a:cubicBezTo>
                  <a:cubicBezTo>
                    <a:pt x="75" y="99"/>
                    <a:pt x="75" y="99"/>
                    <a:pt x="75" y="99"/>
                  </a:cubicBezTo>
                  <a:cubicBezTo>
                    <a:pt x="76" y="100"/>
                    <a:pt x="76" y="101"/>
                    <a:pt x="77" y="101"/>
                  </a:cubicBezTo>
                  <a:cubicBezTo>
                    <a:pt x="77" y="102"/>
                    <a:pt x="78" y="102"/>
                    <a:pt x="78" y="102"/>
                  </a:cubicBezTo>
                  <a:cubicBezTo>
                    <a:pt x="102" y="117"/>
                    <a:pt x="102" y="117"/>
                    <a:pt x="102" y="117"/>
                  </a:cubicBezTo>
                  <a:cubicBezTo>
                    <a:pt x="104" y="119"/>
                    <a:pt x="108" y="118"/>
                    <a:pt x="109" y="116"/>
                  </a:cubicBezTo>
                  <a:cubicBezTo>
                    <a:pt x="111" y="113"/>
                    <a:pt x="110" y="110"/>
                    <a:pt x="107" y="108"/>
                  </a:cubicBezTo>
                  <a:close/>
                  <a:moveTo>
                    <a:pt x="101" y="105"/>
                  </a:moveTo>
                  <a:cubicBezTo>
                    <a:pt x="85" y="94"/>
                    <a:pt x="85" y="94"/>
                    <a:pt x="85" y="94"/>
                  </a:cubicBezTo>
                  <a:cubicBezTo>
                    <a:pt x="73" y="59"/>
                    <a:pt x="73" y="59"/>
                    <a:pt x="73" y="59"/>
                  </a:cubicBezTo>
                  <a:cubicBezTo>
                    <a:pt x="73" y="56"/>
                    <a:pt x="70" y="55"/>
                    <a:pt x="68" y="55"/>
                  </a:cubicBezTo>
                  <a:cubicBezTo>
                    <a:pt x="43" y="55"/>
                    <a:pt x="43" y="55"/>
                    <a:pt x="43" y="55"/>
                  </a:cubicBezTo>
                  <a:cubicBezTo>
                    <a:pt x="43" y="55"/>
                    <a:pt x="42" y="55"/>
                    <a:pt x="41" y="55"/>
                  </a:cubicBezTo>
                  <a:cubicBezTo>
                    <a:pt x="41" y="55"/>
                    <a:pt x="41" y="55"/>
                    <a:pt x="41" y="55"/>
                  </a:cubicBezTo>
                  <a:cubicBezTo>
                    <a:pt x="39" y="56"/>
                    <a:pt x="38" y="57"/>
                    <a:pt x="37" y="59"/>
                  </a:cubicBezTo>
                  <a:cubicBezTo>
                    <a:pt x="26" y="94"/>
                    <a:pt x="26" y="94"/>
                    <a:pt x="26" y="94"/>
                  </a:cubicBezTo>
                  <a:cubicBezTo>
                    <a:pt x="9" y="105"/>
                    <a:pt x="9" y="105"/>
                    <a:pt x="9" y="105"/>
                  </a:cubicBezTo>
                  <a:cubicBezTo>
                    <a:pt x="9" y="52"/>
                    <a:pt x="9" y="52"/>
                    <a:pt x="9" y="52"/>
                  </a:cubicBezTo>
                  <a:cubicBezTo>
                    <a:pt x="9" y="26"/>
                    <a:pt x="30" y="6"/>
                    <a:pt x="55" y="6"/>
                  </a:cubicBezTo>
                  <a:cubicBezTo>
                    <a:pt x="81" y="6"/>
                    <a:pt x="101" y="26"/>
                    <a:pt x="101" y="52"/>
                  </a:cubicBezTo>
                  <a:lnTo>
                    <a:pt x="101" y="10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4" name="Oval 297"/>
            <p:cNvSpPr>
              <a:spLocks noChangeArrowheads="1"/>
            </p:cNvSpPr>
            <p:nvPr/>
          </p:nvSpPr>
          <p:spPr bwMode="auto">
            <a:xfrm>
              <a:off x="2409825" y="4006850"/>
              <a:ext cx="33338" cy="3333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5" name="Freeform 298"/>
            <p:cNvSpPr/>
            <p:nvPr/>
          </p:nvSpPr>
          <p:spPr bwMode="auto">
            <a:xfrm>
              <a:off x="1335088" y="2860675"/>
              <a:ext cx="50800" cy="49212"/>
            </a:xfrm>
            <a:custGeom>
              <a:avLst/>
              <a:gdLst>
                <a:gd name="T0" fmla="*/ 23 w 36"/>
                <a:gd name="T1" fmla="*/ 32 h 36"/>
                <a:gd name="T2" fmla="*/ 3 w 36"/>
                <a:gd name="T3" fmla="*/ 23 h 36"/>
                <a:gd name="T4" fmla="*/ 12 w 36"/>
                <a:gd name="T5" fmla="*/ 3 h 36"/>
                <a:gd name="T6" fmla="*/ 33 w 36"/>
                <a:gd name="T7" fmla="*/ 12 h 36"/>
                <a:gd name="T8" fmla="*/ 23 w 36"/>
                <a:gd name="T9" fmla="*/ 32 h 36"/>
              </a:gdLst>
              <a:ahLst/>
              <a:cxnLst>
                <a:cxn ang="0">
                  <a:pos x="T0" y="T1"/>
                </a:cxn>
                <a:cxn ang="0">
                  <a:pos x="T2" y="T3"/>
                </a:cxn>
                <a:cxn ang="0">
                  <a:pos x="T4" y="T5"/>
                </a:cxn>
                <a:cxn ang="0">
                  <a:pos x="T6" y="T7"/>
                </a:cxn>
                <a:cxn ang="0">
                  <a:pos x="T8" y="T9"/>
                </a:cxn>
              </a:cxnLst>
              <a:rect l="0" t="0" r="r" b="b"/>
              <a:pathLst>
                <a:path w="36" h="36">
                  <a:moveTo>
                    <a:pt x="23" y="32"/>
                  </a:moveTo>
                  <a:cubicBezTo>
                    <a:pt x="15" y="36"/>
                    <a:pt x="6" y="31"/>
                    <a:pt x="3" y="23"/>
                  </a:cubicBezTo>
                  <a:cubicBezTo>
                    <a:pt x="0" y="15"/>
                    <a:pt x="4" y="6"/>
                    <a:pt x="12" y="3"/>
                  </a:cubicBezTo>
                  <a:cubicBezTo>
                    <a:pt x="20" y="0"/>
                    <a:pt x="29" y="4"/>
                    <a:pt x="33" y="12"/>
                  </a:cubicBezTo>
                  <a:cubicBezTo>
                    <a:pt x="36" y="20"/>
                    <a:pt x="31" y="29"/>
                    <a:pt x="23"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6" name="Freeform 299"/>
            <p:cNvSpPr/>
            <p:nvPr/>
          </p:nvSpPr>
          <p:spPr bwMode="auto">
            <a:xfrm>
              <a:off x="1271588" y="2874963"/>
              <a:ext cx="230188" cy="246062"/>
            </a:xfrm>
            <a:custGeom>
              <a:avLst/>
              <a:gdLst>
                <a:gd name="T0" fmla="*/ 25 w 167"/>
                <a:gd name="T1" fmla="*/ 160 h 179"/>
                <a:gd name="T2" fmla="*/ 76 w 167"/>
                <a:gd name="T3" fmla="*/ 97 h 179"/>
                <a:gd name="T4" fmla="*/ 57 w 167"/>
                <a:gd name="T5" fmla="*/ 46 h 179"/>
                <a:gd name="T6" fmla="*/ 10 w 167"/>
                <a:gd name="T7" fmla="*/ 63 h 179"/>
                <a:gd name="T8" fmla="*/ 1 w 167"/>
                <a:gd name="T9" fmla="*/ 59 h 179"/>
                <a:gd name="T10" fmla="*/ 5 w 167"/>
                <a:gd name="T11" fmla="*/ 50 h 179"/>
                <a:gd name="T12" fmla="*/ 56 w 167"/>
                <a:gd name="T13" fmla="*/ 32 h 179"/>
                <a:gd name="T14" fmla="*/ 59 w 167"/>
                <a:gd name="T15" fmla="*/ 31 h 179"/>
                <a:gd name="T16" fmla="*/ 83 w 167"/>
                <a:gd name="T17" fmla="*/ 21 h 179"/>
                <a:gd name="T18" fmla="*/ 88 w 167"/>
                <a:gd name="T19" fmla="*/ 20 h 179"/>
                <a:gd name="T20" fmla="*/ 136 w 167"/>
                <a:gd name="T21" fmla="*/ 1 h 179"/>
                <a:gd name="T22" fmla="*/ 145 w 167"/>
                <a:gd name="T23" fmla="*/ 5 h 179"/>
                <a:gd name="T24" fmla="*/ 141 w 167"/>
                <a:gd name="T25" fmla="*/ 14 h 179"/>
                <a:gd name="T26" fmla="*/ 96 w 167"/>
                <a:gd name="T27" fmla="*/ 31 h 179"/>
                <a:gd name="T28" fmla="*/ 114 w 167"/>
                <a:gd name="T29" fmla="*/ 80 h 179"/>
                <a:gd name="T30" fmla="*/ 136 w 167"/>
                <a:gd name="T31" fmla="*/ 72 h 179"/>
                <a:gd name="T32" fmla="*/ 136 w 167"/>
                <a:gd name="T33" fmla="*/ 72 h 179"/>
                <a:gd name="T34" fmla="*/ 136 w 167"/>
                <a:gd name="T35" fmla="*/ 72 h 179"/>
                <a:gd name="T36" fmla="*/ 147 w 167"/>
                <a:gd name="T37" fmla="*/ 77 h 179"/>
                <a:gd name="T38" fmla="*/ 165 w 167"/>
                <a:gd name="T39" fmla="*/ 125 h 179"/>
                <a:gd name="T40" fmla="*/ 160 w 167"/>
                <a:gd name="T41" fmla="*/ 137 h 179"/>
                <a:gd name="T42" fmla="*/ 149 w 167"/>
                <a:gd name="T43" fmla="*/ 132 h 179"/>
                <a:gd name="T44" fmla="*/ 134 w 167"/>
                <a:gd name="T45" fmla="*/ 91 h 179"/>
                <a:gd name="T46" fmla="*/ 117 w 167"/>
                <a:gd name="T47" fmla="*/ 97 h 179"/>
                <a:gd name="T48" fmla="*/ 93 w 167"/>
                <a:gd name="T49" fmla="*/ 106 h 179"/>
                <a:gd name="T50" fmla="*/ 92 w 167"/>
                <a:gd name="T51" fmla="*/ 106 h 179"/>
                <a:gd name="T52" fmla="*/ 92 w 167"/>
                <a:gd name="T53" fmla="*/ 108 h 179"/>
                <a:gd name="T54" fmla="*/ 31 w 167"/>
                <a:gd name="T55" fmla="*/ 177 h 179"/>
                <a:gd name="T56" fmla="*/ 19 w 167"/>
                <a:gd name="T57" fmla="*/ 172 h 179"/>
                <a:gd name="T58" fmla="*/ 25 w 167"/>
                <a:gd name="T59" fmla="*/ 16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9">
                  <a:moveTo>
                    <a:pt x="25" y="160"/>
                  </a:moveTo>
                  <a:cubicBezTo>
                    <a:pt x="58" y="148"/>
                    <a:pt x="71" y="120"/>
                    <a:pt x="76" y="97"/>
                  </a:cubicBezTo>
                  <a:cubicBezTo>
                    <a:pt x="57" y="46"/>
                    <a:pt x="57" y="46"/>
                    <a:pt x="57" y="46"/>
                  </a:cubicBezTo>
                  <a:cubicBezTo>
                    <a:pt x="10" y="63"/>
                    <a:pt x="10" y="63"/>
                    <a:pt x="10" y="63"/>
                  </a:cubicBezTo>
                  <a:cubicBezTo>
                    <a:pt x="7" y="65"/>
                    <a:pt x="3" y="63"/>
                    <a:pt x="1" y="59"/>
                  </a:cubicBezTo>
                  <a:cubicBezTo>
                    <a:pt x="0" y="56"/>
                    <a:pt x="2" y="52"/>
                    <a:pt x="5" y="50"/>
                  </a:cubicBezTo>
                  <a:cubicBezTo>
                    <a:pt x="56" y="32"/>
                    <a:pt x="56" y="32"/>
                    <a:pt x="56" y="32"/>
                  </a:cubicBezTo>
                  <a:cubicBezTo>
                    <a:pt x="59" y="31"/>
                    <a:pt x="59" y="31"/>
                    <a:pt x="59" y="31"/>
                  </a:cubicBezTo>
                  <a:cubicBezTo>
                    <a:pt x="83" y="21"/>
                    <a:pt x="83" y="21"/>
                    <a:pt x="83" y="21"/>
                  </a:cubicBezTo>
                  <a:cubicBezTo>
                    <a:pt x="88" y="20"/>
                    <a:pt x="88" y="20"/>
                    <a:pt x="88" y="20"/>
                  </a:cubicBezTo>
                  <a:cubicBezTo>
                    <a:pt x="136" y="1"/>
                    <a:pt x="136" y="1"/>
                    <a:pt x="136" y="1"/>
                  </a:cubicBezTo>
                  <a:cubicBezTo>
                    <a:pt x="140" y="0"/>
                    <a:pt x="143" y="2"/>
                    <a:pt x="145" y="5"/>
                  </a:cubicBezTo>
                  <a:cubicBezTo>
                    <a:pt x="146" y="9"/>
                    <a:pt x="144" y="13"/>
                    <a:pt x="141" y="14"/>
                  </a:cubicBezTo>
                  <a:cubicBezTo>
                    <a:pt x="96" y="31"/>
                    <a:pt x="96" y="31"/>
                    <a:pt x="96" y="31"/>
                  </a:cubicBezTo>
                  <a:cubicBezTo>
                    <a:pt x="114" y="80"/>
                    <a:pt x="114" y="80"/>
                    <a:pt x="114" y="80"/>
                  </a:cubicBezTo>
                  <a:cubicBezTo>
                    <a:pt x="136" y="72"/>
                    <a:pt x="136" y="72"/>
                    <a:pt x="136" y="72"/>
                  </a:cubicBezTo>
                  <a:cubicBezTo>
                    <a:pt x="136" y="72"/>
                    <a:pt x="136" y="72"/>
                    <a:pt x="136" y="72"/>
                  </a:cubicBezTo>
                  <a:cubicBezTo>
                    <a:pt x="136" y="72"/>
                    <a:pt x="136" y="72"/>
                    <a:pt x="136" y="72"/>
                  </a:cubicBezTo>
                  <a:cubicBezTo>
                    <a:pt x="140" y="70"/>
                    <a:pt x="145" y="72"/>
                    <a:pt x="147" y="77"/>
                  </a:cubicBezTo>
                  <a:cubicBezTo>
                    <a:pt x="165" y="125"/>
                    <a:pt x="165" y="125"/>
                    <a:pt x="165" y="125"/>
                  </a:cubicBezTo>
                  <a:cubicBezTo>
                    <a:pt x="167" y="130"/>
                    <a:pt x="164" y="135"/>
                    <a:pt x="160" y="137"/>
                  </a:cubicBezTo>
                  <a:cubicBezTo>
                    <a:pt x="155" y="138"/>
                    <a:pt x="150" y="136"/>
                    <a:pt x="149" y="132"/>
                  </a:cubicBezTo>
                  <a:cubicBezTo>
                    <a:pt x="134" y="91"/>
                    <a:pt x="134" y="91"/>
                    <a:pt x="134" y="91"/>
                  </a:cubicBezTo>
                  <a:cubicBezTo>
                    <a:pt x="117" y="97"/>
                    <a:pt x="117" y="97"/>
                    <a:pt x="117" y="97"/>
                  </a:cubicBezTo>
                  <a:cubicBezTo>
                    <a:pt x="93" y="106"/>
                    <a:pt x="93" y="106"/>
                    <a:pt x="93" y="106"/>
                  </a:cubicBezTo>
                  <a:cubicBezTo>
                    <a:pt x="92" y="106"/>
                    <a:pt x="92" y="106"/>
                    <a:pt x="92" y="106"/>
                  </a:cubicBezTo>
                  <a:cubicBezTo>
                    <a:pt x="92" y="107"/>
                    <a:pt x="92" y="108"/>
                    <a:pt x="92" y="108"/>
                  </a:cubicBezTo>
                  <a:cubicBezTo>
                    <a:pt x="82" y="142"/>
                    <a:pt x="61" y="165"/>
                    <a:pt x="31" y="177"/>
                  </a:cubicBezTo>
                  <a:cubicBezTo>
                    <a:pt x="26" y="179"/>
                    <a:pt x="21" y="176"/>
                    <a:pt x="19" y="172"/>
                  </a:cubicBezTo>
                  <a:cubicBezTo>
                    <a:pt x="18" y="167"/>
                    <a:pt x="20" y="162"/>
                    <a:pt x="25" y="16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7" name="Freeform 300"/>
            <p:cNvSpPr/>
            <p:nvPr/>
          </p:nvSpPr>
          <p:spPr bwMode="auto">
            <a:xfrm>
              <a:off x="1541463" y="3138488"/>
              <a:ext cx="169863" cy="261937"/>
            </a:xfrm>
            <a:custGeom>
              <a:avLst/>
              <a:gdLst>
                <a:gd name="T0" fmla="*/ 4 w 124"/>
                <a:gd name="T1" fmla="*/ 46 h 190"/>
                <a:gd name="T2" fmla="*/ 34 w 124"/>
                <a:gd name="T3" fmla="*/ 16 h 190"/>
                <a:gd name="T4" fmla="*/ 66 w 124"/>
                <a:gd name="T5" fmla="*/ 0 h 190"/>
                <a:gd name="T6" fmla="*/ 75 w 124"/>
                <a:gd name="T7" fmla="*/ 0 h 190"/>
                <a:gd name="T8" fmla="*/ 80 w 124"/>
                <a:gd name="T9" fmla="*/ 4 h 190"/>
                <a:gd name="T10" fmla="*/ 84 w 124"/>
                <a:gd name="T11" fmla="*/ 58 h 190"/>
                <a:gd name="T12" fmla="*/ 85 w 124"/>
                <a:gd name="T13" fmla="*/ 60 h 190"/>
                <a:gd name="T14" fmla="*/ 90 w 124"/>
                <a:gd name="T15" fmla="*/ 127 h 190"/>
                <a:gd name="T16" fmla="*/ 120 w 124"/>
                <a:gd name="T17" fmla="*/ 170 h 190"/>
                <a:gd name="T18" fmla="*/ 121 w 124"/>
                <a:gd name="T19" fmla="*/ 185 h 190"/>
                <a:gd name="T20" fmla="*/ 106 w 124"/>
                <a:gd name="T21" fmla="*/ 186 h 190"/>
                <a:gd name="T22" fmla="*/ 73 w 124"/>
                <a:gd name="T23" fmla="*/ 138 h 190"/>
                <a:gd name="T24" fmla="*/ 71 w 124"/>
                <a:gd name="T25" fmla="*/ 136 h 190"/>
                <a:gd name="T26" fmla="*/ 69 w 124"/>
                <a:gd name="T27" fmla="*/ 130 h 190"/>
                <a:gd name="T28" fmla="*/ 67 w 124"/>
                <a:gd name="T29" fmla="*/ 100 h 190"/>
                <a:gd name="T30" fmla="*/ 57 w 124"/>
                <a:gd name="T31" fmla="*/ 101 h 190"/>
                <a:gd name="T32" fmla="*/ 34 w 124"/>
                <a:gd name="T33" fmla="*/ 123 h 190"/>
                <a:gd name="T34" fmla="*/ 34 w 124"/>
                <a:gd name="T35" fmla="*/ 173 h 190"/>
                <a:gd name="T36" fmla="*/ 27 w 124"/>
                <a:gd name="T37" fmla="*/ 186 h 190"/>
                <a:gd name="T38" fmla="*/ 14 w 124"/>
                <a:gd name="T39" fmla="*/ 178 h 190"/>
                <a:gd name="T40" fmla="*/ 14 w 124"/>
                <a:gd name="T41" fmla="*/ 120 h 190"/>
                <a:gd name="T42" fmla="*/ 14 w 124"/>
                <a:gd name="T43" fmla="*/ 116 h 190"/>
                <a:gd name="T44" fmla="*/ 14 w 124"/>
                <a:gd name="T45" fmla="*/ 116 h 190"/>
                <a:gd name="T46" fmla="*/ 19 w 124"/>
                <a:gd name="T47" fmla="*/ 108 h 190"/>
                <a:gd name="T48" fmla="*/ 37 w 124"/>
                <a:gd name="T49" fmla="*/ 91 h 190"/>
                <a:gd name="T50" fmla="*/ 33 w 124"/>
                <a:gd name="T51" fmla="*/ 40 h 190"/>
                <a:gd name="T52" fmla="*/ 15 w 124"/>
                <a:gd name="T53" fmla="*/ 58 h 190"/>
                <a:gd name="T54" fmla="*/ 3 w 124"/>
                <a:gd name="T55" fmla="*/ 57 h 190"/>
                <a:gd name="T56" fmla="*/ 4 w 124"/>
                <a:gd name="T57" fmla="*/ 4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4" h="190">
                  <a:moveTo>
                    <a:pt x="4" y="46"/>
                  </a:moveTo>
                  <a:cubicBezTo>
                    <a:pt x="34" y="16"/>
                    <a:pt x="34" y="16"/>
                    <a:pt x="34" y="16"/>
                  </a:cubicBezTo>
                  <a:cubicBezTo>
                    <a:pt x="37" y="10"/>
                    <a:pt x="45" y="3"/>
                    <a:pt x="66" y="0"/>
                  </a:cubicBezTo>
                  <a:cubicBezTo>
                    <a:pt x="75" y="0"/>
                    <a:pt x="75" y="0"/>
                    <a:pt x="75" y="0"/>
                  </a:cubicBezTo>
                  <a:cubicBezTo>
                    <a:pt x="78" y="0"/>
                    <a:pt x="80" y="1"/>
                    <a:pt x="80" y="4"/>
                  </a:cubicBezTo>
                  <a:cubicBezTo>
                    <a:pt x="84" y="58"/>
                    <a:pt x="84" y="58"/>
                    <a:pt x="84" y="58"/>
                  </a:cubicBezTo>
                  <a:cubicBezTo>
                    <a:pt x="85" y="58"/>
                    <a:pt x="85" y="59"/>
                    <a:pt x="85" y="60"/>
                  </a:cubicBezTo>
                  <a:cubicBezTo>
                    <a:pt x="90" y="127"/>
                    <a:pt x="90" y="127"/>
                    <a:pt x="90" y="127"/>
                  </a:cubicBezTo>
                  <a:cubicBezTo>
                    <a:pt x="120" y="170"/>
                    <a:pt x="120" y="170"/>
                    <a:pt x="120" y="170"/>
                  </a:cubicBezTo>
                  <a:cubicBezTo>
                    <a:pt x="124" y="174"/>
                    <a:pt x="124" y="181"/>
                    <a:pt x="121" y="185"/>
                  </a:cubicBezTo>
                  <a:cubicBezTo>
                    <a:pt x="117" y="189"/>
                    <a:pt x="110" y="190"/>
                    <a:pt x="106" y="186"/>
                  </a:cubicBezTo>
                  <a:cubicBezTo>
                    <a:pt x="73" y="138"/>
                    <a:pt x="73" y="138"/>
                    <a:pt x="73" y="138"/>
                  </a:cubicBezTo>
                  <a:cubicBezTo>
                    <a:pt x="72" y="137"/>
                    <a:pt x="72" y="137"/>
                    <a:pt x="71" y="136"/>
                  </a:cubicBezTo>
                  <a:cubicBezTo>
                    <a:pt x="70" y="134"/>
                    <a:pt x="69" y="132"/>
                    <a:pt x="69" y="130"/>
                  </a:cubicBezTo>
                  <a:cubicBezTo>
                    <a:pt x="67" y="100"/>
                    <a:pt x="67" y="100"/>
                    <a:pt x="67" y="100"/>
                  </a:cubicBezTo>
                  <a:cubicBezTo>
                    <a:pt x="57" y="101"/>
                    <a:pt x="57" y="101"/>
                    <a:pt x="57" y="101"/>
                  </a:cubicBezTo>
                  <a:cubicBezTo>
                    <a:pt x="34" y="123"/>
                    <a:pt x="34" y="123"/>
                    <a:pt x="34" y="123"/>
                  </a:cubicBezTo>
                  <a:cubicBezTo>
                    <a:pt x="34" y="173"/>
                    <a:pt x="34" y="173"/>
                    <a:pt x="34" y="173"/>
                  </a:cubicBezTo>
                  <a:cubicBezTo>
                    <a:pt x="36" y="178"/>
                    <a:pt x="32" y="184"/>
                    <a:pt x="27" y="186"/>
                  </a:cubicBezTo>
                  <a:cubicBezTo>
                    <a:pt x="21" y="187"/>
                    <a:pt x="16" y="184"/>
                    <a:pt x="14" y="178"/>
                  </a:cubicBezTo>
                  <a:cubicBezTo>
                    <a:pt x="14" y="120"/>
                    <a:pt x="14" y="120"/>
                    <a:pt x="14" y="120"/>
                  </a:cubicBezTo>
                  <a:cubicBezTo>
                    <a:pt x="14" y="118"/>
                    <a:pt x="14" y="117"/>
                    <a:pt x="14" y="116"/>
                  </a:cubicBezTo>
                  <a:cubicBezTo>
                    <a:pt x="14" y="116"/>
                    <a:pt x="14" y="116"/>
                    <a:pt x="14" y="116"/>
                  </a:cubicBezTo>
                  <a:cubicBezTo>
                    <a:pt x="15" y="112"/>
                    <a:pt x="16" y="110"/>
                    <a:pt x="19" y="108"/>
                  </a:cubicBezTo>
                  <a:cubicBezTo>
                    <a:pt x="37" y="91"/>
                    <a:pt x="37" y="91"/>
                    <a:pt x="37" y="91"/>
                  </a:cubicBezTo>
                  <a:cubicBezTo>
                    <a:pt x="33" y="40"/>
                    <a:pt x="33" y="40"/>
                    <a:pt x="33" y="40"/>
                  </a:cubicBezTo>
                  <a:cubicBezTo>
                    <a:pt x="15" y="58"/>
                    <a:pt x="15" y="58"/>
                    <a:pt x="15" y="58"/>
                  </a:cubicBezTo>
                  <a:cubicBezTo>
                    <a:pt x="11" y="61"/>
                    <a:pt x="6" y="61"/>
                    <a:pt x="3" y="57"/>
                  </a:cubicBezTo>
                  <a:cubicBezTo>
                    <a:pt x="0" y="54"/>
                    <a:pt x="0" y="49"/>
                    <a:pt x="4" y="4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8" name="Freeform 301"/>
            <p:cNvSpPr/>
            <p:nvPr/>
          </p:nvSpPr>
          <p:spPr bwMode="auto">
            <a:xfrm>
              <a:off x="1587500" y="3081338"/>
              <a:ext cx="53975" cy="53975"/>
            </a:xfrm>
            <a:custGeom>
              <a:avLst/>
              <a:gdLst>
                <a:gd name="T0" fmla="*/ 21 w 39"/>
                <a:gd name="T1" fmla="*/ 38 h 39"/>
                <a:gd name="T2" fmla="*/ 0 w 39"/>
                <a:gd name="T3" fmla="*/ 21 h 39"/>
                <a:gd name="T4" fmla="*/ 18 w 39"/>
                <a:gd name="T5" fmla="*/ 1 h 39"/>
                <a:gd name="T6" fmla="*/ 38 w 39"/>
                <a:gd name="T7" fmla="*/ 18 h 39"/>
                <a:gd name="T8" fmla="*/ 21 w 39"/>
                <a:gd name="T9" fmla="*/ 38 h 39"/>
              </a:gdLst>
              <a:ahLst/>
              <a:cxnLst>
                <a:cxn ang="0">
                  <a:pos x="T0" y="T1"/>
                </a:cxn>
                <a:cxn ang="0">
                  <a:pos x="T2" y="T3"/>
                </a:cxn>
                <a:cxn ang="0">
                  <a:pos x="T4" y="T5"/>
                </a:cxn>
                <a:cxn ang="0">
                  <a:pos x="T6" y="T7"/>
                </a:cxn>
                <a:cxn ang="0">
                  <a:pos x="T8" y="T9"/>
                </a:cxn>
              </a:cxnLst>
              <a:rect l="0" t="0" r="r" b="b"/>
              <a:pathLst>
                <a:path w="39" h="39">
                  <a:moveTo>
                    <a:pt x="21" y="38"/>
                  </a:moveTo>
                  <a:cubicBezTo>
                    <a:pt x="10" y="39"/>
                    <a:pt x="1" y="32"/>
                    <a:pt x="0" y="21"/>
                  </a:cubicBezTo>
                  <a:cubicBezTo>
                    <a:pt x="0" y="11"/>
                    <a:pt x="7" y="2"/>
                    <a:pt x="18" y="1"/>
                  </a:cubicBezTo>
                  <a:cubicBezTo>
                    <a:pt x="28" y="0"/>
                    <a:pt x="37" y="8"/>
                    <a:pt x="38" y="18"/>
                  </a:cubicBezTo>
                  <a:cubicBezTo>
                    <a:pt x="39" y="29"/>
                    <a:pt x="31" y="38"/>
                    <a:pt x="21" y="3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9" name="Freeform 302"/>
            <p:cNvSpPr/>
            <p:nvPr/>
          </p:nvSpPr>
          <p:spPr bwMode="auto">
            <a:xfrm>
              <a:off x="1603375" y="1649413"/>
              <a:ext cx="55563" cy="55562"/>
            </a:xfrm>
            <a:custGeom>
              <a:avLst/>
              <a:gdLst>
                <a:gd name="T0" fmla="*/ 24 w 41"/>
                <a:gd name="T1" fmla="*/ 39 h 41"/>
                <a:gd name="T2" fmla="*/ 39 w 41"/>
                <a:gd name="T3" fmla="*/ 17 h 41"/>
                <a:gd name="T4" fmla="*/ 17 w 41"/>
                <a:gd name="T5" fmla="*/ 2 h 41"/>
                <a:gd name="T6" fmla="*/ 2 w 41"/>
                <a:gd name="T7" fmla="*/ 24 h 41"/>
                <a:gd name="T8" fmla="*/ 24 w 41"/>
                <a:gd name="T9" fmla="*/ 39 h 41"/>
              </a:gdLst>
              <a:ahLst/>
              <a:cxnLst>
                <a:cxn ang="0">
                  <a:pos x="T0" y="T1"/>
                </a:cxn>
                <a:cxn ang="0">
                  <a:pos x="T2" y="T3"/>
                </a:cxn>
                <a:cxn ang="0">
                  <a:pos x="T4" y="T5"/>
                </a:cxn>
                <a:cxn ang="0">
                  <a:pos x="T6" y="T7"/>
                </a:cxn>
                <a:cxn ang="0">
                  <a:pos x="T8" y="T9"/>
                </a:cxn>
              </a:cxnLst>
              <a:rect l="0" t="0" r="r" b="b"/>
              <a:pathLst>
                <a:path w="41" h="41">
                  <a:moveTo>
                    <a:pt x="24" y="39"/>
                  </a:moveTo>
                  <a:cubicBezTo>
                    <a:pt x="34" y="37"/>
                    <a:pt x="41" y="27"/>
                    <a:pt x="39" y="17"/>
                  </a:cubicBezTo>
                  <a:cubicBezTo>
                    <a:pt x="37" y="7"/>
                    <a:pt x="28" y="0"/>
                    <a:pt x="17" y="2"/>
                  </a:cubicBezTo>
                  <a:cubicBezTo>
                    <a:pt x="7" y="4"/>
                    <a:pt x="0" y="13"/>
                    <a:pt x="2" y="24"/>
                  </a:cubicBezTo>
                  <a:cubicBezTo>
                    <a:pt x="4" y="34"/>
                    <a:pt x="14" y="41"/>
                    <a:pt x="24" y="3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0" name="Freeform 303"/>
            <p:cNvSpPr/>
            <p:nvPr/>
          </p:nvSpPr>
          <p:spPr bwMode="auto">
            <a:xfrm>
              <a:off x="1543050" y="1703388"/>
              <a:ext cx="204788" cy="192087"/>
            </a:xfrm>
            <a:custGeom>
              <a:avLst/>
              <a:gdLst>
                <a:gd name="T0" fmla="*/ 137 w 148"/>
                <a:gd name="T1" fmla="*/ 115 h 140"/>
                <a:gd name="T2" fmla="*/ 109 w 148"/>
                <a:gd name="T3" fmla="*/ 115 h 140"/>
                <a:gd name="T4" fmla="*/ 100 w 148"/>
                <a:gd name="T5" fmla="*/ 57 h 140"/>
                <a:gd name="T6" fmla="*/ 99 w 148"/>
                <a:gd name="T7" fmla="*/ 54 h 140"/>
                <a:gd name="T8" fmla="*/ 93 w 148"/>
                <a:gd name="T9" fmla="*/ 18 h 140"/>
                <a:gd name="T10" fmla="*/ 75 w 148"/>
                <a:gd name="T11" fmla="*/ 1 h 140"/>
                <a:gd name="T12" fmla="*/ 60 w 148"/>
                <a:gd name="T13" fmla="*/ 4 h 140"/>
                <a:gd name="T14" fmla="*/ 58 w 148"/>
                <a:gd name="T15" fmla="*/ 5 h 140"/>
                <a:gd name="T16" fmla="*/ 53 w 148"/>
                <a:gd name="T17" fmla="*/ 8 h 140"/>
                <a:gd name="T18" fmla="*/ 3 w 148"/>
                <a:gd name="T19" fmla="*/ 46 h 140"/>
                <a:gd name="T20" fmla="*/ 5 w 148"/>
                <a:gd name="T21" fmla="*/ 58 h 140"/>
                <a:gd name="T22" fmla="*/ 17 w 148"/>
                <a:gd name="T23" fmla="*/ 56 h 140"/>
                <a:gd name="T24" fmla="*/ 50 w 148"/>
                <a:gd name="T25" fmla="*/ 31 h 140"/>
                <a:gd name="T26" fmla="*/ 57 w 148"/>
                <a:gd name="T27" fmla="*/ 72 h 140"/>
                <a:gd name="T28" fmla="*/ 43 w 148"/>
                <a:gd name="T29" fmla="*/ 84 h 140"/>
                <a:gd name="T30" fmla="*/ 38 w 148"/>
                <a:gd name="T31" fmla="*/ 95 h 140"/>
                <a:gd name="T32" fmla="*/ 44 w 148"/>
                <a:gd name="T33" fmla="*/ 131 h 140"/>
                <a:gd name="T34" fmla="*/ 56 w 148"/>
                <a:gd name="T35" fmla="*/ 139 h 140"/>
                <a:gd name="T36" fmla="*/ 64 w 148"/>
                <a:gd name="T37" fmla="*/ 127 h 140"/>
                <a:gd name="T38" fmla="*/ 59 w 148"/>
                <a:gd name="T39" fmla="*/ 98 h 140"/>
                <a:gd name="T40" fmla="*/ 78 w 148"/>
                <a:gd name="T41" fmla="*/ 82 h 140"/>
                <a:gd name="T42" fmla="*/ 83 w 148"/>
                <a:gd name="T43" fmla="*/ 81 h 140"/>
                <a:gd name="T44" fmla="*/ 90 w 148"/>
                <a:gd name="T45" fmla="*/ 124 h 140"/>
                <a:gd name="T46" fmla="*/ 89 w 148"/>
                <a:gd name="T47" fmla="*/ 125 h 140"/>
                <a:gd name="T48" fmla="*/ 94 w 148"/>
                <a:gd name="T49" fmla="*/ 133 h 140"/>
                <a:gd name="T50" fmla="*/ 102 w 148"/>
                <a:gd name="T51" fmla="*/ 135 h 140"/>
                <a:gd name="T52" fmla="*/ 102 w 148"/>
                <a:gd name="T53" fmla="*/ 135 h 140"/>
                <a:gd name="T54" fmla="*/ 138 w 148"/>
                <a:gd name="T55" fmla="*/ 135 h 140"/>
                <a:gd name="T56" fmla="*/ 148 w 148"/>
                <a:gd name="T57" fmla="*/ 125 h 140"/>
                <a:gd name="T58" fmla="*/ 137 w 148"/>
                <a:gd name="T59" fmla="*/ 11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8" h="140">
                  <a:moveTo>
                    <a:pt x="137" y="115"/>
                  </a:moveTo>
                  <a:cubicBezTo>
                    <a:pt x="109" y="115"/>
                    <a:pt x="109" y="115"/>
                    <a:pt x="109" y="115"/>
                  </a:cubicBezTo>
                  <a:cubicBezTo>
                    <a:pt x="100" y="57"/>
                    <a:pt x="100" y="57"/>
                    <a:pt x="100" y="57"/>
                  </a:cubicBezTo>
                  <a:cubicBezTo>
                    <a:pt x="100" y="56"/>
                    <a:pt x="99" y="55"/>
                    <a:pt x="99" y="54"/>
                  </a:cubicBezTo>
                  <a:cubicBezTo>
                    <a:pt x="93" y="18"/>
                    <a:pt x="93" y="18"/>
                    <a:pt x="93" y="18"/>
                  </a:cubicBezTo>
                  <a:cubicBezTo>
                    <a:pt x="91" y="10"/>
                    <a:pt x="83" y="0"/>
                    <a:pt x="75" y="1"/>
                  </a:cubicBezTo>
                  <a:cubicBezTo>
                    <a:pt x="60" y="4"/>
                    <a:pt x="60" y="4"/>
                    <a:pt x="60" y="4"/>
                  </a:cubicBezTo>
                  <a:cubicBezTo>
                    <a:pt x="59" y="4"/>
                    <a:pt x="59" y="5"/>
                    <a:pt x="58" y="5"/>
                  </a:cubicBezTo>
                  <a:cubicBezTo>
                    <a:pt x="56" y="5"/>
                    <a:pt x="54" y="6"/>
                    <a:pt x="53" y="8"/>
                  </a:cubicBezTo>
                  <a:cubicBezTo>
                    <a:pt x="3" y="46"/>
                    <a:pt x="3" y="46"/>
                    <a:pt x="3" y="46"/>
                  </a:cubicBezTo>
                  <a:cubicBezTo>
                    <a:pt x="0" y="50"/>
                    <a:pt x="1" y="56"/>
                    <a:pt x="5" y="58"/>
                  </a:cubicBezTo>
                  <a:cubicBezTo>
                    <a:pt x="9" y="61"/>
                    <a:pt x="15" y="60"/>
                    <a:pt x="17" y="56"/>
                  </a:cubicBezTo>
                  <a:cubicBezTo>
                    <a:pt x="50" y="31"/>
                    <a:pt x="50" y="31"/>
                    <a:pt x="50" y="31"/>
                  </a:cubicBezTo>
                  <a:cubicBezTo>
                    <a:pt x="57" y="72"/>
                    <a:pt x="57" y="72"/>
                    <a:pt x="57" y="72"/>
                  </a:cubicBezTo>
                  <a:cubicBezTo>
                    <a:pt x="43" y="84"/>
                    <a:pt x="43" y="84"/>
                    <a:pt x="43" y="84"/>
                  </a:cubicBezTo>
                  <a:cubicBezTo>
                    <a:pt x="39" y="86"/>
                    <a:pt x="37" y="91"/>
                    <a:pt x="38" y="95"/>
                  </a:cubicBezTo>
                  <a:cubicBezTo>
                    <a:pt x="44" y="131"/>
                    <a:pt x="44" y="131"/>
                    <a:pt x="44" y="131"/>
                  </a:cubicBezTo>
                  <a:cubicBezTo>
                    <a:pt x="45" y="137"/>
                    <a:pt x="51" y="140"/>
                    <a:pt x="56" y="139"/>
                  </a:cubicBezTo>
                  <a:cubicBezTo>
                    <a:pt x="62" y="138"/>
                    <a:pt x="65" y="133"/>
                    <a:pt x="64" y="127"/>
                  </a:cubicBezTo>
                  <a:cubicBezTo>
                    <a:pt x="59" y="98"/>
                    <a:pt x="59" y="98"/>
                    <a:pt x="59" y="98"/>
                  </a:cubicBezTo>
                  <a:cubicBezTo>
                    <a:pt x="78" y="82"/>
                    <a:pt x="78" y="82"/>
                    <a:pt x="78" y="82"/>
                  </a:cubicBezTo>
                  <a:cubicBezTo>
                    <a:pt x="83" y="81"/>
                    <a:pt x="83" y="81"/>
                    <a:pt x="83" y="81"/>
                  </a:cubicBezTo>
                  <a:cubicBezTo>
                    <a:pt x="90" y="124"/>
                    <a:pt x="90" y="124"/>
                    <a:pt x="90" y="124"/>
                  </a:cubicBezTo>
                  <a:cubicBezTo>
                    <a:pt x="90" y="124"/>
                    <a:pt x="89" y="124"/>
                    <a:pt x="89" y="125"/>
                  </a:cubicBezTo>
                  <a:cubicBezTo>
                    <a:pt x="89" y="128"/>
                    <a:pt x="91" y="131"/>
                    <a:pt x="94" y="133"/>
                  </a:cubicBezTo>
                  <a:cubicBezTo>
                    <a:pt x="96" y="135"/>
                    <a:pt x="99" y="135"/>
                    <a:pt x="102" y="135"/>
                  </a:cubicBezTo>
                  <a:cubicBezTo>
                    <a:pt x="102" y="135"/>
                    <a:pt x="102" y="135"/>
                    <a:pt x="102" y="135"/>
                  </a:cubicBezTo>
                  <a:cubicBezTo>
                    <a:pt x="138" y="135"/>
                    <a:pt x="138" y="135"/>
                    <a:pt x="138" y="135"/>
                  </a:cubicBezTo>
                  <a:cubicBezTo>
                    <a:pt x="143" y="135"/>
                    <a:pt x="148" y="131"/>
                    <a:pt x="148" y="125"/>
                  </a:cubicBezTo>
                  <a:cubicBezTo>
                    <a:pt x="147" y="120"/>
                    <a:pt x="143" y="115"/>
                    <a:pt x="137" y="1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1" name="Freeform 304"/>
            <p:cNvSpPr/>
            <p:nvPr/>
          </p:nvSpPr>
          <p:spPr bwMode="auto">
            <a:xfrm>
              <a:off x="935038" y="3252788"/>
              <a:ext cx="63500" cy="61912"/>
            </a:xfrm>
            <a:custGeom>
              <a:avLst/>
              <a:gdLst>
                <a:gd name="T0" fmla="*/ 26 w 45"/>
                <a:gd name="T1" fmla="*/ 43 h 45"/>
                <a:gd name="T2" fmla="*/ 43 w 45"/>
                <a:gd name="T3" fmla="*/ 19 h 45"/>
                <a:gd name="T4" fmla="*/ 19 w 45"/>
                <a:gd name="T5" fmla="*/ 2 h 45"/>
                <a:gd name="T6" fmla="*/ 2 w 45"/>
                <a:gd name="T7" fmla="*/ 26 h 45"/>
                <a:gd name="T8" fmla="*/ 26 w 45"/>
                <a:gd name="T9" fmla="*/ 43 h 45"/>
              </a:gdLst>
              <a:ahLst/>
              <a:cxnLst>
                <a:cxn ang="0">
                  <a:pos x="T0" y="T1"/>
                </a:cxn>
                <a:cxn ang="0">
                  <a:pos x="T2" y="T3"/>
                </a:cxn>
                <a:cxn ang="0">
                  <a:pos x="T4" y="T5"/>
                </a:cxn>
                <a:cxn ang="0">
                  <a:pos x="T6" y="T7"/>
                </a:cxn>
                <a:cxn ang="0">
                  <a:pos x="T8" y="T9"/>
                </a:cxn>
              </a:cxnLst>
              <a:rect l="0" t="0" r="r" b="b"/>
              <a:pathLst>
                <a:path w="45" h="45">
                  <a:moveTo>
                    <a:pt x="26" y="43"/>
                  </a:moveTo>
                  <a:cubicBezTo>
                    <a:pt x="38" y="41"/>
                    <a:pt x="45" y="30"/>
                    <a:pt x="43" y="19"/>
                  </a:cubicBezTo>
                  <a:cubicBezTo>
                    <a:pt x="41" y="8"/>
                    <a:pt x="30" y="0"/>
                    <a:pt x="19" y="2"/>
                  </a:cubicBezTo>
                  <a:cubicBezTo>
                    <a:pt x="8" y="4"/>
                    <a:pt x="0" y="15"/>
                    <a:pt x="2" y="26"/>
                  </a:cubicBezTo>
                  <a:cubicBezTo>
                    <a:pt x="5" y="37"/>
                    <a:pt x="15" y="45"/>
                    <a:pt x="26"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2" name="Freeform 305"/>
            <p:cNvSpPr/>
            <p:nvPr/>
          </p:nvSpPr>
          <p:spPr bwMode="auto">
            <a:xfrm>
              <a:off x="873125" y="3311525"/>
              <a:ext cx="219075" cy="209550"/>
            </a:xfrm>
            <a:custGeom>
              <a:avLst/>
              <a:gdLst>
                <a:gd name="T0" fmla="*/ 149 w 160"/>
                <a:gd name="T1" fmla="*/ 125 h 152"/>
                <a:gd name="T2" fmla="*/ 117 w 160"/>
                <a:gd name="T3" fmla="*/ 124 h 152"/>
                <a:gd name="T4" fmla="*/ 108 w 160"/>
                <a:gd name="T5" fmla="*/ 62 h 152"/>
                <a:gd name="T6" fmla="*/ 107 w 160"/>
                <a:gd name="T7" fmla="*/ 58 h 152"/>
                <a:gd name="T8" fmla="*/ 100 w 160"/>
                <a:gd name="T9" fmla="*/ 19 h 152"/>
                <a:gd name="T10" fmla="*/ 81 w 160"/>
                <a:gd name="T11" fmla="*/ 1 h 152"/>
                <a:gd name="T12" fmla="*/ 65 w 160"/>
                <a:gd name="T13" fmla="*/ 4 h 152"/>
                <a:gd name="T14" fmla="*/ 63 w 160"/>
                <a:gd name="T15" fmla="*/ 5 h 152"/>
                <a:gd name="T16" fmla="*/ 57 w 160"/>
                <a:gd name="T17" fmla="*/ 9 h 152"/>
                <a:gd name="T18" fmla="*/ 3 w 160"/>
                <a:gd name="T19" fmla="*/ 50 h 152"/>
                <a:gd name="T20" fmla="*/ 5 w 160"/>
                <a:gd name="T21" fmla="*/ 63 h 152"/>
                <a:gd name="T22" fmla="*/ 18 w 160"/>
                <a:gd name="T23" fmla="*/ 61 h 152"/>
                <a:gd name="T24" fmla="*/ 54 w 160"/>
                <a:gd name="T25" fmla="*/ 33 h 152"/>
                <a:gd name="T26" fmla="*/ 62 w 160"/>
                <a:gd name="T27" fmla="*/ 78 h 152"/>
                <a:gd name="T28" fmla="*/ 46 w 160"/>
                <a:gd name="T29" fmla="*/ 91 h 152"/>
                <a:gd name="T30" fmla="*/ 40 w 160"/>
                <a:gd name="T31" fmla="*/ 103 h 152"/>
                <a:gd name="T32" fmla="*/ 48 w 160"/>
                <a:gd name="T33" fmla="*/ 142 h 152"/>
                <a:gd name="T34" fmla="*/ 60 w 160"/>
                <a:gd name="T35" fmla="*/ 151 h 152"/>
                <a:gd name="T36" fmla="*/ 69 w 160"/>
                <a:gd name="T37" fmla="*/ 138 h 152"/>
                <a:gd name="T38" fmla="*/ 63 w 160"/>
                <a:gd name="T39" fmla="*/ 106 h 152"/>
                <a:gd name="T40" fmla="*/ 84 w 160"/>
                <a:gd name="T41" fmla="*/ 88 h 152"/>
                <a:gd name="T42" fmla="*/ 90 w 160"/>
                <a:gd name="T43" fmla="*/ 87 h 152"/>
                <a:gd name="T44" fmla="*/ 97 w 160"/>
                <a:gd name="T45" fmla="*/ 134 h 152"/>
                <a:gd name="T46" fmla="*/ 97 w 160"/>
                <a:gd name="T47" fmla="*/ 135 h 152"/>
                <a:gd name="T48" fmla="*/ 102 w 160"/>
                <a:gd name="T49" fmla="*/ 144 h 152"/>
                <a:gd name="T50" fmla="*/ 110 w 160"/>
                <a:gd name="T51" fmla="*/ 146 h 152"/>
                <a:gd name="T52" fmla="*/ 110 w 160"/>
                <a:gd name="T53" fmla="*/ 146 h 152"/>
                <a:gd name="T54" fmla="*/ 149 w 160"/>
                <a:gd name="T55" fmla="*/ 147 h 152"/>
                <a:gd name="T56" fmla="*/ 160 w 160"/>
                <a:gd name="T57" fmla="*/ 136 h 152"/>
                <a:gd name="T58" fmla="*/ 149 w 160"/>
                <a:gd name="T59" fmla="*/ 12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0" h="152">
                  <a:moveTo>
                    <a:pt x="149" y="125"/>
                  </a:moveTo>
                  <a:cubicBezTo>
                    <a:pt x="117" y="124"/>
                    <a:pt x="117" y="124"/>
                    <a:pt x="117" y="124"/>
                  </a:cubicBezTo>
                  <a:cubicBezTo>
                    <a:pt x="108" y="62"/>
                    <a:pt x="108" y="62"/>
                    <a:pt x="108" y="62"/>
                  </a:cubicBezTo>
                  <a:cubicBezTo>
                    <a:pt x="108" y="61"/>
                    <a:pt x="107" y="59"/>
                    <a:pt x="107" y="58"/>
                  </a:cubicBezTo>
                  <a:cubicBezTo>
                    <a:pt x="100" y="19"/>
                    <a:pt x="100" y="19"/>
                    <a:pt x="100" y="19"/>
                  </a:cubicBezTo>
                  <a:cubicBezTo>
                    <a:pt x="99" y="11"/>
                    <a:pt x="90" y="0"/>
                    <a:pt x="81" y="1"/>
                  </a:cubicBezTo>
                  <a:cubicBezTo>
                    <a:pt x="65" y="4"/>
                    <a:pt x="65" y="4"/>
                    <a:pt x="65" y="4"/>
                  </a:cubicBezTo>
                  <a:cubicBezTo>
                    <a:pt x="64" y="4"/>
                    <a:pt x="63" y="5"/>
                    <a:pt x="63" y="5"/>
                  </a:cubicBezTo>
                  <a:cubicBezTo>
                    <a:pt x="60" y="6"/>
                    <a:pt x="58" y="7"/>
                    <a:pt x="57" y="9"/>
                  </a:cubicBezTo>
                  <a:cubicBezTo>
                    <a:pt x="3" y="50"/>
                    <a:pt x="3" y="50"/>
                    <a:pt x="3" y="50"/>
                  </a:cubicBezTo>
                  <a:cubicBezTo>
                    <a:pt x="0" y="54"/>
                    <a:pt x="1" y="60"/>
                    <a:pt x="5" y="63"/>
                  </a:cubicBezTo>
                  <a:cubicBezTo>
                    <a:pt x="10" y="66"/>
                    <a:pt x="15" y="65"/>
                    <a:pt x="18" y="61"/>
                  </a:cubicBezTo>
                  <a:cubicBezTo>
                    <a:pt x="54" y="33"/>
                    <a:pt x="54" y="33"/>
                    <a:pt x="54" y="33"/>
                  </a:cubicBezTo>
                  <a:cubicBezTo>
                    <a:pt x="62" y="78"/>
                    <a:pt x="62" y="78"/>
                    <a:pt x="62" y="78"/>
                  </a:cubicBezTo>
                  <a:cubicBezTo>
                    <a:pt x="46" y="91"/>
                    <a:pt x="46" y="91"/>
                    <a:pt x="46" y="91"/>
                  </a:cubicBezTo>
                  <a:cubicBezTo>
                    <a:pt x="42" y="93"/>
                    <a:pt x="39" y="98"/>
                    <a:pt x="40" y="103"/>
                  </a:cubicBezTo>
                  <a:cubicBezTo>
                    <a:pt x="48" y="142"/>
                    <a:pt x="48" y="142"/>
                    <a:pt x="48" y="142"/>
                  </a:cubicBezTo>
                  <a:cubicBezTo>
                    <a:pt x="49" y="148"/>
                    <a:pt x="54" y="152"/>
                    <a:pt x="60" y="151"/>
                  </a:cubicBezTo>
                  <a:cubicBezTo>
                    <a:pt x="66" y="150"/>
                    <a:pt x="70" y="144"/>
                    <a:pt x="69" y="138"/>
                  </a:cubicBezTo>
                  <a:cubicBezTo>
                    <a:pt x="63" y="106"/>
                    <a:pt x="63" y="106"/>
                    <a:pt x="63" y="106"/>
                  </a:cubicBezTo>
                  <a:cubicBezTo>
                    <a:pt x="84" y="88"/>
                    <a:pt x="84" y="88"/>
                    <a:pt x="84" y="88"/>
                  </a:cubicBezTo>
                  <a:cubicBezTo>
                    <a:pt x="90" y="87"/>
                    <a:pt x="90" y="87"/>
                    <a:pt x="90" y="87"/>
                  </a:cubicBezTo>
                  <a:cubicBezTo>
                    <a:pt x="97" y="134"/>
                    <a:pt x="97" y="134"/>
                    <a:pt x="97" y="134"/>
                  </a:cubicBezTo>
                  <a:cubicBezTo>
                    <a:pt x="97" y="134"/>
                    <a:pt x="97" y="135"/>
                    <a:pt x="97" y="135"/>
                  </a:cubicBezTo>
                  <a:cubicBezTo>
                    <a:pt x="97" y="139"/>
                    <a:pt x="99" y="142"/>
                    <a:pt x="102" y="144"/>
                  </a:cubicBezTo>
                  <a:cubicBezTo>
                    <a:pt x="104" y="146"/>
                    <a:pt x="107" y="147"/>
                    <a:pt x="110" y="146"/>
                  </a:cubicBezTo>
                  <a:cubicBezTo>
                    <a:pt x="110" y="146"/>
                    <a:pt x="110" y="146"/>
                    <a:pt x="110" y="146"/>
                  </a:cubicBezTo>
                  <a:cubicBezTo>
                    <a:pt x="149" y="147"/>
                    <a:pt x="149" y="147"/>
                    <a:pt x="149" y="147"/>
                  </a:cubicBezTo>
                  <a:cubicBezTo>
                    <a:pt x="155" y="147"/>
                    <a:pt x="160" y="142"/>
                    <a:pt x="160" y="136"/>
                  </a:cubicBezTo>
                  <a:cubicBezTo>
                    <a:pt x="160" y="129"/>
                    <a:pt x="155" y="125"/>
                    <a:pt x="149" y="1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3" name="Freeform 306"/>
            <p:cNvSpPr/>
            <p:nvPr/>
          </p:nvSpPr>
          <p:spPr bwMode="auto">
            <a:xfrm>
              <a:off x="966788" y="2897188"/>
              <a:ext cx="7938" cy="9525"/>
            </a:xfrm>
            <a:custGeom>
              <a:avLst/>
              <a:gdLst>
                <a:gd name="T0" fmla="*/ 6 w 6"/>
                <a:gd name="T1" fmla="*/ 5 h 6"/>
                <a:gd name="T2" fmla="*/ 6 w 6"/>
                <a:gd name="T3" fmla="*/ 0 h 6"/>
                <a:gd name="T4" fmla="*/ 0 w 6"/>
                <a:gd name="T5" fmla="*/ 6 h 6"/>
                <a:gd name="T6" fmla="*/ 6 w 6"/>
                <a:gd name="T7" fmla="*/ 5 h 6"/>
              </a:gdLst>
              <a:ahLst/>
              <a:cxnLst>
                <a:cxn ang="0">
                  <a:pos x="T0" y="T1"/>
                </a:cxn>
                <a:cxn ang="0">
                  <a:pos x="T2" y="T3"/>
                </a:cxn>
                <a:cxn ang="0">
                  <a:pos x="T4" y="T5"/>
                </a:cxn>
                <a:cxn ang="0">
                  <a:pos x="T6" y="T7"/>
                </a:cxn>
              </a:cxnLst>
              <a:rect l="0" t="0" r="r" b="b"/>
              <a:pathLst>
                <a:path w="6" h="6">
                  <a:moveTo>
                    <a:pt x="6" y="5"/>
                  </a:moveTo>
                  <a:cubicBezTo>
                    <a:pt x="6" y="3"/>
                    <a:pt x="6" y="1"/>
                    <a:pt x="6" y="0"/>
                  </a:cubicBezTo>
                  <a:cubicBezTo>
                    <a:pt x="4" y="1"/>
                    <a:pt x="2" y="3"/>
                    <a:pt x="0" y="6"/>
                  </a:cubicBezTo>
                  <a:cubicBezTo>
                    <a:pt x="1" y="5"/>
                    <a:pt x="3" y="5"/>
                    <a:pt x="6"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4" name="Freeform 307"/>
            <p:cNvSpPr/>
            <p:nvPr/>
          </p:nvSpPr>
          <p:spPr bwMode="auto">
            <a:xfrm>
              <a:off x="979488" y="2886075"/>
              <a:ext cx="39688" cy="17462"/>
            </a:xfrm>
            <a:custGeom>
              <a:avLst/>
              <a:gdLst>
                <a:gd name="T0" fmla="*/ 0 w 28"/>
                <a:gd name="T1" fmla="*/ 13 h 13"/>
                <a:gd name="T2" fmla="*/ 28 w 28"/>
                <a:gd name="T3" fmla="*/ 0 h 13"/>
                <a:gd name="T4" fmla="*/ 24 w 28"/>
                <a:gd name="T5" fmla="*/ 0 h 13"/>
                <a:gd name="T6" fmla="*/ 2 w 28"/>
                <a:gd name="T7" fmla="*/ 5 h 13"/>
                <a:gd name="T8" fmla="*/ 0 w 28"/>
                <a:gd name="T9" fmla="*/ 13 h 13"/>
              </a:gdLst>
              <a:ahLst/>
              <a:cxnLst>
                <a:cxn ang="0">
                  <a:pos x="T0" y="T1"/>
                </a:cxn>
                <a:cxn ang="0">
                  <a:pos x="T2" y="T3"/>
                </a:cxn>
                <a:cxn ang="0">
                  <a:pos x="T4" y="T5"/>
                </a:cxn>
                <a:cxn ang="0">
                  <a:pos x="T6" y="T7"/>
                </a:cxn>
                <a:cxn ang="0">
                  <a:pos x="T8" y="T9"/>
                </a:cxn>
              </a:cxnLst>
              <a:rect l="0" t="0" r="r" b="b"/>
              <a:pathLst>
                <a:path w="28" h="13">
                  <a:moveTo>
                    <a:pt x="0" y="13"/>
                  </a:moveTo>
                  <a:cubicBezTo>
                    <a:pt x="7" y="11"/>
                    <a:pt x="17" y="7"/>
                    <a:pt x="28" y="0"/>
                  </a:cubicBezTo>
                  <a:cubicBezTo>
                    <a:pt x="27" y="0"/>
                    <a:pt x="25" y="0"/>
                    <a:pt x="24" y="0"/>
                  </a:cubicBezTo>
                  <a:cubicBezTo>
                    <a:pt x="16" y="0"/>
                    <a:pt x="8" y="2"/>
                    <a:pt x="2" y="5"/>
                  </a:cubicBezTo>
                  <a:cubicBezTo>
                    <a:pt x="1" y="7"/>
                    <a:pt x="0" y="10"/>
                    <a:pt x="0"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5" name="Freeform 308"/>
            <p:cNvSpPr/>
            <p:nvPr/>
          </p:nvSpPr>
          <p:spPr bwMode="auto">
            <a:xfrm>
              <a:off x="977900" y="2887663"/>
              <a:ext cx="92075" cy="33337"/>
            </a:xfrm>
            <a:custGeom>
              <a:avLst/>
              <a:gdLst>
                <a:gd name="T0" fmla="*/ 0 w 66"/>
                <a:gd name="T1" fmla="*/ 16 h 25"/>
                <a:gd name="T2" fmla="*/ 0 w 66"/>
                <a:gd name="T3" fmla="*/ 20 h 25"/>
                <a:gd name="T4" fmla="*/ 10 w 66"/>
                <a:gd name="T5" fmla="*/ 17 h 25"/>
                <a:gd name="T6" fmla="*/ 66 w 66"/>
                <a:gd name="T7" fmla="*/ 25 h 25"/>
                <a:gd name="T8" fmla="*/ 35 w 66"/>
                <a:gd name="T9" fmla="*/ 0 h 25"/>
                <a:gd name="T10" fmla="*/ 0 w 66"/>
                <a:gd name="T11" fmla="*/ 16 h 25"/>
              </a:gdLst>
              <a:ahLst/>
              <a:cxnLst>
                <a:cxn ang="0">
                  <a:pos x="T0" y="T1"/>
                </a:cxn>
                <a:cxn ang="0">
                  <a:pos x="T2" y="T3"/>
                </a:cxn>
                <a:cxn ang="0">
                  <a:pos x="T4" y="T5"/>
                </a:cxn>
                <a:cxn ang="0">
                  <a:pos x="T6" y="T7"/>
                </a:cxn>
                <a:cxn ang="0">
                  <a:pos x="T8" y="T9"/>
                </a:cxn>
                <a:cxn ang="0">
                  <a:pos x="T10" y="T11"/>
                </a:cxn>
              </a:cxnLst>
              <a:rect l="0" t="0" r="r" b="b"/>
              <a:pathLst>
                <a:path w="66" h="25">
                  <a:moveTo>
                    <a:pt x="0" y="16"/>
                  </a:moveTo>
                  <a:cubicBezTo>
                    <a:pt x="0" y="18"/>
                    <a:pt x="0" y="19"/>
                    <a:pt x="0" y="20"/>
                  </a:cubicBezTo>
                  <a:cubicBezTo>
                    <a:pt x="3" y="19"/>
                    <a:pt x="6" y="18"/>
                    <a:pt x="10" y="17"/>
                  </a:cubicBezTo>
                  <a:cubicBezTo>
                    <a:pt x="26" y="12"/>
                    <a:pt x="45" y="15"/>
                    <a:pt x="66" y="25"/>
                  </a:cubicBezTo>
                  <a:cubicBezTo>
                    <a:pt x="60" y="13"/>
                    <a:pt x="49" y="3"/>
                    <a:pt x="35" y="0"/>
                  </a:cubicBezTo>
                  <a:cubicBezTo>
                    <a:pt x="22" y="10"/>
                    <a:pt x="9" y="15"/>
                    <a:pt x="0"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6" name="Freeform 309"/>
            <p:cNvSpPr/>
            <p:nvPr/>
          </p:nvSpPr>
          <p:spPr bwMode="auto">
            <a:xfrm>
              <a:off x="949325" y="2909888"/>
              <a:ext cx="23813" cy="30162"/>
            </a:xfrm>
            <a:custGeom>
              <a:avLst/>
              <a:gdLst>
                <a:gd name="T0" fmla="*/ 17 w 17"/>
                <a:gd name="T1" fmla="*/ 6 h 21"/>
                <a:gd name="T2" fmla="*/ 17 w 17"/>
                <a:gd name="T3" fmla="*/ 0 h 21"/>
                <a:gd name="T4" fmla="*/ 9 w 17"/>
                <a:gd name="T5" fmla="*/ 1 h 21"/>
                <a:gd name="T6" fmla="*/ 8 w 17"/>
                <a:gd name="T7" fmla="*/ 1 h 21"/>
                <a:gd name="T8" fmla="*/ 0 w 17"/>
                <a:gd name="T9" fmla="*/ 21 h 21"/>
                <a:gd name="T10" fmla="*/ 17 w 17"/>
                <a:gd name="T11" fmla="*/ 6 h 21"/>
              </a:gdLst>
              <a:ahLst/>
              <a:cxnLst>
                <a:cxn ang="0">
                  <a:pos x="T0" y="T1"/>
                </a:cxn>
                <a:cxn ang="0">
                  <a:pos x="T2" y="T3"/>
                </a:cxn>
                <a:cxn ang="0">
                  <a:pos x="T4" y="T5"/>
                </a:cxn>
                <a:cxn ang="0">
                  <a:pos x="T6" y="T7"/>
                </a:cxn>
                <a:cxn ang="0">
                  <a:pos x="T8" y="T9"/>
                </a:cxn>
                <a:cxn ang="0">
                  <a:pos x="T10" y="T11"/>
                </a:cxn>
              </a:cxnLst>
              <a:rect l="0" t="0" r="r" b="b"/>
              <a:pathLst>
                <a:path w="17" h="21">
                  <a:moveTo>
                    <a:pt x="17" y="6"/>
                  </a:moveTo>
                  <a:cubicBezTo>
                    <a:pt x="17" y="4"/>
                    <a:pt x="17" y="2"/>
                    <a:pt x="17" y="0"/>
                  </a:cubicBezTo>
                  <a:cubicBezTo>
                    <a:pt x="14" y="1"/>
                    <a:pt x="11" y="1"/>
                    <a:pt x="9" y="1"/>
                  </a:cubicBezTo>
                  <a:cubicBezTo>
                    <a:pt x="9" y="1"/>
                    <a:pt x="8" y="1"/>
                    <a:pt x="8" y="1"/>
                  </a:cubicBezTo>
                  <a:cubicBezTo>
                    <a:pt x="4" y="7"/>
                    <a:pt x="1" y="13"/>
                    <a:pt x="0" y="21"/>
                  </a:cubicBezTo>
                  <a:cubicBezTo>
                    <a:pt x="2" y="17"/>
                    <a:pt x="8" y="11"/>
                    <a:pt x="17"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7" name="Freeform 310"/>
            <p:cNvSpPr/>
            <p:nvPr/>
          </p:nvSpPr>
          <p:spPr bwMode="auto">
            <a:xfrm>
              <a:off x="979488" y="2938463"/>
              <a:ext cx="87313" cy="74612"/>
            </a:xfrm>
            <a:custGeom>
              <a:avLst/>
              <a:gdLst>
                <a:gd name="T0" fmla="*/ 3 w 63"/>
                <a:gd name="T1" fmla="*/ 2 h 54"/>
                <a:gd name="T2" fmla="*/ 0 w 63"/>
                <a:gd name="T3" fmla="*/ 2 h 54"/>
                <a:gd name="T4" fmla="*/ 34 w 63"/>
                <a:gd name="T5" fmla="*/ 54 h 54"/>
                <a:gd name="T6" fmla="*/ 63 w 63"/>
                <a:gd name="T7" fmla="*/ 33 h 54"/>
                <a:gd name="T8" fmla="*/ 3 w 63"/>
                <a:gd name="T9" fmla="*/ 2 h 54"/>
              </a:gdLst>
              <a:ahLst/>
              <a:cxnLst>
                <a:cxn ang="0">
                  <a:pos x="T0" y="T1"/>
                </a:cxn>
                <a:cxn ang="0">
                  <a:pos x="T2" y="T3"/>
                </a:cxn>
                <a:cxn ang="0">
                  <a:pos x="T4" y="T5"/>
                </a:cxn>
                <a:cxn ang="0">
                  <a:pos x="T6" y="T7"/>
                </a:cxn>
                <a:cxn ang="0">
                  <a:pos x="T8" y="T9"/>
                </a:cxn>
              </a:cxnLst>
              <a:rect l="0" t="0" r="r" b="b"/>
              <a:pathLst>
                <a:path w="63" h="54">
                  <a:moveTo>
                    <a:pt x="3" y="2"/>
                  </a:moveTo>
                  <a:cubicBezTo>
                    <a:pt x="2" y="2"/>
                    <a:pt x="1" y="2"/>
                    <a:pt x="0" y="2"/>
                  </a:cubicBezTo>
                  <a:cubicBezTo>
                    <a:pt x="4" y="23"/>
                    <a:pt x="15" y="40"/>
                    <a:pt x="34" y="54"/>
                  </a:cubicBezTo>
                  <a:cubicBezTo>
                    <a:pt x="46" y="51"/>
                    <a:pt x="57" y="44"/>
                    <a:pt x="63" y="33"/>
                  </a:cubicBezTo>
                  <a:cubicBezTo>
                    <a:pt x="51" y="23"/>
                    <a:pt x="23" y="0"/>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8" name="Freeform 311"/>
            <p:cNvSpPr/>
            <p:nvPr/>
          </p:nvSpPr>
          <p:spPr bwMode="auto">
            <a:xfrm>
              <a:off x="977900" y="2908300"/>
              <a:ext cx="98425" cy="71437"/>
            </a:xfrm>
            <a:custGeom>
              <a:avLst/>
              <a:gdLst>
                <a:gd name="T0" fmla="*/ 11 w 71"/>
                <a:gd name="T1" fmla="*/ 5 h 51"/>
                <a:gd name="T2" fmla="*/ 0 w 71"/>
                <a:gd name="T3" fmla="*/ 9 h 51"/>
                <a:gd name="T4" fmla="*/ 0 w 71"/>
                <a:gd name="T5" fmla="*/ 19 h 51"/>
                <a:gd name="T6" fmla="*/ 3 w 71"/>
                <a:gd name="T7" fmla="*/ 19 h 51"/>
                <a:gd name="T8" fmla="*/ 66 w 71"/>
                <a:gd name="T9" fmla="*/ 51 h 51"/>
                <a:gd name="T10" fmla="*/ 71 w 71"/>
                <a:gd name="T11" fmla="*/ 30 h 51"/>
                <a:gd name="T12" fmla="*/ 69 w 71"/>
                <a:gd name="T13" fmla="*/ 15 h 51"/>
                <a:gd name="T14" fmla="*/ 11 w 71"/>
                <a:gd name="T15" fmla="*/ 5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51">
                  <a:moveTo>
                    <a:pt x="11" y="5"/>
                  </a:moveTo>
                  <a:cubicBezTo>
                    <a:pt x="7" y="6"/>
                    <a:pt x="3" y="7"/>
                    <a:pt x="0" y="9"/>
                  </a:cubicBezTo>
                  <a:cubicBezTo>
                    <a:pt x="0" y="12"/>
                    <a:pt x="0" y="16"/>
                    <a:pt x="0" y="19"/>
                  </a:cubicBezTo>
                  <a:cubicBezTo>
                    <a:pt x="1" y="19"/>
                    <a:pt x="2" y="19"/>
                    <a:pt x="3" y="19"/>
                  </a:cubicBezTo>
                  <a:cubicBezTo>
                    <a:pt x="24" y="17"/>
                    <a:pt x="52" y="38"/>
                    <a:pt x="66" y="51"/>
                  </a:cubicBezTo>
                  <a:cubicBezTo>
                    <a:pt x="69" y="44"/>
                    <a:pt x="71" y="37"/>
                    <a:pt x="71" y="30"/>
                  </a:cubicBezTo>
                  <a:cubicBezTo>
                    <a:pt x="71" y="24"/>
                    <a:pt x="70" y="19"/>
                    <a:pt x="69" y="15"/>
                  </a:cubicBezTo>
                  <a:cubicBezTo>
                    <a:pt x="47" y="3"/>
                    <a:pt x="28" y="0"/>
                    <a:pt x="11"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9" name="Freeform 312"/>
            <p:cNvSpPr/>
            <p:nvPr/>
          </p:nvSpPr>
          <p:spPr bwMode="auto">
            <a:xfrm>
              <a:off x="947738" y="2925763"/>
              <a:ext cx="25400" cy="60325"/>
            </a:xfrm>
            <a:custGeom>
              <a:avLst/>
              <a:gdLst>
                <a:gd name="T0" fmla="*/ 15 w 18"/>
                <a:gd name="T1" fmla="*/ 13 h 44"/>
                <a:gd name="T2" fmla="*/ 18 w 18"/>
                <a:gd name="T3" fmla="*/ 9 h 44"/>
                <a:gd name="T4" fmla="*/ 18 w 18"/>
                <a:gd name="T5" fmla="*/ 8 h 44"/>
                <a:gd name="T6" fmla="*/ 18 w 18"/>
                <a:gd name="T7" fmla="*/ 0 h 44"/>
                <a:gd name="T8" fmla="*/ 0 w 18"/>
                <a:gd name="T9" fmla="*/ 19 h 44"/>
                <a:gd name="T10" fmla="*/ 8 w 18"/>
                <a:gd name="T11" fmla="*/ 44 h 44"/>
                <a:gd name="T12" fmla="*/ 15 w 18"/>
                <a:gd name="T13" fmla="*/ 13 h 44"/>
              </a:gdLst>
              <a:ahLst/>
              <a:cxnLst>
                <a:cxn ang="0">
                  <a:pos x="T0" y="T1"/>
                </a:cxn>
                <a:cxn ang="0">
                  <a:pos x="T2" y="T3"/>
                </a:cxn>
                <a:cxn ang="0">
                  <a:pos x="T4" y="T5"/>
                </a:cxn>
                <a:cxn ang="0">
                  <a:pos x="T6" y="T7"/>
                </a:cxn>
                <a:cxn ang="0">
                  <a:pos x="T8" y="T9"/>
                </a:cxn>
                <a:cxn ang="0">
                  <a:pos x="T10" y="T11"/>
                </a:cxn>
                <a:cxn ang="0">
                  <a:pos x="T12" y="T13"/>
                </a:cxn>
              </a:cxnLst>
              <a:rect l="0" t="0" r="r" b="b"/>
              <a:pathLst>
                <a:path w="18" h="44">
                  <a:moveTo>
                    <a:pt x="15" y="13"/>
                  </a:moveTo>
                  <a:cubicBezTo>
                    <a:pt x="16" y="11"/>
                    <a:pt x="17" y="10"/>
                    <a:pt x="18" y="9"/>
                  </a:cubicBezTo>
                  <a:cubicBezTo>
                    <a:pt x="18" y="9"/>
                    <a:pt x="18" y="8"/>
                    <a:pt x="18" y="8"/>
                  </a:cubicBezTo>
                  <a:cubicBezTo>
                    <a:pt x="18" y="5"/>
                    <a:pt x="18" y="2"/>
                    <a:pt x="18" y="0"/>
                  </a:cubicBezTo>
                  <a:cubicBezTo>
                    <a:pt x="11" y="4"/>
                    <a:pt x="3" y="14"/>
                    <a:pt x="0" y="19"/>
                  </a:cubicBezTo>
                  <a:cubicBezTo>
                    <a:pt x="0" y="28"/>
                    <a:pt x="3" y="37"/>
                    <a:pt x="8" y="44"/>
                  </a:cubicBezTo>
                  <a:cubicBezTo>
                    <a:pt x="8" y="36"/>
                    <a:pt x="8" y="21"/>
                    <a:pt x="15"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0" name="Freeform 313"/>
            <p:cNvSpPr/>
            <p:nvPr/>
          </p:nvSpPr>
          <p:spPr bwMode="auto">
            <a:xfrm>
              <a:off x="963613" y="2944813"/>
              <a:ext cx="55563" cy="68262"/>
            </a:xfrm>
            <a:custGeom>
              <a:avLst/>
              <a:gdLst>
                <a:gd name="T0" fmla="*/ 8 w 40"/>
                <a:gd name="T1" fmla="*/ 0 h 50"/>
                <a:gd name="T2" fmla="*/ 7 w 40"/>
                <a:gd name="T3" fmla="*/ 1 h 50"/>
                <a:gd name="T4" fmla="*/ 2 w 40"/>
                <a:gd name="T5" fmla="*/ 36 h 50"/>
                <a:gd name="T6" fmla="*/ 36 w 40"/>
                <a:gd name="T7" fmla="*/ 50 h 50"/>
                <a:gd name="T8" fmla="*/ 40 w 40"/>
                <a:gd name="T9" fmla="*/ 50 h 50"/>
                <a:gd name="T10" fmla="*/ 8 w 40"/>
                <a:gd name="T11" fmla="*/ 0 h 50"/>
              </a:gdLst>
              <a:ahLst/>
              <a:cxnLst>
                <a:cxn ang="0">
                  <a:pos x="T0" y="T1"/>
                </a:cxn>
                <a:cxn ang="0">
                  <a:pos x="T2" y="T3"/>
                </a:cxn>
                <a:cxn ang="0">
                  <a:pos x="T4" y="T5"/>
                </a:cxn>
                <a:cxn ang="0">
                  <a:pos x="T6" y="T7"/>
                </a:cxn>
                <a:cxn ang="0">
                  <a:pos x="T8" y="T9"/>
                </a:cxn>
                <a:cxn ang="0">
                  <a:pos x="T10" y="T11"/>
                </a:cxn>
              </a:cxnLst>
              <a:rect l="0" t="0" r="r" b="b"/>
              <a:pathLst>
                <a:path w="40" h="50">
                  <a:moveTo>
                    <a:pt x="8" y="0"/>
                  </a:moveTo>
                  <a:cubicBezTo>
                    <a:pt x="8" y="0"/>
                    <a:pt x="7" y="1"/>
                    <a:pt x="7" y="1"/>
                  </a:cubicBezTo>
                  <a:cubicBezTo>
                    <a:pt x="0" y="10"/>
                    <a:pt x="1" y="29"/>
                    <a:pt x="2" y="36"/>
                  </a:cubicBezTo>
                  <a:cubicBezTo>
                    <a:pt x="10" y="45"/>
                    <a:pt x="22" y="50"/>
                    <a:pt x="36" y="50"/>
                  </a:cubicBezTo>
                  <a:cubicBezTo>
                    <a:pt x="37" y="50"/>
                    <a:pt x="39" y="50"/>
                    <a:pt x="40" y="50"/>
                  </a:cubicBezTo>
                  <a:cubicBezTo>
                    <a:pt x="20" y="34"/>
                    <a:pt x="11" y="15"/>
                    <a:pt x="8"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1" name="Freeform 314"/>
            <p:cNvSpPr/>
            <p:nvPr/>
          </p:nvSpPr>
          <p:spPr bwMode="auto">
            <a:xfrm>
              <a:off x="1441450" y="1727200"/>
              <a:ext cx="7938" cy="7937"/>
            </a:xfrm>
            <a:custGeom>
              <a:avLst/>
              <a:gdLst>
                <a:gd name="T0" fmla="*/ 5 w 5"/>
                <a:gd name="T1" fmla="*/ 4 h 5"/>
                <a:gd name="T2" fmla="*/ 5 w 5"/>
                <a:gd name="T3" fmla="*/ 0 h 5"/>
                <a:gd name="T4" fmla="*/ 0 w 5"/>
                <a:gd name="T5" fmla="*/ 5 h 5"/>
                <a:gd name="T6" fmla="*/ 5 w 5"/>
                <a:gd name="T7" fmla="*/ 4 h 5"/>
              </a:gdLst>
              <a:ahLst/>
              <a:cxnLst>
                <a:cxn ang="0">
                  <a:pos x="T0" y="T1"/>
                </a:cxn>
                <a:cxn ang="0">
                  <a:pos x="T2" y="T3"/>
                </a:cxn>
                <a:cxn ang="0">
                  <a:pos x="T4" y="T5"/>
                </a:cxn>
                <a:cxn ang="0">
                  <a:pos x="T6" y="T7"/>
                </a:cxn>
              </a:cxnLst>
              <a:rect l="0" t="0" r="r" b="b"/>
              <a:pathLst>
                <a:path w="5" h="5">
                  <a:moveTo>
                    <a:pt x="5" y="4"/>
                  </a:moveTo>
                  <a:cubicBezTo>
                    <a:pt x="5" y="3"/>
                    <a:pt x="5" y="1"/>
                    <a:pt x="5" y="0"/>
                  </a:cubicBezTo>
                  <a:cubicBezTo>
                    <a:pt x="4" y="2"/>
                    <a:pt x="2" y="3"/>
                    <a:pt x="0" y="5"/>
                  </a:cubicBezTo>
                  <a:cubicBezTo>
                    <a:pt x="1" y="5"/>
                    <a:pt x="3" y="5"/>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2" name="Freeform 315"/>
            <p:cNvSpPr/>
            <p:nvPr/>
          </p:nvSpPr>
          <p:spPr bwMode="auto">
            <a:xfrm>
              <a:off x="1452563" y="1719263"/>
              <a:ext cx="30163" cy="14287"/>
            </a:xfrm>
            <a:custGeom>
              <a:avLst/>
              <a:gdLst>
                <a:gd name="T0" fmla="*/ 0 w 22"/>
                <a:gd name="T1" fmla="*/ 10 h 10"/>
                <a:gd name="T2" fmla="*/ 22 w 22"/>
                <a:gd name="T3" fmla="*/ 0 h 10"/>
                <a:gd name="T4" fmla="*/ 18 w 22"/>
                <a:gd name="T5" fmla="*/ 0 h 10"/>
                <a:gd name="T6" fmla="*/ 1 w 22"/>
                <a:gd name="T7" fmla="*/ 4 h 10"/>
                <a:gd name="T8" fmla="*/ 0 w 22"/>
                <a:gd name="T9" fmla="*/ 10 h 10"/>
              </a:gdLst>
              <a:ahLst/>
              <a:cxnLst>
                <a:cxn ang="0">
                  <a:pos x="T0" y="T1"/>
                </a:cxn>
                <a:cxn ang="0">
                  <a:pos x="T2" y="T3"/>
                </a:cxn>
                <a:cxn ang="0">
                  <a:pos x="T4" y="T5"/>
                </a:cxn>
                <a:cxn ang="0">
                  <a:pos x="T6" y="T7"/>
                </a:cxn>
                <a:cxn ang="0">
                  <a:pos x="T8" y="T9"/>
                </a:cxn>
              </a:cxnLst>
              <a:rect l="0" t="0" r="r" b="b"/>
              <a:pathLst>
                <a:path w="22" h="10">
                  <a:moveTo>
                    <a:pt x="0" y="10"/>
                  </a:moveTo>
                  <a:cubicBezTo>
                    <a:pt x="6" y="8"/>
                    <a:pt x="13" y="5"/>
                    <a:pt x="22" y="0"/>
                  </a:cubicBezTo>
                  <a:cubicBezTo>
                    <a:pt x="21" y="0"/>
                    <a:pt x="19" y="0"/>
                    <a:pt x="18" y="0"/>
                  </a:cubicBezTo>
                  <a:cubicBezTo>
                    <a:pt x="12" y="0"/>
                    <a:pt x="6" y="1"/>
                    <a:pt x="1" y="4"/>
                  </a:cubicBezTo>
                  <a:cubicBezTo>
                    <a:pt x="1" y="5"/>
                    <a:pt x="0" y="8"/>
                    <a:pt x="0"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3" name="Freeform 316"/>
            <p:cNvSpPr/>
            <p:nvPr/>
          </p:nvSpPr>
          <p:spPr bwMode="auto">
            <a:xfrm>
              <a:off x="1450975" y="1720850"/>
              <a:ext cx="71438" cy="23812"/>
            </a:xfrm>
            <a:custGeom>
              <a:avLst/>
              <a:gdLst>
                <a:gd name="T0" fmla="*/ 1 w 51"/>
                <a:gd name="T1" fmla="*/ 12 h 18"/>
                <a:gd name="T2" fmla="*/ 0 w 51"/>
                <a:gd name="T3" fmla="*/ 15 h 18"/>
                <a:gd name="T4" fmla="*/ 8 w 51"/>
                <a:gd name="T5" fmla="*/ 12 h 18"/>
                <a:gd name="T6" fmla="*/ 51 w 51"/>
                <a:gd name="T7" fmla="*/ 18 h 18"/>
                <a:gd name="T8" fmla="*/ 27 w 51"/>
                <a:gd name="T9" fmla="*/ 0 h 18"/>
                <a:gd name="T10" fmla="*/ 1 w 51"/>
                <a:gd name="T11" fmla="*/ 12 h 18"/>
              </a:gdLst>
              <a:ahLst/>
              <a:cxnLst>
                <a:cxn ang="0">
                  <a:pos x="T0" y="T1"/>
                </a:cxn>
                <a:cxn ang="0">
                  <a:pos x="T2" y="T3"/>
                </a:cxn>
                <a:cxn ang="0">
                  <a:pos x="T4" y="T5"/>
                </a:cxn>
                <a:cxn ang="0">
                  <a:pos x="T6" y="T7"/>
                </a:cxn>
                <a:cxn ang="0">
                  <a:pos x="T8" y="T9"/>
                </a:cxn>
                <a:cxn ang="0">
                  <a:pos x="T10" y="T11"/>
                </a:cxn>
              </a:cxnLst>
              <a:rect l="0" t="0" r="r" b="b"/>
              <a:pathLst>
                <a:path w="51" h="18">
                  <a:moveTo>
                    <a:pt x="1" y="12"/>
                  </a:moveTo>
                  <a:cubicBezTo>
                    <a:pt x="1" y="13"/>
                    <a:pt x="0" y="14"/>
                    <a:pt x="0" y="15"/>
                  </a:cubicBezTo>
                  <a:cubicBezTo>
                    <a:pt x="3" y="14"/>
                    <a:pt x="5" y="13"/>
                    <a:pt x="8" y="12"/>
                  </a:cubicBezTo>
                  <a:cubicBezTo>
                    <a:pt x="20" y="9"/>
                    <a:pt x="35" y="11"/>
                    <a:pt x="51" y="18"/>
                  </a:cubicBezTo>
                  <a:cubicBezTo>
                    <a:pt x="46" y="9"/>
                    <a:pt x="38" y="2"/>
                    <a:pt x="27" y="0"/>
                  </a:cubicBezTo>
                  <a:cubicBezTo>
                    <a:pt x="17" y="7"/>
                    <a:pt x="7" y="11"/>
                    <a:pt x="1"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4" name="Freeform 317"/>
            <p:cNvSpPr/>
            <p:nvPr/>
          </p:nvSpPr>
          <p:spPr bwMode="auto">
            <a:xfrm>
              <a:off x="1428750" y="1738313"/>
              <a:ext cx="19050" cy="20637"/>
            </a:xfrm>
            <a:custGeom>
              <a:avLst/>
              <a:gdLst>
                <a:gd name="T0" fmla="*/ 13 w 13"/>
                <a:gd name="T1" fmla="*/ 4 h 15"/>
                <a:gd name="T2" fmla="*/ 13 w 13"/>
                <a:gd name="T3" fmla="*/ 0 h 15"/>
                <a:gd name="T4" fmla="*/ 7 w 13"/>
                <a:gd name="T5" fmla="*/ 0 h 15"/>
                <a:gd name="T6" fmla="*/ 6 w 13"/>
                <a:gd name="T7" fmla="*/ 0 h 15"/>
                <a:gd name="T8" fmla="*/ 0 w 13"/>
                <a:gd name="T9" fmla="*/ 15 h 15"/>
                <a:gd name="T10" fmla="*/ 13 w 13"/>
                <a:gd name="T11" fmla="*/ 4 h 15"/>
              </a:gdLst>
              <a:ahLst/>
              <a:cxnLst>
                <a:cxn ang="0">
                  <a:pos x="T0" y="T1"/>
                </a:cxn>
                <a:cxn ang="0">
                  <a:pos x="T2" y="T3"/>
                </a:cxn>
                <a:cxn ang="0">
                  <a:pos x="T4" y="T5"/>
                </a:cxn>
                <a:cxn ang="0">
                  <a:pos x="T6" y="T7"/>
                </a:cxn>
                <a:cxn ang="0">
                  <a:pos x="T8" y="T9"/>
                </a:cxn>
                <a:cxn ang="0">
                  <a:pos x="T10" y="T11"/>
                </a:cxn>
              </a:cxnLst>
              <a:rect l="0" t="0" r="r" b="b"/>
              <a:pathLst>
                <a:path w="13" h="15">
                  <a:moveTo>
                    <a:pt x="13" y="4"/>
                  </a:moveTo>
                  <a:cubicBezTo>
                    <a:pt x="13" y="2"/>
                    <a:pt x="13" y="1"/>
                    <a:pt x="13" y="0"/>
                  </a:cubicBezTo>
                  <a:cubicBezTo>
                    <a:pt x="11" y="0"/>
                    <a:pt x="9" y="0"/>
                    <a:pt x="7" y="0"/>
                  </a:cubicBezTo>
                  <a:cubicBezTo>
                    <a:pt x="7" y="0"/>
                    <a:pt x="7" y="0"/>
                    <a:pt x="6" y="0"/>
                  </a:cubicBezTo>
                  <a:cubicBezTo>
                    <a:pt x="3" y="4"/>
                    <a:pt x="1" y="10"/>
                    <a:pt x="0" y="15"/>
                  </a:cubicBezTo>
                  <a:cubicBezTo>
                    <a:pt x="2" y="12"/>
                    <a:pt x="6" y="8"/>
                    <a:pt x="13"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5" name="Freeform 318"/>
            <p:cNvSpPr/>
            <p:nvPr/>
          </p:nvSpPr>
          <p:spPr bwMode="auto">
            <a:xfrm>
              <a:off x="1452563" y="1758950"/>
              <a:ext cx="66675" cy="57150"/>
            </a:xfrm>
            <a:custGeom>
              <a:avLst/>
              <a:gdLst>
                <a:gd name="T0" fmla="*/ 2 w 48"/>
                <a:gd name="T1" fmla="*/ 1 h 41"/>
                <a:gd name="T2" fmla="*/ 0 w 48"/>
                <a:gd name="T3" fmla="*/ 2 h 41"/>
                <a:gd name="T4" fmla="*/ 26 w 48"/>
                <a:gd name="T5" fmla="*/ 41 h 41"/>
                <a:gd name="T6" fmla="*/ 48 w 48"/>
                <a:gd name="T7" fmla="*/ 25 h 41"/>
                <a:gd name="T8" fmla="*/ 2 w 48"/>
                <a:gd name="T9" fmla="*/ 1 h 41"/>
              </a:gdLst>
              <a:ahLst/>
              <a:cxnLst>
                <a:cxn ang="0">
                  <a:pos x="T0" y="T1"/>
                </a:cxn>
                <a:cxn ang="0">
                  <a:pos x="T2" y="T3"/>
                </a:cxn>
                <a:cxn ang="0">
                  <a:pos x="T4" y="T5"/>
                </a:cxn>
                <a:cxn ang="0">
                  <a:pos x="T6" y="T7"/>
                </a:cxn>
                <a:cxn ang="0">
                  <a:pos x="T8" y="T9"/>
                </a:cxn>
              </a:cxnLst>
              <a:rect l="0" t="0" r="r" b="b"/>
              <a:pathLst>
                <a:path w="48" h="41">
                  <a:moveTo>
                    <a:pt x="2" y="1"/>
                  </a:moveTo>
                  <a:cubicBezTo>
                    <a:pt x="2" y="1"/>
                    <a:pt x="1" y="1"/>
                    <a:pt x="0" y="2"/>
                  </a:cubicBezTo>
                  <a:cubicBezTo>
                    <a:pt x="3" y="17"/>
                    <a:pt x="12" y="30"/>
                    <a:pt x="26" y="41"/>
                  </a:cubicBezTo>
                  <a:cubicBezTo>
                    <a:pt x="35" y="39"/>
                    <a:pt x="43" y="33"/>
                    <a:pt x="48" y="25"/>
                  </a:cubicBezTo>
                  <a:cubicBezTo>
                    <a:pt x="39" y="17"/>
                    <a:pt x="17" y="0"/>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6" name="Freeform 319"/>
            <p:cNvSpPr/>
            <p:nvPr/>
          </p:nvSpPr>
          <p:spPr bwMode="auto">
            <a:xfrm>
              <a:off x="1450975" y="1736725"/>
              <a:ext cx="76200" cy="52387"/>
            </a:xfrm>
            <a:custGeom>
              <a:avLst/>
              <a:gdLst>
                <a:gd name="T0" fmla="*/ 8 w 55"/>
                <a:gd name="T1" fmla="*/ 3 h 38"/>
                <a:gd name="T2" fmla="*/ 0 w 55"/>
                <a:gd name="T3" fmla="*/ 7 h 38"/>
                <a:gd name="T4" fmla="*/ 1 w 55"/>
                <a:gd name="T5" fmla="*/ 14 h 38"/>
                <a:gd name="T6" fmla="*/ 3 w 55"/>
                <a:gd name="T7" fmla="*/ 14 h 38"/>
                <a:gd name="T8" fmla="*/ 51 w 55"/>
                <a:gd name="T9" fmla="*/ 38 h 38"/>
                <a:gd name="T10" fmla="*/ 55 w 55"/>
                <a:gd name="T11" fmla="*/ 22 h 38"/>
                <a:gd name="T12" fmla="*/ 53 w 55"/>
                <a:gd name="T13" fmla="*/ 11 h 38"/>
                <a:gd name="T14" fmla="*/ 8 w 55"/>
                <a:gd name="T15" fmla="*/ 3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8">
                  <a:moveTo>
                    <a:pt x="8" y="3"/>
                  </a:moveTo>
                  <a:cubicBezTo>
                    <a:pt x="5" y="4"/>
                    <a:pt x="3" y="5"/>
                    <a:pt x="0" y="7"/>
                  </a:cubicBezTo>
                  <a:cubicBezTo>
                    <a:pt x="0" y="9"/>
                    <a:pt x="0" y="12"/>
                    <a:pt x="1" y="14"/>
                  </a:cubicBezTo>
                  <a:cubicBezTo>
                    <a:pt x="1" y="14"/>
                    <a:pt x="2" y="14"/>
                    <a:pt x="3" y="14"/>
                  </a:cubicBezTo>
                  <a:cubicBezTo>
                    <a:pt x="19" y="13"/>
                    <a:pt x="40" y="29"/>
                    <a:pt x="51" y="38"/>
                  </a:cubicBezTo>
                  <a:cubicBezTo>
                    <a:pt x="53" y="33"/>
                    <a:pt x="55" y="28"/>
                    <a:pt x="55" y="22"/>
                  </a:cubicBezTo>
                  <a:cubicBezTo>
                    <a:pt x="55" y="18"/>
                    <a:pt x="54" y="14"/>
                    <a:pt x="53" y="11"/>
                  </a:cubicBezTo>
                  <a:cubicBezTo>
                    <a:pt x="36" y="2"/>
                    <a:pt x="21" y="0"/>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7" name="Freeform 320"/>
            <p:cNvSpPr/>
            <p:nvPr/>
          </p:nvSpPr>
          <p:spPr bwMode="auto">
            <a:xfrm>
              <a:off x="1428750" y="1749425"/>
              <a:ext cx="20638" cy="46037"/>
            </a:xfrm>
            <a:custGeom>
              <a:avLst/>
              <a:gdLst>
                <a:gd name="T0" fmla="*/ 11 w 14"/>
                <a:gd name="T1" fmla="*/ 9 h 33"/>
                <a:gd name="T2" fmla="*/ 14 w 14"/>
                <a:gd name="T3" fmla="*/ 7 h 33"/>
                <a:gd name="T4" fmla="*/ 14 w 14"/>
                <a:gd name="T5" fmla="*/ 6 h 33"/>
                <a:gd name="T6" fmla="*/ 13 w 14"/>
                <a:gd name="T7" fmla="*/ 0 h 33"/>
                <a:gd name="T8" fmla="*/ 0 w 14"/>
                <a:gd name="T9" fmla="*/ 14 h 33"/>
                <a:gd name="T10" fmla="*/ 6 w 14"/>
                <a:gd name="T11" fmla="*/ 33 h 33"/>
                <a:gd name="T12" fmla="*/ 11 w 14"/>
                <a:gd name="T13" fmla="*/ 9 h 33"/>
              </a:gdLst>
              <a:ahLst/>
              <a:cxnLst>
                <a:cxn ang="0">
                  <a:pos x="T0" y="T1"/>
                </a:cxn>
                <a:cxn ang="0">
                  <a:pos x="T2" y="T3"/>
                </a:cxn>
                <a:cxn ang="0">
                  <a:pos x="T4" y="T5"/>
                </a:cxn>
                <a:cxn ang="0">
                  <a:pos x="T6" y="T7"/>
                </a:cxn>
                <a:cxn ang="0">
                  <a:pos x="T8" y="T9"/>
                </a:cxn>
                <a:cxn ang="0">
                  <a:pos x="T10" y="T11"/>
                </a:cxn>
                <a:cxn ang="0">
                  <a:pos x="T12" y="T13"/>
                </a:cxn>
              </a:cxnLst>
              <a:rect l="0" t="0" r="r" b="b"/>
              <a:pathLst>
                <a:path w="14" h="33">
                  <a:moveTo>
                    <a:pt x="11" y="9"/>
                  </a:moveTo>
                  <a:cubicBezTo>
                    <a:pt x="12" y="8"/>
                    <a:pt x="13" y="7"/>
                    <a:pt x="14" y="7"/>
                  </a:cubicBezTo>
                  <a:cubicBezTo>
                    <a:pt x="14" y="6"/>
                    <a:pt x="14" y="6"/>
                    <a:pt x="14" y="6"/>
                  </a:cubicBezTo>
                  <a:cubicBezTo>
                    <a:pt x="13" y="4"/>
                    <a:pt x="13" y="1"/>
                    <a:pt x="13" y="0"/>
                  </a:cubicBezTo>
                  <a:cubicBezTo>
                    <a:pt x="8" y="3"/>
                    <a:pt x="2" y="11"/>
                    <a:pt x="0" y="14"/>
                  </a:cubicBezTo>
                  <a:cubicBezTo>
                    <a:pt x="0" y="21"/>
                    <a:pt x="2" y="28"/>
                    <a:pt x="6" y="33"/>
                  </a:cubicBezTo>
                  <a:cubicBezTo>
                    <a:pt x="5" y="27"/>
                    <a:pt x="6" y="16"/>
                    <a:pt x="11"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8" name="Freeform 321"/>
            <p:cNvSpPr/>
            <p:nvPr/>
          </p:nvSpPr>
          <p:spPr bwMode="auto">
            <a:xfrm>
              <a:off x="1439863" y="1763713"/>
              <a:ext cx="42863" cy="53975"/>
            </a:xfrm>
            <a:custGeom>
              <a:avLst/>
              <a:gdLst>
                <a:gd name="T0" fmla="*/ 6 w 31"/>
                <a:gd name="T1" fmla="*/ 0 h 39"/>
                <a:gd name="T2" fmla="*/ 5 w 31"/>
                <a:gd name="T3" fmla="*/ 1 h 39"/>
                <a:gd name="T4" fmla="*/ 1 w 31"/>
                <a:gd name="T5" fmla="*/ 28 h 39"/>
                <a:gd name="T6" fmla="*/ 27 w 31"/>
                <a:gd name="T7" fmla="*/ 39 h 39"/>
                <a:gd name="T8" fmla="*/ 31 w 31"/>
                <a:gd name="T9" fmla="*/ 39 h 39"/>
                <a:gd name="T10" fmla="*/ 6 w 31"/>
                <a:gd name="T11" fmla="*/ 0 h 39"/>
              </a:gdLst>
              <a:ahLst/>
              <a:cxnLst>
                <a:cxn ang="0">
                  <a:pos x="T0" y="T1"/>
                </a:cxn>
                <a:cxn ang="0">
                  <a:pos x="T2" y="T3"/>
                </a:cxn>
                <a:cxn ang="0">
                  <a:pos x="T4" y="T5"/>
                </a:cxn>
                <a:cxn ang="0">
                  <a:pos x="T6" y="T7"/>
                </a:cxn>
                <a:cxn ang="0">
                  <a:pos x="T8" y="T9"/>
                </a:cxn>
                <a:cxn ang="0">
                  <a:pos x="T10" y="T11"/>
                </a:cxn>
              </a:cxnLst>
              <a:rect l="0" t="0" r="r" b="b"/>
              <a:pathLst>
                <a:path w="31" h="39">
                  <a:moveTo>
                    <a:pt x="6" y="0"/>
                  </a:moveTo>
                  <a:cubicBezTo>
                    <a:pt x="6" y="1"/>
                    <a:pt x="6" y="1"/>
                    <a:pt x="5" y="1"/>
                  </a:cubicBezTo>
                  <a:cubicBezTo>
                    <a:pt x="0" y="8"/>
                    <a:pt x="1" y="23"/>
                    <a:pt x="1" y="28"/>
                  </a:cubicBezTo>
                  <a:cubicBezTo>
                    <a:pt x="8" y="35"/>
                    <a:pt x="17" y="39"/>
                    <a:pt x="27" y="39"/>
                  </a:cubicBezTo>
                  <a:cubicBezTo>
                    <a:pt x="28" y="39"/>
                    <a:pt x="30" y="39"/>
                    <a:pt x="31" y="39"/>
                  </a:cubicBezTo>
                  <a:cubicBezTo>
                    <a:pt x="15" y="26"/>
                    <a:pt x="9" y="12"/>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9" name="Freeform 322"/>
            <p:cNvSpPr/>
            <p:nvPr/>
          </p:nvSpPr>
          <p:spPr bwMode="auto">
            <a:xfrm>
              <a:off x="1627188" y="1517650"/>
              <a:ext cx="7938" cy="7937"/>
            </a:xfrm>
            <a:custGeom>
              <a:avLst/>
              <a:gdLst>
                <a:gd name="T0" fmla="*/ 5 w 6"/>
                <a:gd name="T1" fmla="*/ 5 h 5"/>
                <a:gd name="T2" fmla="*/ 6 w 6"/>
                <a:gd name="T3" fmla="*/ 0 h 5"/>
                <a:gd name="T4" fmla="*/ 0 w 6"/>
                <a:gd name="T5" fmla="*/ 5 h 5"/>
                <a:gd name="T6" fmla="*/ 5 w 6"/>
                <a:gd name="T7" fmla="*/ 5 h 5"/>
              </a:gdLst>
              <a:ahLst/>
              <a:cxnLst>
                <a:cxn ang="0">
                  <a:pos x="T0" y="T1"/>
                </a:cxn>
                <a:cxn ang="0">
                  <a:pos x="T2" y="T3"/>
                </a:cxn>
                <a:cxn ang="0">
                  <a:pos x="T4" y="T5"/>
                </a:cxn>
                <a:cxn ang="0">
                  <a:pos x="T6" y="T7"/>
                </a:cxn>
              </a:cxnLst>
              <a:rect l="0" t="0" r="r" b="b"/>
              <a:pathLst>
                <a:path w="6" h="5">
                  <a:moveTo>
                    <a:pt x="5" y="5"/>
                  </a:moveTo>
                  <a:cubicBezTo>
                    <a:pt x="6" y="3"/>
                    <a:pt x="6" y="1"/>
                    <a:pt x="6" y="0"/>
                  </a:cubicBezTo>
                  <a:cubicBezTo>
                    <a:pt x="4" y="2"/>
                    <a:pt x="2" y="3"/>
                    <a:pt x="0" y="5"/>
                  </a:cubicBezTo>
                  <a:cubicBezTo>
                    <a:pt x="2" y="5"/>
                    <a:pt x="3" y="5"/>
                    <a:pt x="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0" name="Freeform 323"/>
            <p:cNvSpPr/>
            <p:nvPr/>
          </p:nvSpPr>
          <p:spPr bwMode="auto">
            <a:xfrm>
              <a:off x="1638300" y="1506538"/>
              <a:ext cx="36513" cy="17462"/>
            </a:xfrm>
            <a:custGeom>
              <a:avLst/>
              <a:gdLst>
                <a:gd name="T0" fmla="*/ 0 w 26"/>
                <a:gd name="T1" fmla="*/ 12 h 12"/>
                <a:gd name="T2" fmla="*/ 26 w 26"/>
                <a:gd name="T3" fmla="*/ 1 h 12"/>
                <a:gd name="T4" fmla="*/ 21 w 26"/>
                <a:gd name="T5" fmla="*/ 0 h 12"/>
                <a:gd name="T6" fmla="*/ 2 w 26"/>
                <a:gd name="T7" fmla="*/ 5 h 12"/>
                <a:gd name="T8" fmla="*/ 0 w 26"/>
                <a:gd name="T9" fmla="*/ 12 h 12"/>
              </a:gdLst>
              <a:ahLst/>
              <a:cxnLst>
                <a:cxn ang="0">
                  <a:pos x="T0" y="T1"/>
                </a:cxn>
                <a:cxn ang="0">
                  <a:pos x="T2" y="T3"/>
                </a:cxn>
                <a:cxn ang="0">
                  <a:pos x="T4" y="T5"/>
                </a:cxn>
                <a:cxn ang="0">
                  <a:pos x="T6" y="T7"/>
                </a:cxn>
                <a:cxn ang="0">
                  <a:pos x="T8" y="T9"/>
                </a:cxn>
              </a:cxnLst>
              <a:rect l="0" t="0" r="r" b="b"/>
              <a:pathLst>
                <a:path w="26" h="12">
                  <a:moveTo>
                    <a:pt x="0" y="12"/>
                  </a:moveTo>
                  <a:cubicBezTo>
                    <a:pt x="7" y="10"/>
                    <a:pt x="16" y="7"/>
                    <a:pt x="26" y="1"/>
                  </a:cubicBezTo>
                  <a:cubicBezTo>
                    <a:pt x="24" y="0"/>
                    <a:pt x="23" y="0"/>
                    <a:pt x="21" y="0"/>
                  </a:cubicBezTo>
                  <a:cubicBezTo>
                    <a:pt x="14" y="0"/>
                    <a:pt x="8" y="2"/>
                    <a:pt x="2" y="5"/>
                  </a:cubicBezTo>
                  <a:cubicBezTo>
                    <a:pt x="1" y="7"/>
                    <a:pt x="1" y="10"/>
                    <a:pt x="0"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1" name="Freeform 324"/>
            <p:cNvSpPr/>
            <p:nvPr/>
          </p:nvSpPr>
          <p:spPr bwMode="auto">
            <a:xfrm>
              <a:off x="1638300" y="1508125"/>
              <a:ext cx="80963" cy="30162"/>
            </a:xfrm>
            <a:custGeom>
              <a:avLst/>
              <a:gdLst>
                <a:gd name="T0" fmla="*/ 0 w 58"/>
                <a:gd name="T1" fmla="*/ 15 h 22"/>
                <a:gd name="T2" fmla="*/ 0 w 58"/>
                <a:gd name="T3" fmla="*/ 18 h 22"/>
                <a:gd name="T4" fmla="*/ 8 w 58"/>
                <a:gd name="T5" fmla="*/ 15 h 22"/>
                <a:gd name="T6" fmla="*/ 58 w 58"/>
                <a:gd name="T7" fmla="*/ 22 h 22"/>
                <a:gd name="T8" fmla="*/ 31 w 58"/>
                <a:gd name="T9" fmla="*/ 0 h 22"/>
                <a:gd name="T10" fmla="*/ 0 w 58"/>
                <a:gd name="T11" fmla="*/ 15 h 22"/>
              </a:gdLst>
              <a:ahLst/>
              <a:cxnLst>
                <a:cxn ang="0">
                  <a:pos x="T0" y="T1"/>
                </a:cxn>
                <a:cxn ang="0">
                  <a:pos x="T2" y="T3"/>
                </a:cxn>
                <a:cxn ang="0">
                  <a:pos x="T4" y="T5"/>
                </a:cxn>
                <a:cxn ang="0">
                  <a:pos x="T6" y="T7"/>
                </a:cxn>
                <a:cxn ang="0">
                  <a:pos x="T8" y="T9"/>
                </a:cxn>
                <a:cxn ang="0">
                  <a:pos x="T10" y="T11"/>
                </a:cxn>
              </a:cxnLst>
              <a:rect l="0" t="0" r="r" b="b"/>
              <a:pathLst>
                <a:path w="58" h="22">
                  <a:moveTo>
                    <a:pt x="0" y="15"/>
                  </a:moveTo>
                  <a:cubicBezTo>
                    <a:pt x="0" y="16"/>
                    <a:pt x="0" y="17"/>
                    <a:pt x="0" y="18"/>
                  </a:cubicBezTo>
                  <a:cubicBezTo>
                    <a:pt x="2" y="17"/>
                    <a:pt x="5" y="16"/>
                    <a:pt x="8" y="15"/>
                  </a:cubicBezTo>
                  <a:cubicBezTo>
                    <a:pt x="23" y="11"/>
                    <a:pt x="40" y="13"/>
                    <a:pt x="58" y="22"/>
                  </a:cubicBezTo>
                  <a:cubicBezTo>
                    <a:pt x="53" y="12"/>
                    <a:pt x="43" y="3"/>
                    <a:pt x="31" y="0"/>
                  </a:cubicBezTo>
                  <a:cubicBezTo>
                    <a:pt x="19" y="9"/>
                    <a:pt x="8" y="13"/>
                    <a:pt x="0"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2" name="Freeform 325"/>
            <p:cNvSpPr/>
            <p:nvPr/>
          </p:nvSpPr>
          <p:spPr bwMode="auto">
            <a:xfrm>
              <a:off x="1611313" y="1530350"/>
              <a:ext cx="22225" cy="25400"/>
            </a:xfrm>
            <a:custGeom>
              <a:avLst/>
              <a:gdLst>
                <a:gd name="T0" fmla="*/ 16 w 16"/>
                <a:gd name="T1" fmla="*/ 4 h 18"/>
                <a:gd name="T2" fmla="*/ 16 w 16"/>
                <a:gd name="T3" fmla="*/ 0 h 18"/>
                <a:gd name="T4" fmla="*/ 9 w 16"/>
                <a:gd name="T5" fmla="*/ 0 h 18"/>
                <a:gd name="T6" fmla="*/ 8 w 16"/>
                <a:gd name="T7" fmla="*/ 0 h 18"/>
                <a:gd name="T8" fmla="*/ 0 w 16"/>
                <a:gd name="T9" fmla="*/ 18 h 18"/>
                <a:gd name="T10" fmla="*/ 16 w 16"/>
                <a:gd name="T11" fmla="*/ 4 h 18"/>
              </a:gdLst>
              <a:ahLst/>
              <a:cxnLst>
                <a:cxn ang="0">
                  <a:pos x="T0" y="T1"/>
                </a:cxn>
                <a:cxn ang="0">
                  <a:pos x="T2" y="T3"/>
                </a:cxn>
                <a:cxn ang="0">
                  <a:pos x="T4" y="T5"/>
                </a:cxn>
                <a:cxn ang="0">
                  <a:pos x="T6" y="T7"/>
                </a:cxn>
                <a:cxn ang="0">
                  <a:pos x="T8" y="T9"/>
                </a:cxn>
                <a:cxn ang="0">
                  <a:pos x="T10" y="T11"/>
                </a:cxn>
              </a:cxnLst>
              <a:rect l="0" t="0" r="r" b="b"/>
              <a:pathLst>
                <a:path w="16" h="18">
                  <a:moveTo>
                    <a:pt x="16" y="4"/>
                  </a:moveTo>
                  <a:cubicBezTo>
                    <a:pt x="16" y="3"/>
                    <a:pt x="16" y="1"/>
                    <a:pt x="16" y="0"/>
                  </a:cubicBezTo>
                  <a:cubicBezTo>
                    <a:pt x="13" y="0"/>
                    <a:pt x="11" y="0"/>
                    <a:pt x="9" y="0"/>
                  </a:cubicBezTo>
                  <a:cubicBezTo>
                    <a:pt x="9" y="0"/>
                    <a:pt x="8" y="0"/>
                    <a:pt x="8" y="0"/>
                  </a:cubicBezTo>
                  <a:cubicBezTo>
                    <a:pt x="4" y="5"/>
                    <a:pt x="2" y="11"/>
                    <a:pt x="0" y="18"/>
                  </a:cubicBezTo>
                  <a:cubicBezTo>
                    <a:pt x="3" y="14"/>
                    <a:pt x="8" y="9"/>
                    <a:pt x="16"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3" name="Freeform 326"/>
            <p:cNvSpPr/>
            <p:nvPr/>
          </p:nvSpPr>
          <p:spPr bwMode="auto">
            <a:xfrm>
              <a:off x="1639888" y="1554163"/>
              <a:ext cx="76200" cy="65087"/>
            </a:xfrm>
            <a:custGeom>
              <a:avLst/>
              <a:gdLst>
                <a:gd name="T0" fmla="*/ 2 w 55"/>
                <a:gd name="T1" fmla="*/ 2 h 48"/>
                <a:gd name="T2" fmla="*/ 0 w 55"/>
                <a:gd name="T3" fmla="*/ 2 h 48"/>
                <a:gd name="T4" fmla="*/ 30 w 55"/>
                <a:gd name="T5" fmla="*/ 48 h 48"/>
                <a:gd name="T6" fmla="*/ 55 w 55"/>
                <a:gd name="T7" fmla="*/ 30 h 48"/>
                <a:gd name="T8" fmla="*/ 2 w 55"/>
                <a:gd name="T9" fmla="*/ 2 h 48"/>
              </a:gdLst>
              <a:ahLst/>
              <a:cxnLst>
                <a:cxn ang="0">
                  <a:pos x="T0" y="T1"/>
                </a:cxn>
                <a:cxn ang="0">
                  <a:pos x="T2" y="T3"/>
                </a:cxn>
                <a:cxn ang="0">
                  <a:pos x="T4" y="T5"/>
                </a:cxn>
                <a:cxn ang="0">
                  <a:pos x="T6" y="T7"/>
                </a:cxn>
                <a:cxn ang="0">
                  <a:pos x="T8" y="T9"/>
                </a:cxn>
              </a:cxnLst>
              <a:rect l="0" t="0" r="r" b="b"/>
              <a:pathLst>
                <a:path w="55" h="48">
                  <a:moveTo>
                    <a:pt x="2" y="2"/>
                  </a:moveTo>
                  <a:cubicBezTo>
                    <a:pt x="1" y="2"/>
                    <a:pt x="0" y="2"/>
                    <a:pt x="0" y="2"/>
                  </a:cubicBezTo>
                  <a:cubicBezTo>
                    <a:pt x="3" y="21"/>
                    <a:pt x="13" y="36"/>
                    <a:pt x="30" y="48"/>
                  </a:cubicBezTo>
                  <a:cubicBezTo>
                    <a:pt x="41" y="46"/>
                    <a:pt x="50" y="39"/>
                    <a:pt x="55" y="30"/>
                  </a:cubicBezTo>
                  <a:cubicBezTo>
                    <a:pt x="45" y="21"/>
                    <a:pt x="19" y="0"/>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4" name="Freeform 327"/>
            <p:cNvSpPr/>
            <p:nvPr/>
          </p:nvSpPr>
          <p:spPr bwMode="auto">
            <a:xfrm>
              <a:off x="1638300" y="1528763"/>
              <a:ext cx="87313" cy="60325"/>
            </a:xfrm>
            <a:custGeom>
              <a:avLst/>
              <a:gdLst>
                <a:gd name="T0" fmla="*/ 10 w 64"/>
                <a:gd name="T1" fmla="*/ 4 h 44"/>
                <a:gd name="T2" fmla="*/ 0 w 64"/>
                <a:gd name="T3" fmla="*/ 8 h 44"/>
                <a:gd name="T4" fmla="*/ 1 w 64"/>
                <a:gd name="T5" fmla="*/ 17 h 44"/>
                <a:gd name="T6" fmla="*/ 4 w 64"/>
                <a:gd name="T7" fmla="*/ 16 h 44"/>
                <a:gd name="T8" fmla="*/ 59 w 64"/>
                <a:gd name="T9" fmla="*/ 44 h 44"/>
                <a:gd name="T10" fmla="*/ 64 w 64"/>
                <a:gd name="T11" fmla="*/ 26 h 44"/>
                <a:gd name="T12" fmla="*/ 62 w 64"/>
                <a:gd name="T13" fmla="*/ 13 h 44"/>
                <a:gd name="T14" fmla="*/ 10 w 64"/>
                <a:gd name="T15" fmla="*/ 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44">
                  <a:moveTo>
                    <a:pt x="10" y="4"/>
                  </a:moveTo>
                  <a:cubicBezTo>
                    <a:pt x="6" y="5"/>
                    <a:pt x="3" y="6"/>
                    <a:pt x="0" y="8"/>
                  </a:cubicBezTo>
                  <a:cubicBezTo>
                    <a:pt x="0" y="10"/>
                    <a:pt x="1" y="13"/>
                    <a:pt x="1" y="17"/>
                  </a:cubicBezTo>
                  <a:cubicBezTo>
                    <a:pt x="2" y="16"/>
                    <a:pt x="3" y="16"/>
                    <a:pt x="4" y="16"/>
                  </a:cubicBezTo>
                  <a:cubicBezTo>
                    <a:pt x="22" y="15"/>
                    <a:pt x="47" y="34"/>
                    <a:pt x="59" y="44"/>
                  </a:cubicBezTo>
                  <a:cubicBezTo>
                    <a:pt x="62" y="39"/>
                    <a:pt x="64" y="33"/>
                    <a:pt x="64" y="26"/>
                  </a:cubicBezTo>
                  <a:cubicBezTo>
                    <a:pt x="64" y="21"/>
                    <a:pt x="63" y="17"/>
                    <a:pt x="62" y="13"/>
                  </a:cubicBezTo>
                  <a:cubicBezTo>
                    <a:pt x="42" y="3"/>
                    <a:pt x="25" y="0"/>
                    <a:pt x="1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5" name="Freeform 328"/>
            <p:cNvSpPr/>
            <p:nvPr/>
          </p:nvSpPr>
          <p:spPr bwMode="auto">
            <a:xfrm>
              <a:off x="1611313" y="1543050"/>
              <a:ext cx="22225" cy="53975"/>
            </a:xfrm>
            <a:custGeom>
              <a:avLst/>
              <a:gdLst>
                <a:gd name="T0" fmla="*/ 13 w 16"/>
                <a:gd name="T1" fmla="*/ 11 h 39"/>
                <a:gd name="T2" fmla="*/ 16 w 16"/>
                <a:gd name="T3" fmla="*/ 8 h 39"/>
                <a:gd name="T4" fmla="*/ 16 w 16"/>
                <a:gd name="T5" fmla="*/ 7 h 39"/>
                <a:gd name="T6" fmla="*/ 16 w 16"/>
                <a:gd name="T7" fmla="*/ 0 h 39"/>
                <a:gd name="T8" fmla="*/ 0 w 16"/>
                <a:gd name="T9" fmla="*/ 17 h 39"/>
                <a:gd name="T10" fmla="*/ 7 w 16"/>
                <a:gd name="T11" fmla="*/ 39 h 39"/>
                <a:gd name="T12" fmla="*/ 13 w 16"/>
                <a:gd name="T13" fmla="*/ 11 h 39"/>
              </a:gdLst>
              <a:ahLst/>
              <a:cxnLst>
                <a:cxn ang="0">
                  <a:pos x="T0" y="T1"/>
                </a:cxn>
                <a:cxn ang="0">
                  <a:pos x="T2" y="T3"/>
                </a:cxn>
                <a:cxn ang="0">
                  <a:pos x="T4" y="T5"/>
                </a:cxn>
                <a:cxn ang="0">
                  <a:pos x="T6" y="T7"/>
                </a:cxn>
                <a:cxn ang="0">
                  <a:pos x="T8" y="T9"/>
                </a:cxn>
                <a:cxn ang="0">
                  <a:pos x="T10" y="T11"/>
                </a:cxn>
                <a:cxn ang="0">
                  <a:pos x="T12" y="T13"/>
                </a:cxn>
              </a:cxnLst>
              <a:rect l="0" t="0" r="r" b="b"/>
              <a:pathLst>
                <a:path w="16" h="39">
                  <a:moveTo>
                    <a:pt x="13" y="11"/>
                  </a:moveTo>
                  <a:cubicBezTo>
                    <a:pt x="14" y="10"/>
                    <a:pt x="15" y="9"/>
                    <a:pt x="16" y="8"/>
                  </a:cubicBezTo>
                  <a:cubicBezTo>
                    <a:pt x="16" y="8"/>
                    <a:pt x="16" y="7"/>
                    <a:pt x="16" y="7"/>
                  </a:cubicBezTo>
                  <a:cubicBezTo>
                    <a:pt x="16" y="5"/>
                    <a:pt x="16" y="2"/>
                    <a:pt x="16" y="0"/>
                  </a:cubicBezTo>
                  <a:cubicBezTo>
                    <a:pt x="9" y="4"/>
                    <a:pt x="3" y="13"/>
                    <a:pt x="0" y="17"/>
                  </a:cubicBezTo>
                  <a:cubicBezTo>
                    <a:pt x="0" y="25"/>
                    <a:pt x="3" y="33"/>
                    <a:pt x="7" y="39"/>
                  </a:cubicBezTo>
                  <a:cubicBezTo>
                    <a:pt x="7" y="32"/>
                    <a:pt x="7" y="19"/>
                    <a:pt x="13"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6" name="Freeform 329"/>
            <p:cNvSpPr/>
            <p:nvPr/>
          </p:nvSpPr>
          <p:spPr bwMode="auto">
            <a:xfrm>
              <a:off x="1625600" y="1558925"/>
              <a:ext cx="49213" cy="61912"/>
            </a:xfrm>
            <a:custGeom>
              <a:avLst/>
              <a:gdLst>
                <a:gd name="T0" fmla="*/ 7 w 36"/>
                <a:gd name="T1" fmla="*/ 0 h 45"/>
                <a:gd name="T2" fmla="*/ 6 w 36"/>
                <a:gd name="T3" fmla="*/ 2 h 45"/>
                <a:gd name="T4" fmla="*/ 1 w 36"/>
                <a:gd name="T5" fmla="*/ 32 h 45"/>
                <a:gd name="T6" fmla="*/ 31 w 36"/>
                <a:gd name="T7" fmla="*/ 45 h 45"/>
                <a:gd name="T8" fmla="*/ 36 w 36"/>
                <a:gd name="T9" fmla="*/ 45 h 45"/>
                <a:gd name="T10" fmla="*/ 7 w 36"/>
                <a:gd name="T11" fmla="*/ 0 h 45"/>
              </a:gdLst>
              <a:ahLst/>
              <a:cxnLst>
                <a:cxn ang="0">
                  <a:pos x="T0" y="T1"/>
                </a:cxn>
                <a:cxn ang="0">
                  <a:pos x="T2" y="T3"/>
                </a:cxn>
                <a:cxn ang="0">
                  <a:pos x="T4" y="T5"/>
                </a:cxn>
                <a:cxn ang="0">
                  <a:pos x="T6" y="T7"/>
                </a:cxn>
                <a:cxn ang="0">
                  <a:pos x="T8" y="T9"/>
                </a:cxn>
                <a:cxn ang="0">
                  <a:pos x="T10" y="T11"/>
                </a:cxn>
              </a:cxnLst>
              <a:rect l="0" t="0" r="r" b="b"/>
              <a:pathLst>
                <a:path w="36" h="45">
                  <a:moveTo>
                    <a:pt x="7" y="0"/>
                  </a:moveTo>
                  <a:cubicBezTo>
                    <a:pt x="7" y="1"/>
                    <a:pt x="6" y="1"/>
                    <a:pt x="6" y="2"/>
                  </a:cubicBezTo>
                  <a:cubicBezTo>
                    <a:pt x="0" y="9"/>
                    <a:pt x="1" y="27"/>
                    <a:pt x="1" y="32"/>
                  </a:cubicBezTo>
                  <a:cubicBezTo>
                    <a:pt x="9" y="40"/>
                    <a:pt x="20" y="45"/>
                    <a:pt x="31" y="45"/>
                  </a:cubicBezTo>
                  <a:cubicBezTo>
                    <a:pt x="33" y="45"/>
                    <a:pt x="34" y="45"/>
                    <a:pt x="36" y="45"/>
                  </a:cubicBezTo>
                  <a:cubicBezTo>
                    <a:pt x="17" y="31"/>
                    <a:pt x="10" y="14"/>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7" name="Freeform 330"/>
            <p:cNvSpPr/>
            <p:nvPr/>
          </p:nvSpPr>
          <p:spPr bwMode="auto">
            <a:xfrm>
              <a:off x="1858963" y="3371850"/>
              <a:ext cx="9525" cy="7937"/>
            </a:xfrm>
            <a:custGeom>
              <a:avLst/>
              <a:gdLst>
                <a:gd name="T0" fmla="*/ 5 w 6"/>
                <a:gd name="T1" fmla="*/ 5 h 6"/>
                <a:gd name="T2" fmla="*/ 6 w 6"/>
                <a:gd name="T3" fmla="*/ 0 h 6"/>
                <a:gd name="T4" fmla="*/ 0 w 6"/>
                <a:gd name="T5" fmla="*/ 6 h 6"/>
                <a:gd name="T6" fmla="*/ 5 w 6"/>
                <a:gd name="T7" fmla="*/ 5 h 6"/>
              </a:gdLst>
              <a:ahLst/>
              <a:cxnLst>
                <a:cxn ang="0">
                  <a:pos x="T0" y="T1"/>
                </a:cxn>
                <a:cxn ang="0">
                  <a:pos x="T2" y="T3"/>
                </a:cxn>
                <a:cxn ang="0">
                  <a:pos x="T4" y="T5"/>
                </a:cxn>
                <a:cxn ang="0">
                  <a:pos x="T6" y="T7"/>
                </a:cxn>
              </a:cxnLst>
              <a:rect l="0" t="0" r="r" b="b"/>
              <a:pathLst>
                <a:path w="6" h="6">
                  <a:moveTo>
                    <a:pt x="5" y="5"/>
                  </a:moveTo>
                  <a:cubicBezTo>
                    <a:pt x="5" y="3"/>
                    <a:pt x="6" y="2"/>
                    <a:pt x="6" y="0"/>
                  </a:cubicBezTo>
                  <a:cubicBezTo>
                    <a:pt x="4" y="2"/>
                    <a:pt x="2" y="4"/>
                    <a:pt x="0" y="6"/>
                  </a:cubicBezTo>
                  <a:cubicBezTo>
                    <a:pt x="1" y="5"/>
                    <a:pt x="3" y="5"/>
                    <a:pt x="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8" name="Freeform 331"/>
            <p:cNvSpPr/>
            <p:nvPr/>
          </p:nvSpPr>
          <p:spPr bwMode="auto">
            <a:xfrm>
              <a:off x="1871663" y="3362325"/>
              <a:ext cx="34925" cy="15875"/>
            </a:xfrm>
            <a:custGeom>
              <a:avLst/>
              <a:gdLst>
                <a:gd name="T0" fmla="*/ 0 w 25"/>
                <a:gd name="T1" fmla="*/ 11 h 11"/>
                <a:gd name="T2" fmla="*/ 25 w 25"/>
                <a:gd name="T3" fmla="*/ 0 h 11"/>
                <a:gd name="T4" fmla="*/ 21 w 25"/>
                <a:gd name="T5" fmla="*/ 0 h 11"/>
                <a:gd name="T6" fmla="*/ 2 w 25"/>
                <a:gd name="T7" fmla="*/ 4 h 11"/>
                <a:gd name="T8" fmla="*/ 0 w 25"/>
                <a:gd name="T9" fmla="*/ 11 h 11"/>
              </a:gdLst>
              <a:ahLst/>
              <a:cxnLst>
                <a:cxn ang="0">
                  <a:pos x="T0" y="T1"/>
                </a:cxn>
                <a:cxn ang="0">
                  <a:pos x="T2" y="T3"/>
                </a:cxn>
                <a:cxn ang="0">
                  <a:pos x="T4" y="T5"/>
                </a:cxn>
                <a:cxn ang="0">
                  <a:pos x="T6" y="T7"/>
                </a:cxn>
                <a:cxn ang="0">
                  <a:pos x="T8" y="T9"/>
                </a:cxn>
              </a:cxnLst>
              <a:rect l="0" t="0" r="r" b="b"/>
              <a:pathLst>
                <a:path w="25" h="11">
                  <a:moveTo>
                    <a:pt x="0" y="11"/>
                  </a:moveTo>
                  <a:cubicBezTo>
                    <a:pt x="7" y="10"/>
                    <a:pt x="16" y="6"/>
                    <a:pt x="25" y="0"/>
                  </a:cubicBezTo>
                  <a:cubicBezTo>
                    <a:pt x="24" y="0"/>
                    <a:pt x="23" y="0"/>
                    <a:pt x="21" y="0"/>
                  </a:cubicBezTo>
                  <a:cubicBezTo>
                    <a:pt x="14" y="0"/>
                    <a:pt x="7" y="1"/>
                    <a:pt x="2" y="4"/>
                  </a:cubicBezTo>
                  <a:cubicBezTo>
                    <a:pt x="1" y="6"/>
                    <a:pt x="0" y="9"/>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9" name="Freeform 332"/>
            <p:cNvSpPr/>
            <p:nvPr/>
          </p:nvSpPr>
          <p:spPr bwMode="auto">
            <a:xfrm>
              <a:off x="1870075" y="3363913"/>
              <a:ext cx="82550" cy="30162"/>
            </a:xfrm>
            <a:custGeom>
              <a:avLst/>
              <a:gdLst>
                <a:gd name="T0" fmla="*/ 1 w 59"/>
                <a:gd name="T1" fmla="*/ 14 h 22"/>
                <a:gd name="T2" fmla="*/ 0 w 59"/>
                <a:gd name="T3" fmla="*/ 18 h 22"/>
                <a:gd name="T4" fmla="*/ 9 w 59"/>
                <a:gd name="T5" fmla="*/ 14 h 22"/>
                <a:gd name="T6" fmla="*/ 59 w 59"/>
                <a:gd name="T7" fmla="*/ 22 h 22"/>
                <a:gd name="T8" fmla="*/ 32 w 59"/>
                <a:gd name="T9" fmla="*/ 0 h 22"/>
                <a:gd name="T10" fmla="*/ 1 w 59"/>
                <a:gd name="T11" fmla="*/ 14 h 22"/>
              </a:gdLst>
              <a:ahLst/>
              <a:cxnLst>
                <a:cxn ang="0">
                  <a:pos x="T0" y="T1"/>
                </a:cxn>
                <a:cxn ang="0">
                  <a:pos x="T2" y="T3"/>
                </a:cxn>
                <a:cxn ang="0">
                  <a:pos x="T4" y="T5"/>
                </a:cxn>
                <a:cxn ang="0">
                  <a:pos x="T6" y="T7"/>
                </a:cxn>
                <a:cxn ang="0">
                  <a:pos x="T8" y="T9"/>
                </a:cxn>
                <a:cxn ang="0">
                  <a:pos x="T10" y="T11"/>
                </a:cxn>
              </a:cxnLst>
              <a:rect l="0" t="0" r="r" b="b"/>
              <a:pathLst>
                <a:path w="59" h="22">
                  <a:moveTo>
                    <a:pt x="1" y="14"/>
                  </a:moveTo>
                  <a:cubicBezTo>
                    <a:pt x="0" y="15"/>
                    <a:pt x="0" y="16"/>
                    <a:pt x="0" y="18"/>
                  </a:cubicBezTo>
                  <a:cubicBezTo>
                    <a:pt x="3" y="16"/>
                    <a:pt x="6" y="15"/>
                    <a:pt x="9" y="14"/>
                  </a:cubicBezTo>
                  <a:cubicBezTo>
                    <a:pt x="24" y="10"/>
                    <a:pt x="41" y="13"/>
                    <a:pt x="59" y="22"/>
                  </a:cubicBezTo>
                  <a:cubicBezTo>
                    <a:pt x="54" y="11"/>
                    <a:pt x="44" y="3"/>
                    <a:pt x="32" y="0"/>
                  </a:cubicBezTo>
                  <a:cubicBezTo>
                    <a:pt x="19" y="9"/>
                    <a:pt x="8" y="12"/>
                    <a:pt x="1"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0" name="Freeform 333"/>
            <p:cNvSpPr/>
            <p:nvPr/>
          </p:nvSpPr>
          <p:spPr bwMode="auto">
            <a:xfrm>
              <a:off x="1844675" y="3384550"/>
              <a:ext cx="22225" cy="25400"/>
            </a:xfrm>
            <a:custGeom>
              <a:avLst/>
              <a:gdLst>
                <a:gd name="T0" fmla="*/ 15 w 16"/>
                <a:gd name="T1" fmla="*/ 5 h 18"/>
                <a:gd name="T2" fmla="*/ 16 w 16"/>
                <a:gd name="T3" fmla="*/ 0 h 18"/>
                <a:gd name="T4" fmla="*/ 9 w 16"/>
                <a:gd name="T5" fmla="*/ 0 h 18"/>
                <a:gd name="T6" fmla="*/ 8 w 16"/>
                <a:gd name="T7" fmla="*/ 0 h 18"/>
                <a:gd name="T8" fmla="*/ 0 w 16"/>
                <a:gd name="T9" fmla="*/ 18 h 18"/>
                <a:gd name="T10" fmla="*/ 15 w 16"/>
                <a:gd name="T11" fmla="*/ 5 h 18"/>
              </a:gdLst>
              <a:ahLst/>
              <a:cxnLst>
                <a:cxn ang="0">
                  <a:pos x="T0" y="T1"/>
                </a:cxn>
                <a:cxn ang="0">
                  <a:pos x="T2" y="T3"/>
                </a:cxn>
                <a:cxn ang="0">
                  <a:pos x="T4" y="T5"/>
                </a:cxn>
                <a:cxn ang="0">
                  <a:pos x="T6" y="T7"/>
                </a:cxn>
                <a:cxn ang="0">
                  <a:pos x="T8" y="T9"/>
                </a:cxn>
                <a:cxn ang="0">
                  <a:pos x="T10" y="T11"/>
                </a:cxn>
              </a:cxnLst>
              <a:rect l="0" t="0" r="r" b="b"/>
              <a:pathLst>
                <a:path w="16" h="18">
                  <a:moveTo>
                    <a:pt x="15" y="5"/>
                  </a:moveTo>
                  <a:cubicBezTo>
                    <a:pt x="15" y="3"/>
                    <a:pt x="16" y="1"/>
                    <a:pt x="16" y="0"/>
                  </a:cubicBezTo>
                  <a:cubicBezTo>
                    <a:pt x="13" y="0"/>
                    <a:pt x="10" y="0"/>
                    <a:pt x="9" y="0"/>
                  </a:cubicBezTo>
                  <a:cubicBezTo>
                    <a:pt x="8" y="0"/>
                    <a:pt x="8" y="0"/>
                    <a:pt x="8" y="0"/>
                  </a:cubicBezTo>
                  <a:cubicBezTo>
                    <a:pt x="4" y="6"/>
                    <a:pt x="1" y="12"/>
                    <a:pt x="0" y="18"/>
                  </a:cubicBezTo>
                  <a:cubicBezTo>
                    <a:pt x="3" y="15"/>
                    <a:pt x="8" y="9"/>
                    <a:pt x="1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1" name="Freeform 334"/>
            <p:cNvSpPr/>
            <p:nvPr/>
          </p:nvSpPr>
          <p:spPr bwMode="auto">
            <a:xfrm>
              <a:off x="1871663" y="3409950"/>
              <a:ext cx="77788" cy="63500"/>
            </a:xfrm>
            <a:custGeom>
              <a:avLst/>
              <a:gdLst>
                <a:gd name="T0" fmla="*/ 3 w 56"/>
                <a:gd name="T1" fmla="*/ 1 h 47"/>
                <a:gd name="T2" fmla="*/ 0 w 56"/>
                <a:gd name="T3" fmla="*/ 2 h 47"/>
                <a:gd name="T4" fmla="*/ 31 w 56"/>
                <a:gd name="T5" fmla="*/ 47 h 47"/>
                <a:gd name="T6" fmla="*/ 56 w 56"/>
                <a:gd name="T7" fmla="*/ 29 h 47"/>
                <a:gd name="T8" fmla="*/ 3 w 56"/>
                <a:gd name="T9" fmla="*/ 1 h 47"/>
              </a:gdLst>
              <a:ahLst/>
              <a:cxnLst>
                <a:cxn ang="0">
                  <a:pos x="T0" y="T1"/>
                </a:cxn>
                <a:cxn ang="0">
                  <a:pos x="T2" y="T3"/>
                </a:cxn>
                <a:cxn ang="0">
                  <a:pos x="T4" y="T5"/>
                </a:cxn>
                <a:cxn ang="0">
                  <a:pos x="T6" y="T7"/>
                </a:cxn>
                <a:cxn ang="0">
                  <a:pos x="T8" y="T9"/>
                </a:cxn>
              </a:cxnLst>
              <a:rect l="0" t="0" r="r" b="b"/>
              <a:pathLst>
                <a:path w="56" h="47">
                  <a:moveTo>
                    <a:pt x="3" y="1"/>
                  </a:moveTo>
                  <a:cubicBezTo>
                    <a:pt x="2" y="1"/>
                    <a:pt x="1" y="1"/>
                    <a:pt x="0" y="2"/>
                  </a:cubicBezTo>
                  <a:cubicBezTo>
                    <a:pt x="3" y="20"/>
                    <a:pt x="14" y="35"/>
                    <a:pt x="31" y="47"/>
                  </a:cubicBezTo>
                  <a:cubicBezTo>
                    <a:pt x="41" y="45"/>
                    <a:pt x="50" y="38"/>
                    <a:pt x="56" y="29"/>
                  </a:cubicBezTo>
                  <a:cubicBezTo>
                    <a:pt x="46" y="20"/>
                    <a:pt x="20" y="0"/>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2" name="Freeform 335"/>
            <p:cNvSpPr/>
            <p:nvPr/>
          </p:nvSpPr>
          <p:spPr bwMode="auto">
            <a:xfrm>
              <a:off x="1870075" y="3382963"/>
              <a:ext cx="87313" cy="61912"/>
            </a:xfrm>
            <a:custGeom>
              <a:avLst/>
              <a:gdLst>
                <a:gd name="T0" fmla="*/ 10 w 63"/>
                <a:gd name="T1" fmla="*/ 4 h 45"/>
                <a:gd name="T2" fmla="*/ 0 w 63"/>
                <a:gd name="T3" fmla="*/ 8 h 45"/>
                <a:gd name="T4" fmla="*/ 1 w 63"/>
                <a:gd name="T5" fmla="*/ 17 h 45"/>
                <a:gd name="T6" fmla="*/ 3 w 63"/>
                <a:gd name="T7" fmla="*/ 16 h 45"/>
                <a:gd name="T8" fmla="*/ 59 w 63"/>
                <a:gd name="T9" fmla="*/ 45 h 45"/>
                <a:gd name="T10" fmla="*/ 63 w 63"/>
                <a:gd name="T11" fmla="*/ 26 h 45"/>
                <a:gd name="T12" fmla="*/ 61 w 63"/>
                <a:gd name="T13" fmla="*/ 13 h 45"/>
                <a:gd name="T14" fmla="*/ 10 w 63"/>
                <a:gd name="T15" fmla="*/ 4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45">
                  <a:moveTo>
                    <a:pt x="10" y="4"/>
                  </a:moveTo>
                  <a:cubicBezTo>
                    <a:pt x="6" y="5"/>
                    <a:pt x="3" y="6"/>
                    <a:pt x="0" y="8"/>
                  </a:cubicBezTo>
                  <a:cubicBezTo>
                    <a:pt x="0" y="11"/>
                    <a:pt x="0" y="14"/>
                    <a:pt x="1" y="17"/>
                  </a:cubicBezTo>
                  <a:cubicBezTo>
                    <a:pt x="1" y="17"/>
                    <a:pt x="2" y="17"/>
                    <a:pt x="3" y="16"/>
                  </a:cubicBezTo>
                  <a:cubicBezTo>
                    <a:pt x="22" y="15"/>
                    <a:pt x="46" y="34"/>
                    <a:pt x="59" y="45"/>
                  </a:cubicBezTo>
                  <a:cubicBezTo>
                    <a:pt x="62" y="39"/>
                    <a:pt x="63" y="33"/>
                    <a:pt x="63" y="26"/>
                  </a:cubicBezTo>
                  <a:cubicBezTo>
                    <a:pt x="63" y="21"/>
                    <a:pt x="63" y="17"/>
                    <a:pt x="61" y="13"/>
                  </a:cubicBezTo>
                  <a:cubicBezTo>
                    <a:pt x="42" y="3"/>
                    <a:pt x="25" y="0"/>
                    <a:pt x="1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3" name="Freeform 336"/>
            <p:cNvSpPr/>
            <p:nvPr/>
          </p:nvSpPr>
          <p:spPr bwMode="auto">
            <a:xfrm>
              <a:off x="1844675" y="3397250"/>
              <a:ext cx="22225" cy="55562"/>
            </a:xfrm>
            <a:custGeom>
              <a:avLst/>
              <a:gdLst>
                <a:gd name="T0" fmla="*/ 13 w 16"/>
                <a:gd name="T1" fmla="*/ 12 h 40"/>
                <a:gd name="T2" fmla="*/ 16 w 16"/>
                <a:gd name="T3" fmla="*/ 8 h 40"/>
                <a:gd name="T4" fmla="*/ 16 w 16"/>
                <a:gd name="T5" fmla="*/ 7 h 40"/>
                <a:gd name="T6" fmla="*/ 15 w 16"/>
                <a:gd name="T7" fmla="*/ 0 h 40"/>
                <a:gd name="T8" fmla="*/ 0 w 16"/>
                <a:gd name="T9" fmla="*/ 17 h 40"/>
                <a:gd name="T10" fmla="*/ 7 w 16"/>
                <a:gd name="T11" fmla="*/ 40 h 40"/>
                <a:gd name="T12" fmla="*/ 13 w 16"/>
                <a:gd name="T13" fmla="*/ 12 h 40"/>
              </a:gdLst>
              <a:ahLst/>
              <a:cxnLst>
                <a:cxn ang="0">
                  <a:pos x="T0" y="T1"/>
                </a:cxn>
                <a:cxn ang="0">
                  <a:pos x="T2" y="T3"/>
                </a:cxn>
                <a:cxn ang="0">
                  <a:pos x="T4" y="T5"/>
                </a:cxn>
                <a:cxn ang="0">
                  <a:pos x="T6" y="T7"/>
                </a:cxn>
                <a:cxn ang="0">
                  <a:pos x="T8" y="T9"/>
                </a:cxn>
                <a:cxn ang="0">
                  <a:pos x="T10" y="T11"/>
                </a:cxn>
                <a:cxn ang="0">
                  <a:pos x="T12" y="T13"/>
                </a:cxn>
              </a:cxnLst>
              <a:rect l="0" t="0" r="r" b="b"/>
              <a:pathLst>
                <a:path w="16" h="40">
                  <a:moveTo>
                    <a:pt x="13" y="12"/>
                  </a:moveTo>
                  <a:cubicBezTo>
                    <a:pt x="14" y="10"/>
                    <a:pt x="15" y="9"/>
                    <a:pt x="16" y="8"/>
                  </a:cubicBezTo>
                  <a:cubicBezTo>
                    <a:pt x="16" y="8"/>
                    <a:pt x="16" y="8"/>
                    <a:pt x="16" y="7"/>
                  </a:cubicBezTo>
                  <a:cubicBezTo>
                    <a:pt x="16" y="5"/>
                    <a:pt x="15" y="2"/>
                    <a:pt x="15" y="0"/>
                  </a:cubicBezTo>
                  <a:cubicBezTo>
                    <a:pt x="9" y="4"/>
                    <a:pt x="3" y="13"/>
                    <a:pt x="0" y="17"/>
                  </a:cubicBezTo>
                  <a:cubicBezTo>
                    <a:pt x="0" y="26"/>
                    <a:pt x="3" y="33"/>
                    <a:pt x="7" y="40"/>
                  </a:cubicBezTo>
                  <a:cubicBezTo>
                    <a:pt x="7" y="32"/>
                    <a:pt x="7" y="19"/>
                    <a:pt x="13"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4" name="Freeform 337"/>
            <p:cNvSpPr/>
            <p:nvPr/>
          </p:nvSpPr>
          <p:spPr bwMode="auto">
            <a:xfrm>
              <a:off x="1858963" y="3414713"/>
              <a:ext cx="47625" cy="60325"/>
            </a:xfrm>
            <a:custGeom>
              <a:avLst/>
              <a:gdLst>
                <a:gd name="T0" fmla="*/ 7 w 35"/>
                <a:gd name="T1" fmla="*/ 0 h 44"/>
                <a:gd name="T2" fmla="*/ 6 w 35"/>
                <a:gd name="T3" fmla="*/ 1 h 44"/>
                <a:gd name="T4" fmla="*/ 1 w 35"/>
                <a:gd name="T5" fmla="*/ 32 h 44"/>
                <a:gd name="T6" fmla="*/ 31 w 35"/>
                <a:gd name="T7" fmla="*/ 44 h 44"/>
                <a:gd name="T8" fmla="*/ 35 w 35"/>
                <a:gd name="T9" fmla="*/ 44 h 44"/>
                <a:gd name="T10" fmla="*/ 7 w 35"/>
                <a:gd name="T11" fmla="*/ 0 h 44"/>
              </a:gdLst>
              <a:ahLst/>
              <a:cxnLst>
                <a:cxn ang="0">
                  <a:pos x="T0" y="T1"/>
                </a:cxn>
                <a:cxn ang="0">
                  <a:pos x="T2" y="T3"/>
                </a:cxn>
                <a:cxn ang="0">
                  <a:pos x="T4" y="T5"/>
                </a:cxn>
                <a:cxn ang="0">
                  <a:pos x="T6" y="T7"/>
                </a:cxn>
                <a:cxn ang="0">
                  <a:pos x="T8" y="T9"/>
                </a:cxn>
                <a:cxn ang="0">
                  <a:pos x="T10" y="T11"/>
                </a:cxn>
              </a:cxnLst>
              <a:rect l="0" t="0" r="r" b="b"/>
              <a:pathLst>
                <a:path w="35" h="44">
                  <a:moveTo>
                    <a:pt x="7" y="0"/>
                  </a:moveTo>
                  <a:cubicBezTo>
                    <a:pt x="6" y="0"/>
                    <a:pt x="6" y="0"/>
                    <a:pt x="6" y="1"/>
                  </a:cubicBezTo>
                  <a:cubicBezTo>
                    <a:pt x="0" y="8"/>
                    <a:pt x="1" y="26"/>
                    <a:pt x="1" y="32"/>
                  </a:cubicBezTo>
                  <a:cubicBezTo>
                    <a:pt x="9" y="40"/>
                    <a:pt x="19" y="44"/>
                    <a:pt x="31" y="44"/>
                  </a:cubicBezTo>
                  <a:cubicBezTo>
                    <a:pt x="33" y="44"/>
                    <a:pt x="34" y="44"/>
                    <a:pt x="35" y="44"/>
                  </a:cubicBezTo>
                  <a:cubicBezTo>
                    <a:pt x="17" y="30"/>
                    <a:pt x="9" y="13"/>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5" name="Freeform 338"/>
            <p:cNvSpPr/>
            <p:nvPr/>
          </p:nvSpPr>
          <p:spPr bwMode="auto">
            <a:xfrm>
              <a:off x="2630488" y="4251325"/>
              <a:ext cx="6350" cy="6350"/>
            </a:xfrm>
            <a:custGeom>
              <a:avLst/>
              <a:gdLst>
                <a:gd name="T0" fmla="*/ 5 w 5"/>
                <a:gd name="T1" fmla="*/ 4 h 4"/>
                <a:gd name="T2" fmla="*/ 5 w 5"/>
                <a:gd name="T3" fmla="*/ 0 h 4"/>
                <a:gd name="T4" fmla="*/ 0 w 5"/>
                <a:gd name="T5" fmla="*/ 4 h 4"/>
                <a:gd name="T6" fmla="*/ 5 w 5"/>
                <a:gd name="T7" fmla="*/ 4 h 4"/>
              </a:gdLst>
              <a:ahLst/>
              <a:cxnLst>
                <a:cxn ang="0">
                  <a:pos x="T0" y="T1"/>
                </a:cxn>
                <a:cxn ang="0">
                  <a:pos x="T2" y="T3"/>
                </a:cxn>
                <a:cxn ang="0">
                  <a:pos x="T4" y="T5"/>
                </a:cxn>
                <a:cxn ang="0">
                  <a:pos x="T6" y="T7"/>
                </a:cxn>
              </a:cxnLst>
              <a:rect l="0" t="0" r="r" b="b"/>
              <a:pathLst>
                <a:path w="5" h="4">
                  <a:moveTo>
                    <a:pt x="5" y="4"/>
                  </a:moveTo>
                  <a:cubicBezTo>
                    <a:pt x="5" y="2"/>
                    <a:pt x="5" y="1"/>
                    <a:pt x="5" y="0"/>
                  </a:cubicBezTo>
                  <a:cubicBezTo>
                    <a:pt x="3" y="1"/>
                    <a:pt x="2" y="3"/>
                    <a:pt x="0" y="4"/>
                  </a:cubicBezTo>
                  <a:cubicBezTo>
                    <a:pt x="1" y="4"/>
                    <a:pt x="3" y="4"/>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6" name="Freeform 339"/>
            <p:cNvSpPr/>
            <p:nvPr/>
          </p:nvSpPr>
          <p:spPr bwMode="auto">
            <a:xfrm>
              <a:off x="2641600" y="4241800"/>
              <a:ext cx="30163" cy="14287"/>
            </a:xfrm>
            <a:custGeom>
              <a:avLst/>
              <a:gdLst>
                <a:gd name="T0" fmla="*/ 0 w 22"/>
                <a:gd name="T1" fmla="*/ 10 h 10"/>
                <a:gd name="T2" fmla="*/ 22 w 22"/>
                <a:gd name="T3" fmla="*/ 0 h 10"/>
                <a:gd name="T4" fmla="*/ 18 w 22"/>
                <a:gd name="T5" fmla="*/ 0 h 10"/>
                <a:gd name="T6" fmla="*/ 1 w 22"/>
                <a:gd name="T7" fmla="*/ 4 h 10"/>
                <a:gd name="T8" fmla="*/ 0 w 22"/>
                <a:gd name="T9" fmla="*/ 10 h 10"/>
              </a:gdLst>
              <a:ahLst/>
              <a:cxnLst>
                <a:cxn ang="0">
                  <a:pos x="T0" y="T1"/>
                </a:cxn>
                <a:cxn ang="0">
                  <a:pos x="T2" y="T3"/>
                </a:cxn>
                <a:cxn ang="0">
                  <a:pos x="T4" y="T5"/>
                </a:cxn>
                <a:cxn ang="0">
                  <a:pos x="T6" y="T7"/>
                </a:cxn>
                <a:cxn ang="0">
                  <a:pos x="T8" y="T9"/>
                </a:cxn>
              </a:cxnLst>
              <a:rect l="0" t="0" r="r" b="b"/>
              <a:pathLst>
                <a:path w="22" h="10">
                  <a:moveTo>
                    <a:pt x="0" y="10"/>
                  </a:moveTo>
                  <a:cubicBezTo>
                    <a:pt x="6" y="9"/>
                    <a:pt x="13" y="6"/>
                    <a:pt x="22" y="0"/>
                  </a:cubicBezTo>
                  <a:cubicBezTo>
                    <a:pt x="21" y="0"/>
                    <a:pt x="19" y="0"/>
                    <a:pt x="18" y="0"/>
                  </a:cubicBezTo>
                  <a:cubicBezTo>
                    <a:pt x="12" y="0"/>
                    <a:pt x="6" y="2"/>
                    <a:pt x="1" y="4"/>
                  </a:cubicBezTo>
                  <a:cubicBezTo>
                    <a:pt x="1" y="6"/>
                    <a:pt x="0" y="8"/>
                    <a:pt x="0"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7" name="Freeform 340"/>
            <p:cNvSpPr/>
            <p:nvPr/>
          </p:nvSpPr>
          <p:spPr bwMode="auto">
            <a:xfrm>
              <a:off x="2640013" y="4243388"/>
              <a:ext cx="69850" cy="26987"/>
            </a:xfrm>
            <a:custGeom>
              <a:avLst/>
              <a:gdLst>
                <a:gd name="T0" fmla="*/ 0 w 51"/>
                <a:gd name="T1" fmla="*/ 12 h 19"/>
                <a:gd name="T2" fmla="*/ 0 w 51"/>
                <a:gd name="T3" fmla="*/ 15 h 19"/>
                <a:gd name="T4" fmla="*/ 7 w 51"/>
                <a:gd name="T5" fmla="*/ 13 h 19"/>
                <a:gd name="T6" fmla="*/ 51 w 51"/>
                <a:gd name="T7" fmla="*/ 19 h 19"/>
                <a:gd name="T8" fmla="*/ 27 w 51"/>
                <a:gd name="T9" fmla="*/ 0 h 19"/>
                <a:gd name="T10" fmla="*/ 0 w 51"/>
                <a:gd name="T11" fmla="*/ 12 h 19"/>
              </a:gdLst>
              <a:ahLst/>
              <a:cxnLst>
                <a:cxn ang="0">
                  <a:pos x="T0" y="T1"/>
                </a:cxn>
                <a:cxn ang="0">
                  <a:pos x="T2" y="T3"/>
                </a:cxn>
                <a:cxn ang="0">
                  <a:pos x="T4" y="T5"/>
                </a:cxn>
                <a:cxn ang="0">
                  <a:pos x="T6" y="T7"/>
                </a:cxn>
                <a:cxn ang="0">
                  <a:pos x="T8" y="T9"/>
                </a:cxn>
                <a:cxn ang="0">
                  <a:pos x="T10" y="T11"/>
                </a:cxn>
              </a:cxnLst>
              <a:rect l="0" t="0" r="r" b="b"/>
              <a:pathLst>
                <a:path w="51" h="19">
                  <a:moveTo>
                    <a:pt x="0" y="12"/>
                  </a:moveTo>
                  <a:cubicBezTo>
                    <a:pt x="0" y="13"/>
                    <a:pt x="0" y="14"/>
                    <a:pt x="0" y="15"/>
                  </a:cubicBezTo>
                  <a:cubicBezTo>
                    <a:pt x="2" y="14"/>
                    <a:pt x="5" y="13"/>
                    <a:pt x="7" y="13"/>
                  </a:cubicBezTo>
                  <a:cubicBezTo>
                    <a:pt x="20" y="9"/>
                    <a:pt x="35" y="11"/>
                    <a:pt x="51" y="19"/>
                  </a:cubicBezTo>
                  <a:cubicBezTo>
                    <a:pt x="46" y="9"/>
                    <a:pt x="38" y="2"/>
                    <a:pt x="27" y="0"/>
                  </a:cubicBezTo>
                  <a:cubicBezTo>
                    <a:pt x="17" y="8"/>
                    <a:pt x="7" y="11"/>
                    <a:pt x="0"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8" name="Freeform 341"/>
            <p:cNvSpPr/>
            <p:nvPr/>
          </p:nvSpPr>
          <p:spPr bwMode="auto">
            <a:xfrm>
              <a:off x="2617788" y="4260850"/>
              <a:ext cx="17463" cy="22225"/>
            </a:xfrm>
            <a:custGeom>
              <a:avLst/>
              <a:gdLst>
                <a:gd name="T0" fmla="*/ 13 w 13"/>
                <a:gd name="T1" fmla="*/ 4 h 16"/>
                <a:gd name="T2" fmla="*/ 13 w 13"/>
                <a:gd name="T3" fmla="*/ 0 h 16"/>
                <a:gd name="T4" fmla="*/ 7 w 13"/>
                <a:gd name="T5" fmla="*/ 0 h 16"/>
                <a:gd name="T6" fmla="*/ 6 w 13"/>
                <a:gd name="T7" fmla="*/ 0 h 16"/>
                <a:gd name="T8" fmla="*/ 0 w 13"/>
                <a:gd name="T9" fmla="*/ 16 h 16"/>
                <a:gd name="T10" fmla="*/ 13 w 13"/>
                <a:gd name="T11" fmla="*/ 4 h 16"/>
              </a:gdLst>
              <a:ahLst/>
              <a:cxnLst>
                <a:cxn ang="0">
                  <a:pos x="T0" y="T1"/>
                </a:cxn>
                <a:cxn ang="0">
                  <a:pos x="T2" y="T3"/>
                </a:cxn>
                <a:cxn ang="0">
                  <a:pos x="T4" y="T5"/>
                </a:cxn>
                <a:cxn ang="0">
                  <a:pos x="T6" y="T7"/>
                </a:cxn>
                <a:cxn ang="0">
                  <a:pos x="T8" y="T9"/>
                </a:cxn>
                <a:cxn ang="0">
                  <a:pos x="T10" y="T11"/>
                </a:cxn>
              </a:cxnLst>
              <a:rect l="0" t="0" r="r" b="b"/>
              <a:pathLst>
                <a:path w="13" h="16">
                  <a:moveTo>
                    <a:pt x="13" y="4"/>
                  </a:moveTo>
                  <a:cubicBezTo>
                    <a:pt x="13" y="3"/>
                    <a:pt x="13" y="1"/>
                    <a:pt x="13" y="0"/>
                  </a:cubicBezTo>
                  <a:cubicBezTo>
                    <a:pt x="11" y="0"/>
                    <a:pt x="9" y="0"/>
                    <a:pt x="7" y="0"/>
                  </a:cubicBezTo>
                  <a:cubicBezTo>
                    <a:pt x="7" y="0"/>
                    <a:pt x="6" y="0"/>
                    <a:pt x="6" y="0"/>
                  </a:cubicBezTo>
                  <a:cubicBezTo>
                    <a:pt x="3" y="5"/>
                    <a:pt x="1" y="10"/>
                    <a:pt x="0" y="16"/>
                  </a:cubicBezTo>
                  <a:cubicBezTo>
                    <a:pt x="2" y="13"/>
                    <a:pt x="6" y="8"/>
                    <a:pt x="13"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9" name="Freeform 342"/>
            <p:cNvSpPr/>
            <p:nvPr/>
          </p:nvSpPr>
          <p:spPr bwMode="auto">
            <a:xfrm>
              <a:off x="2641600" y="4281488"/>
              <a:ext cx="65088" cy="58737"/>
            </a:xfrm>
            <a:custGeom>
              <a:avLst/>
              <a:gdLst>
                <a:gd name="T0" fmla="*/ 2 w 48"/>
                <a:gd name="T1" fmla="*/ 2 h 42"/>
                <a:gd name="T2" fmla="*/ 0 w 48"/>
                <a:gd name="T3" fmla="*/ 2 h 42"/>
                <a:gd name="T4" fmla="*/ 26 w 48"/>
                <a:gd name="T5" fmla="*/ 42 h 42"/>
                <a:gd name="T6" fmla="*/ 48 w 48"/>
                <a:gd name="T7" fmla="*/ 26 h 42"/>
                <a:gd name="T8" fmla="*/ 2 w 48"/>
                <a:gd name="T9" fmla="*/ 2 h 42"/>
              </a:gdLst>
              <a:ahLst/>
              <a:cxnLst>
                <a:cxn ang="0">
                  <a:pos x="T0" y="T1"/>
                </a:cxn>
                <a:cxn ang="0">
                  <a:pos x="T2" y="T3"/>
                </a:cxn>
                <a:cxn ang="0">
                  <a:pos x="T4" y="T5"/>
                </a:cxn>
                <a:cxn ang="0">
                  <a:pos x="T6" y="T7"/>
                </a:cxn>
                <a:cxn ang="0">
                  <a:pos x="T8" y="T9"/>
                </a:cxn>
              </a:cxnLst>
              <a:rect l="0" t="0" r="r" b="b"/>
              <a:pathLst>
                <a:path w="48" h="42">
                  <a:moveTo>
                    <a:pt x="2" y="2"/>
                  </a:moveTo>
                  <a:cubicBezTo>
                    <a:pt x="1" y="2"/>
                    <a:pt x="1" y="2"/>
                    <a:pt x="0" y="2"/>
                  </a:cubicBezTo>
                  <a:cubicBezTo>
                    <a:pt x="3" y="18"/>
                    <a:pt x="12" y="31"/>
                    <a:pt x="26" y="42"/>
                  </a:cubicBezTo>
                  <a:cubicBezTo>
                    <a:pt x="35" y="39"/>
                    <a:pt x="43" y="34"/>
                    <a:pt x="48" y="26"/>
                  </a:cubicBezTo>
                  <a:cubicBezTo>
                    <a:pt x="39" y="18"/>
                    <a:pt x="17" y="0"/>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0" name="Freeform 343"/>
            <p:cNvSpPr/>
            <p:nvPr/>
          </p:nvSpPr>
          <p:spPr bwMode="auto">
            <a:xfrm>
              <a:off x="2640013" y="4259263"/>
              <a:ext cx="76200" cy="53975"/>
            </a:xfrm>
            <a:custGeom>
              <a:avLst/>
              <a:gdLst>
                <a:gd name="T0" fmla="*/ 8 w 55"/>
                <a:gd name="T1" fmla="*/ 4 h 39"/>
                <a:gd name="T2" fmla="*/ 0 w 55"/>
                <a:gd name="T3" fmla="*/ 7 h 39"/>
                <a:gd name="T4" fmla="*/ 1 w 55"/>
                <a:gd name="T5" fmla="*/ 15 h 39"/>
                <a:gd name="T6" fmla="*/ 3 w 55"/>
                <a:gd name="T7" fmla="*/ 14 h 39"/>
                <a:gd name="T8" fmla="*/ 51 w 55"/>
                <a:gd name="T9" fmla="*/ 39 h 39"/>
                <a:gd name="T10" fmla="*/ 55 w 55"/>
                <a:gd name="T11" fmla="*/ 23 h 39"/>
                <a:gd name="T12" fmla="*/ 53 w 55"/>
                <a:gd name="T13" fmla="*/ 11 h 39"/>
                <a:gd name="T14" fmla="*/ 8 w 55"/>
                <a:gd name="T15" fmla="*/ 4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9">
                  <a:moveTo>
                    <a:pt x="8" y="4"/>
                  </a:moveTo>
                  <a:cubicBezTo>
                    <a:pt x="5" y="5"/>
                    <a:pt x="3" y="6"/>
                    <a:pt x="0" y="7"/>
                  </a:cubicBezTo>
                  <a:cubicBezTo>
                    <a:pt x="0" y="10"/>
                    <a:pt x="0" y="12"/>
                    <a:pt x="1" y="15"/>
                  </a:cubicBezTo>
                  <a:cubicBezTo>
                    <a:pt x="1" y="15"/>
                    <a:pt x="2" y="15"/>
                    <a:pt x="3" y="14"/>
                  </a:cubicBezTo>
                  <a:cubicBezTo>
                    <a:pt x="19" y="13"/>
                    <a:pt x="40" y="29"/>
                    <a:pt x="51" y="39"/>
                  </a:cubicBezTo>
                  <a:cubicBezTo>
                    <a:pt x="53" y="34"/>
                    <a:pt x="55" y="29"/>
                    <a:pt x="55" y="23"/>
                  </a:cubicBezTo>
                  <a:cubicBezTo>
                    <a:pt x="55" y="19"/>
                    <a:pt x="54" y="15"/>
                    <a:pt x="53" y="11"/>
                  </a:cubicBezTo>
                  <a:cubicBezTo>
                    <a:pt x="36" y="3"/>
                    <a:pt x="21" y="0"/>
                    <a:pt x="8"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1" name="Freeform 344"/>
            <p:cNvSpPr/>
            <p:nvPr/>
          </p:nvSpPr>
          <p:spPr bwMode="auto">
            <a:xfrm>
              <a:off x="2616200" y="4271963"/>
              <a:ext cx="19050" cy="47625"/>
            </a:xfrm>
            <a:custGeom>
              <a:avLst/>
              <a:gdLst>
                <a:gd name="T0" fmla="*/ 11 w 14"/>
                <a:gd name="T1" fmla="*/ 10 h 34"/>
                <a:gd name="T2" fmla="*/ 14 w 14"/>
                <a:gd name="T3" fmla="*/ 7 h 34"/>
                <a:gd name="T4" fmla="*/ 14 w 14"/>
                <a:gd name="T5" fmla="*/ 6 h 34"/>
                <a:gd name="T6" fmla="*/ 14 w 14"/>
                <a:gd name="T7" fmla="*/ 0 h 34"/>
                <a:gd name="T8" fmla="*/ 0 w 14"/>
                <a:gd name="T9" fmla="*/ 15 h 34"/>
                <a:gd name="T10" fmla="*/ 7 w 14"/>
                <a:gd name="T11" fmla="*/ 34 h 34"/>
                <a:gd name="T12" fmla="*/ 11 w 14"/>
                <a:gd name="T13" fmla="*/ 10 h 34"/>
              </a:gdLst>
              <a:ahLst/>
              <a:cxnLst>
                <a:cxn ang="0">
                  <a:pos x="T0" y="T1"/>
                </a:cxn>
                <a:cxn ang="0">
                  <a:pos x="T2" y="T3"/>
                </a:cxn>
                <a:cxn ang="0">
                  <a:pos x="T4" y="T5"/>
                </a:cxn>
                <a:cxn ang="0">
                  <a:pos x="T6" y="T7"/>
                </a:cxn>
                <a:cxn ang="0">
                  <a:pos x="T8" y="T9"/>
                </a:cxn>
                <a:cxn ang="0">
                  <a:pos x="T10" y="T11"/>
                </a:cxn>
                <a:cxn ang="0">
                  <a:pos x="T12" y="T13"/>
                </a:cxn>
              </a:cxnLst>
              <a:rect l="0" t="0" r="r" b="b"/>
              <a:pathLst>
                <a:path w="14" h="34">
                  <a:moveTo>
                    <a:pt x="11" y="10"/>
                  </a:moveTo>
                  <a:cubicBezTo>
                    <a:pt x="12" y="9"/>
                    <a:pt x="13" y="8"/>
                    <a:pt x="14" y="7"/>
                  </a:cubicBezTo>
                  <a:cubicBezTo>
                    <a:pt x="14" y="7"/>
                    <a:pt x="14" y="7"/>
                    <a:pt x="14" y="6"/>
                  </a:cubicBezTo>
                  <a:cubicBezTo>
                    <a:pt x="14" y="4"/>
                    <a:pt x="14" y="2"/>
                    <a:pt x="14" y="0"/>
                  </a:cubicBezTo>
                  <a:cubicBezTo>
                    <a:pt x="9" y="4"/>
                    <a:pt x="3" y="11"/>
                    <a:pt x="0" y="15"/>
                  </a:cubicBezTo>
                  <a:cubicBezTo>
                    <a:pt x="0" y="22"/>
                    <a:pt x="3" y="29"/>
                    <a:pt x="7" y="34"/>
                  </a:cubicBezTo>
                  <a:cubicBezTo>
                    <a:pt x="6" y="28"/>
                    <a:pt x="6" y="16"/>
                    <a:pt x="11"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2" name="Freeform 345"/>
            <p:cNvSpPr/>
            <p:nvPr/>
          </p:nvSpPr>
          <p:spPr bwMode="auto">
            <a:xfrm>
              <a:off x="2628900" y="4287838"/>
              <a:ext cx="42863" cy="53975"/>
            </a:xfrm>
            <a:custGeom>
              <a:avLst/>
              <a:gdLst>
                <a:gd name="T0" fmla="*/ 6 w 31"/>
                <a:gd name="T1" fmla="*/ 0 h 39"/>
                <a:gd name="T2" fmla="*/ 5 w 31"/>
                <a:gd name="T3" fmla="*/ 1 h 39"/>
                <a:gd name="T4" fmla="*/ 1 w 31"/>
                <a:gd name="T5" fmla="*/ 27 h 39"/>
                <a:gd name="T6" fmla="*/ 27 w 31"/>
                <a:gd name="T7" fmla="*/ 39 h 39"/>
                <a:gd name="T8" fmla="*/ 31 w 31"/>
                <a:gd name="T9" fmla="*/ 38 h 39"/>
                <a:gd name="T10" fmla="*/ 6 w 31"/>
                <a:gd name="T11" fmla="*/ 0 h 39"/>
              </a:gdLst>
              <a:ahLst/>
              <a:cxnLst>
                <a:cxn ang="0">
                  <a:pos x="T0" y="T1"/>
                </a:cxn>
                <a:cxn ang="0">
                  <a:pos x="T2" y="T3"/>
                </a:cxn>
                <a:cxn ang="0">
                  <a:pos x="T4" y="T5"/>
                </a:cxn>
                <a:cxn ang="0">
                  <a:pos x="T6" y="T7"/>
                </a:cxn>
                <a:cxn ang="0">
                  <a:pos x="T8" y="T9"/>
                </a:cxn>
                <a:cxn ang="0">
                  <a:pos x="T10" y="T11"/>
                </a:cxn>
              </a:cxnLst>
              <a:rect l="0" t="0" r="r" b="b"/>
              <a:pathLst>
                <a:path w="31" h="39">
                  <a:moveTo>
                    <a:pt x="6" y="0"/>
                  </a:moveTo>
                  <a:cubicBezTo>
                    <a:pt x="6" y="0"/>
                    <a:pt x="5" y="1"/>
                    <a:pt x="5" y="1"/>
                  </a:cubicBezTo>
                  <a:cubicBezTo>
                    <a:pt x="0" y="7"/>
                    <a:pt x="1" y="23"/>
                    <a:pt x="1" y="27"/>
                  </a:cubicBezTo>
                  <a:cubicBezTo>
                    <a:pt x="8" y="34"/>
                    <a:pt x="17" y="39"/>
                    <a:pt x="27" y="39"/>
                  </a:cubicBezTo>
                  <a:cubicBezTo>
                    <a:pt x="28" y="39"/>
                    <a:pt x="30" y="38"/>
                    <a:pt x="31" y="38"/>
                  </a:cubicBezTo>
                  <a:cubicBezTo>
                    <a:pt x="15" y="26"/>
                    <a:pt x="8" y="11"/>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3" name="Freeform 346"/>
            <p:cNvSpPr/>
            <p:nvPr/>
          </p:nvSpPr>
          <p:spPr bwMode="auto">
            <a:xfrm>
              <a:off x="1520825" y="2941638"/>
              <a:ext cx="7938" cy="7937"/>
            </a:xfrm>
            <a:custGeom>
              <a:avLst/>
              <a:gdLst>
                <a:gd name="T0" fmla="*/ 5 w 6"/>
                <a:gd name="T1" fmla="*/ 5 h 6"/>
                <a:gd name="T2" fmla="*/ 6 w 6"/>
                <a:gd name="T3" fmla="*/ 0 h 6"/>
                <a:gd name="T4" fmla="*/ 0 w 6"/>
                <a:gd name="T5" fmla="*/ 6 h 6"/>
                <a:gd name="T6" fmla="*/ 5 w 6"/>
                <a:gd name="T7" fmla="*/ 5 h 6"/>
              </a:gdLst>
              <a:ahLst/>
              <a:cxnLst>
                <a:cxn ang="0">
                  <a:pos x="T0" y="T1"/>
                </a:cxn>
                <a:cxn ang="0">
                  <a:pos x="T2" y="T3"/>
                </a:cxn>
                <a:cxn ang="0">
                  <a:pos x="T4" y="T5"/>
                </a:cxn>
                <a:cxn ang="0">
                  <a:pos x="T6" y="T7"/>
                </a:cxn>
              </a:cxnLst>
              <a:rect l="0" t="0" r="r" b="b"/>
              <a:pathLst>
                <a:path w="6" h="6">
                  <a:moveTo>
                    <a:pt x="5" y="5"/>
                  </a:moveTo>
                  <a:cubicBezTo>
                    <a:pt x="6" y="3"/>
                    <a:pt x="6" y="2"/>
                    <a:pt x="6" y="0"/>
                  </a:cubicBezTo>
                  <a:cubicBezTo>
                    <a:pt x="4" y="2"/>
                    <a:pt x="2" y="4"/>
                    <a:pt x="0" y="6"/>
                  </a:cubicBezTo>
                  <a:cubicBezTo>
                    <a:pt x="1" y="6"/>
                    <a:pt x="3" y="5"/>
                    <a:pt x="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4" name="Freeform 347"/>
            <p:cNvSpPr/>
            <p:nvPr/>
          </p:nvSpPr>
          <p:spPr bwMode="auto">
            <a:xfrm>
              <a:off x="1533525" y="2932113"/>
              <a:ext cx="34925" cy="15875"/>
            </a:xfrm>
            <a:custGeom>
              <a:avLst/>
              <a:gdLst>
                <a:gd name="T0" fmla="*/ 0 w 26"/>
                <a:gd name="T1" fmla="*/ 11 h 11"/>
                <a:gd name="T2" fmla="*/ 26 w 26"/>
                <a:gd name="T3" fmla="*/ 0 h 11"/>
                <a:gd name="T4" fmla="*/ 21 w 26"/>
                <a:gd name="T5" fmla="*/ 0 h 11"/>
                <a:gd name="T6" fmla="*/ 2 w 26"/>
                <a:gd name="T7" fmla="*/ 4 h 11"/>
                <a:gd name="T8" fmla="*/ 0 w 26"/>
                <a:gd name="T9" fmla="*/ 11 h 11"/>
              </a:gdLst>
              <a:ahLst/>
              <a:cxnLst>
                <a:cxn ang="0">
                  <a:pos x="T0" y="T1"/>
                </a:cxn>
                <a:cxn ang="0">
                  <a:pos x="T2" y="T3"/>
                </a:cxn>
                <a:cxn ang="0">
                  <a:pos x="T4" y="T5"/>
                </a:cxn>
                <a:cxn ang="0">
                  <a:pos x="T6" y="T7"/>
                </a:cxn>
                <a:cxn ang="0">
                  <a:pos x="T8" y="T9"/>
                </a:cxn>
              </a:cxnLst>
              <a:rect l="0" t="0" r="r" b="b"/>
              <a:pathLst>
                <a:path w="26" h="11">
                  <a:moveTo>
                    <a:pt x="0" y="11"/>
                  </a:moveTo>
                  <a:cubicBezTo>
                    <a:pt x="7" y="10"/>
                    <a:pt x="16" y="6"/>
                    <a:pt x="26" y="0"/>
                  </a:cubicBezTo>
                  <a:cubicBezTo>
                    <a:pt x="24" y="0"/>
                    <a:pt x="23" y="0"/>
                    <a:pt x="21" y="0"/>
                  </a:cubicBezTo>
                  <a:cubicBezTo>
                    <a:pt x="14" y="0"/>
                    <a:pt x="7" y="1"/>
                    <a:pt x="2" y="4"/>
                  </a:cubicBezTo>
                  <a:cubicBezTo>
                    <a:pt x="1" y="6"/>
                    <a:pt x="1" y="9"/>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5" name="Freeform 348"/>
            <p:cNvSpPr/>
            <p:nvPr/>
          </p:nvSpPr>
          <p:spPr bwMode="auto">
            <a:xfrm>
              <a:off x="1531938" y="2933700"/>
              <a:ext cx="80963" cy="30162"/>
            </a:xfrm>
            <a:custGeom>
              <a:avLst/>
              <a:gdLst>
                <a:gd name="T0" fmla="*/ 1 w 59"/>
                <a:gd name="T1" fmla="*/ 14 h 22"/>
                <a:gd name="T2" fmla="*/ 0 w 59"/>
                <a:gd name="T3" fmla="*/ 18 h 22"/>
                <a:gd name="T4" fmla="*/ 9 w 59"/>
                <a:gd name="T5" fmla="*/ 15 h 22"/>
                <a:gd name="T6" fmla="*/ 59 w 59"/>
                <a:gd name="T7" fmla="*/ 22 h 22"/>
                <a:gd name="T8" fmla="*/ 32 w 59"/>
                <a:gd name="T9" fmla="*/ 0 h 22"/>
                <a:gd name="T10" fmla="*/ 1 w 59"/>
                <a:gd name="T11" fmla="*/ 14 h 22"/>
              </a:gdLst>
              <a:ahLst/>
              <a:cxnLst>
                <a:cxn ang="0">
                  <a:pos x="T0" y="T1"/>
                </a:cxn>
                <a:cxn ang="0">
                  <a:pos x="T2" y="T3"/>
                </a:cxn>
                <a:cxn ang="0">
                  <a:pos x="T4" y="T5"/>
                </a:cxn>
                <a:cxn ang="0">
                  <a:pos x="T6" y="T7"/>
                </a:cxn>
                <a:cxn ang="0">
                  <a:pos x="T8" y="T9"/>
                </a:cxn>
                <a:cxn ang="0">
                  <a:pos x="T10" y="T11"/>
                </a:cxn>
              </a:cxnLst>
              <a:rect l="0" t="0" r="r" b="b"/>
              <a:pathLst>
                <a:path w="59" h="22">
                  <a:moveTo>
                    <a:pt x="1" y="14"/>
                  </a:moveTo>
                  <a:cubicBezTo>
                    <a:pt x="1" y="15"/>
                    <a:pt x="0" y="16"/>
                    <a:pt x="0" y="18"/>
                  </a:cubicBezTo>
                  <a:cubicBezTo>
                    <a:pt x="3" y="16"/>
                    <a:pt x="6" y="15"/>
                    <a:pt x="9" y="15"/>
                  </a:cubicBezTo>
                  <a:cubicBezTo>
                    <a:pt x="24" y="10"/>
                    <a:pt x="41" y="13"/>
                    <a:pt x="59" y="22"/>
                  </a:cubicBezTo>
                  <a:cubicBezTo>
                    <a:pt x="54" y="11"/>
                    <a:pt x="44" y="3"/>
                    <a:pt x="32" y="0"/>
                  </a:cubicBezTo>
                  <a:cubicBezTo>
                    <a:pt x="19" y="9"/>
                    <a:pt x="9" y="13"/>
                    <a:pt x="1"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6" name="Freeform 349"/>
            <p:cNvSpPr/>
            <p:nvPr/>
          </p:nvSpPr>
          <p:spPr bwMode="auto">
            <a:xfrm>
              <a:off x="1504950" y="2954338"/>
              <a:ext cx="22225" cy="25400"/>
            </a:xfrm>
            <a:custGeom>
              <a:avLst/>
              <a:gdLst>
                <a:gd name="T0" fmla="*/ 15 w 16"/>
                <a:gd name="T1" fmla="*/ 5 h 18"/>
                <a:gd name="T2" fmla="*/ 16 w 16"/>
                <a:gd name="T3" fmla="*/ 0 h 18"/>
                <a:gd name="T4" fmla="*/ 9 w 16"/>
                <a:gd name="T5" fmla="*/ 0 h 18"/>
                <a:gd name="T6" fmla="*/ 8 w 16"/>
                <a:gd name="T7" fmla="*/ 0 h 18"/>
                <a:gd name="T8" fmla="*/ 0 w 16"/>
                <a:gd name="T9" fmla="*/ 18 h 18"/>
                <a:gd name="T10" fmla="*/ 15 w 16"/>
                <a:gd name="T11" fmla="*/ 5 h 18"/>
              </a:gdLst>
              <a:ahLst/>
              <a:cxnLst>
                <a:cxn ang="0">
                  <a:pos x="T0" y="T1"/>
                </a:cxn>
                <a:cxn ang="0">
                  <a:pos x="T2" y="T3"/>
                </a:cxn>
                <a:cxn ang="0">
                  <a:pos x="T4" y="T5"/>
                </a:cxn>
                <a:cxn ang="0">
                  <a:pos x="T6" y="T7"/>
                </a:cxn>
                <a:cxn ang="0">
                  <a:pos x="T8" y="T9"/>
                </a:cxn>
                <a:cxn ang="0">
                  <a:pos x="T10" y="T11"/>
                </a:cxn>
              </a:cxnLst>
              <a:rect l="0" t="0" r="r" b="b"/>
              <a:pathLst>
                <a:path w="16" h="18">
                  <a:moveTo>
                    <a:pt x="15" y="5"/>
                  </a:moveTo>
                  <a:cubicBezTo>
                    <a:pt x="16" y="3"/>
                    <a:pt x="16" y="1"/>
                    <a:pt x="16" y="0"/>
                  </a:cubicBezTo>
                  <a:cubicBezTo>
                    <a:pt x="13" y="0"/>
                    <a:pt x="10" y="0"/>
                    <a:pt x="9" y="0"/>
                  </a:cubicBezTo>
                  <a:cubicBezTo>
                    <a:pt x="8" y="0"/>
                    <a:pt x="8" y="0"/>
                    <a:pt x="8" y="0"/>
                  </a:cubicBezTo>
                  <a:cubicBezTo>
                    <a:pt x="4" y="6"/>
                    <a:pt x="1" y="12"/>
                    <a:pt x="0" y="18"/>
                  </a:cubicBezTo>
                  <a:cubicBezTo>
                    <a:pt x="3" y="15"/>
                    <a:pt x="8" y="9"/>
                    <a:pt x="1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7" name="Freeform 350"/>
            <p:cNvSpPr/>
            <p:nvPr/>
          </p:nvSpPr>
          <p:spPr bwMode="auto">
            <a:xfrm>
              <a:off x="1533525" y="2979738"/>
              <a:ext cx="76200" cy="63500"/>
            </a:xfrm>
            <a:custGeom>
              <a:avLst/>
              <a:gdLst>
                <a:gd name="T0" fmla="*/ 3 w 56"/>
                <a:gd name="T1" fmla="*/ 1 h 47"/>
                <a:gd name="T2" fmla="*/ 0 w 56"/>
                <a:gd name="T3" fmla="*/ 2 h 47"/>
                <a:gd name="T4" fmla="*/ 31 w 56"/>
                <a:gd name="T5" fmla="*/ 47 h 47"/>
                <a:gd name="T6" fmla="*/ 56 w 56"/>
                <a:gd name="T7" fmla="*/ 29 h 47"/>
                <a:gd name="T8" fmla="*/ 3 w 56"/>
                <a:gd name="T9" fmla="*/ 1 h 47"/>
              </a:gdLst>
              <a:ahLst/>
              <a:cxnLst>
                <a:cxn ang="0">
                  <a:pos x="T0" y="T1"/>
                </a:cxn>
                <a:cxn ang="0">
                  <a:pos x="T2" y="T3"/>
                </a:cxn>
                <a:cxn ang="0">
                  <a:pos x="T4" y="T5"/>
                </a:cxn>
                <a:cxn ang="0">
                  <a:pos x="T6" y="T7"/>
                </a:cxn>
                <a:cxn ang="0">
                  <a:pos x="T8" y="T9"/>
                </a:cxn>
              </a:cxnLst>
              <a:rect l="0" t="0" r="r" b="b"/>
              <a:pathLst>
                <a:path w="56" h="47">
                  <a:moveTo>
                    <a:pt x="3" y="1"/>
                  </a:moveTo>
                  <a:cubicBezTo>
                    <a:pt x="2" y="1"/>
                    <a:pt x="1" y="1"/>
                    <a:pt x="0" y="2"/>
                  </a:cubicBezTo>
                  <a:cubicBezTo>
                    <a:pt x="4" y="20"/>
                    <a:pt x="14" y="35"/>
                    <a:pt x="31" y="47"/>
                  </a:cubicBezTo>
                  <a:cubicBezTo>
                    <a:pt x="41" y="45"/>
                    <a:pt x="50" y="38"/>
                    <a:pt x="56" y="29"/>
                  </a:cubicBezTo>
                  <a:cubicBezTo>
                    <a:pt x="46" y="20"/>
                    <a:pt x="20" y="0"/>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8" name="Freeform 351"/>
            <p:cNvSpPr/>
            <p:nvPr/>
          </p:nvSpPr>
          <p:spPr bwMode="auto">
            <a:xfrm>
              <a:off x="1531938" y="2952750"/>
              <a:ext cx="87313" cy="61912"/>
            </a:xfrm>
            <a:custGeom>
              <a:avLst/>
              <a:gdLst>
                <a:gd name="T0" fmla="*/ 10 w 64"/>
                <a:gd name="T1" fmla="*/ 4 h 45"/>
                <a:gd name="T2" fmla="*/ 0 w 64"/>
                <a:gd name="T3" fmla="*/ 8 h 45"/>
                <a:gd name="T4" fmla="*/ 1 w 64"/>
                <a:gd name="T5" fmla="*/ 17 h 45"/>
                <a:gd name="T6" fmla="*/ 3 w 64"/>
                <a:gd name="T7" fmla="*/ 17 h 45"/>
                <a:gd name="T8" fmla="*/ 59 w 64"/>
                <a:gd name="T9" fmla="*/ 45 h 45"/>
                <a:gd name="T10" fmla="*/ 64 w 64"/>
                <a:gd name="T11" fmla="*/ 26 h 45"/>
                <a:gd name="T12" fmla="*/ 61 w 64"/>
                <a:gd name="T13" fmla="*/ 13 h 45"/>
                <a:gd name="T14" fmla="*/ 10 w 64"/>
                <a:gd name="T15" fmla="*/ 4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45">
                  <a:moveTo>
                    <a:pt x="10" y="4"/>
                  </a:moveTo>
                  <a:cubicBezTo>
                    <a:pt x="6" y="5"/>
                    <a:pt x="3" y="6"/>
                    <a:pt x="0" y="8"/>
                  </a:cubicBezTo>
                  <a:cubicBezTo>
                    <a:pt x="0" y="11"/>
                    <a:pt x="0" y="14"/>
                    <a:pt x="1" y="17"/>
                  </a:cubicBezTo>
                  <a:cubicBezTo>
                    <a:pt x="2" y="17"/>
                    <a:pt x="2" y="17"/>
                    <a:pt x="3" y="17"/>
                  </a:cubicBezTo>
                  <a:cubicBezTo>
                    <a:pt x="22" y="15"/>
                    <a:pt x="47" y="34"/>
                    <a:pt x="59" y="45"/>
                  </a:cubicBezTo>
                  <a:cubicBezTo>
                    <a:pt x="62" y="39"/>
                    <a:pt x="64" y="33"/>
                    <a:pt x="64" y="26"/>
                  </a:cubicBezTo>
                  <a:cubicBezTo>
                    <a:pt x="64" y="21"/>
                    <a:pt x="63" y="17"/>
                    <a:pt x="61" y="13"/>
                  </a:cubicBezTo>
                  <a:cubicBezTo>
                    <a:pt x="42" y="3"/>
                    <a:pt x="25" y="0"/>
                    <a:pt x="1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9" name="Freeform 352"/>
            <p:cNvSpPr/>
            <p:nvPr/>
          </p:nvSpPr>
          <p:spPr bwMode="auto">
            <a:xfrm>
              <a:off x="1504950" y="2967038"/>
              <a:ext cx="22225" cy="55562"/>
            </a:xfrm>
            <a:custGeom>
              <a:avLst/>
              <a:gdLst>
                <a:gd name="T0" fmla="*/ 13 w 16"/>
                <a:gd name="T1" fmla="*/ 12 h 40"/>
                <a:gd name="T2" fmla="*/ 16 w 16"/>
                <a:gd name="T3" fmla="*/ 9 h 40"/>
                <a:gd name="T4" fmla="*/ 16 w 16"/>
                <a:gd name="T5" fmla="*/ 7 h 40"/>
                <a:gd name="T6" fmla="*/ 15 w 16"/>
                <a:gd name="T7" fmla="*/ 0 h 40"/>
                <a:gd name="T8" fmla="*/ 0 w 16"/>
                <a:gd name="T9" fmla="*/ 17 h 40"/>
                <a:gd name="T10" fmla="*/ 7 w 16"/>
                <a:gd name="T11" fmla="*/ 40 h 40"/>
                <a:gd name="T12" fmla="*/ 13 w 16"/>
                <a:gd name="T13" fmla="*/ 12 h 40"/>
              </a:gdLst>
              <a:ahLst/>
              <a:cxnLst>
                <a:cxn ang="0">
                  <a:pos x="T0" y="T1"/>
                </a:cxn>
                <a:cxn ang="0">
                  <a:pos x="T2" y="T3"/>
                </a:cxn>
                <a:cxn ang="0">
                  <a:pos x="T4" y="T5"/>
                </a:cxn>
                <a:cxn ang="0">
                  <a:pos x="T6" y="T7"/>
                </a:cxn>
                <a:cxn ang="0">
                  <a:pos x="T8" y="T9"/>
                </a:cxn>
                <a:cxn ang="0">
                  <a:pos x="T10" y="T11"/>
                </a:cxn>
                <a:cxn ang="0">
                  <a:pos x="T12" y="T13"/>
                </a:cxn>
              </a:cxnLst>
              <a:rect l="0" t="0" r="r" b="b"/>
              <a:pathLst>
                <a:path w="16" h="40">
                  <a:moveTo>
                    <a:pt x="13" y="12"/>
                  </a:moveTo>
                  <a:cubicBezTo>
                    <a:pt x="14" y="10"/>
                    <a:pt x="15" y="9"/>
                    <a:pt x="16" y="9"/>
                  </a:cubicBezTo>
                  <a:cubicBezTo>
                    <a:pt x="16" y="8"/>
                    <a:pt x="16" y="8"/>
                    <a:pt x="16" y="7"/>
                  </a:cubicBezTo>
                  <a:cubicBezTo>
                    <a:pt x="16" y="5"/>
                    <a:pt x="16" y="2"/>
                    <a:pt x="15" y="0"/>
                  </a:cubicBezTo>
                  <a:cubicBezTo>
                    <a:pt x="9" y="4"/>
                    <a:pt x="3" y="13"/>
                    <a:pt x="0" y="17"/>
                  </a:cubicBezTo>
                  <a:cubicBezTo>
                    <a:pt x="0" y="26"/>
                    <a:pt x="3" y="33"/>
                    <a:pt x="7" y="40"/>
                  </a:cubicBezTo>
                  <a:cubicBezTo>
                    <a:pt x="7" y="32"/>
                    <a:pt x="7" y="19"/>
                    <a:pt x="13"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0" name="Freeform 353"/>
            <p:cNvSpPr/>
            <p:nvPr/>
          </p:nvSpPr>
          <p:spPr bwMode="auto">
            <a:xfrm>
              <a:off x="1519238" y="2984500"/>
              <a:ext cx="49213" cy="61912"/>
            </a:xfrm>
            <a:custGeom>
              <a:avLst/>
              <a:gdLst>
                <a:gd name="T0" fmla="*/ 7 w 36"/>
                <a:gd name="T1" fmla="*/ 0 h 45"/>
                <a:gd name="T2" fmla="*/ 6 w 36"/>
                <a:gd name="T3" fmla="*/ 1 h 45"/>
                <a:gd name="T4" fmla="*/ 1 w 36"/>
                <a:gd name="T5" fmla="*/ 32 h 45"/>
                <a:gd name="T6" fmla="*/ 31 w 36"/>
                <a:gd name="T7" fmla="*/ 45 h 45"/>
                <a:gd name="T8" fmla="*/ 36 w 36"/>
                <a:gd name="T9" fmla="*/ 44 h 45"/>
                <a:gd name="T10" fmla="*/ 7 w 36"/>
                <a:gd name="T11" fmla="*/ 0 h 45"/>
              </a:gdLst>
              <a:ahLst/>
              <a:cxnLst>
                <a:cxn ang="0">
                  <a:pos x="T0" y="T1"/>
                </a:cxn>
                <a:cxn ang="0">
                  <a:pos x="T2" y="T3"/>
                </a:cxn>
                <a:cxn ang="0">
                  <a:pos x="T4" y="T5"/>
                </a:cxn>
                <a:cxn ang="0">
                  <a:pos x="T6" y="T7"/>
                </a:cxn>
                <a:cxn ang="0">
                  <a:pos x="T8" y="T9"/>
                </a:cxn>
                <a:cxn ang="0">
                  <a:pos x="T10" y="T11"/>
                </a:cxn>
              </a:cxnLst>
              <a:rect l="0" t="0" r="r" b="b"/>
              <a:pathLst>
                <a:path w="36" h="45">
                  <a:moveTo>
                    <a:pt x="7" y="0"/>
                  </a:moveTo>
                  <a:cubicBezTo>
                    <a:pt x="6" y="0"/>
                    <a:pt x="6" y="1"/>
                    <a:pt x="6" y="1"/>
                  </a:cubicBezTo>
                  <a:cubicBezTo>
                    <a:pt x="0" y="9"/>
                    <a:pt x="1" y="26"/>
                    <a:pt x="1" y="32"/>
                  </a:cubicBezTo>
                  <a:cubicBezTo>
                    <a:pt x="9" y="40"/>
                    <a:pt x="19" y="45"/>
                    <a:pt x="31" y="45"/>
                  </a:cubicBezTo>
                  <a:cubicBezTo>
                    <a:pt x="33" y="45"/>
                    <a:pt x="34" y="44"/>
                    <a:pt x="36" y="44"/>
                  </a:cubicBezTo>
                  <a:cubicBezTo>
                    <a:pt x="17" y="30"/>
                    <a:pt x="10" y="13"/>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1" name="Freeform 354"/>
            <p:cNvSpPr/>
            <p:nvPr/>
          </p:nvSpPr>
          <p:spPr bwMode="auto">
            <a:xfrm>
              <a:off x="728663" y="1900238"/>
              <a:ext cx="7938" cy="6350"/>
            </a:xfrm>
            <a:custGeom>
              <a:avLst/>
              <a:gdLst>
                <a:gd name="T0" fmla="*/ 5 w 5"/>
                <a:gd name="T1" fmla="*/ 4 h 5"/>
                <a:gd name="T2" fmla="*/ 5 w 5"/>
                <a:gd name="T3" fmla="*/ 0 h 5"/>
                <a:gd name="T4" fmla="*/ 0 w 5"/>
                <a:gd name="T5" fmla="*/ 5 h 5"/>
                <a:gd name="T6" fmla="*/ 5 w 5"/>
                <a:gd name="T7" fmla="*/ 4 h 5"/>
              </a:gdLst>
              <a:ahLst/>
              <a:cxnLst>
                <a:cxn ang="0">
                  <a:pos x="T0" y="T1"/>
                </a:cxn>
                <a:cxn ang="0">
                  <a:pos x="T2" y="T3"/>
                </a:cxn>
                <a:cxn ang="0">
                  <a:pos x="T4" y="T5"/>
                </a:cxn>
                <a:cxn ang="0">
                  <a:pos x="T6" y="T7"/>
                </a:cxn>
              </a:cxnLst>
              <a:rect l="0" t="0" r="r" b="b"/>
              <a:pathLst>
                <a:path w="5" h="5">
                  <a:moveTo>
                    <a:pt x="5" y="4"/>
                  </a:moveTo>
                  <a:cubicBezTo>
                    <a:pt x="5" y="3"/>
                    <a:pt x="5" y="1"/>
                    <a:pt x="5" y="0"/>
                  </a:cubicBezTo>
                  <a:cubicBezTo>
                    <a:pt x="4" y="2"/>
                    <a:pt x="2" y="3"/>
                    <a:pt x="0" y="5"/>
                  </a:cubicBezTo>
                  <a:cubicBezTo>
                    <a:pt x="2" y="4"/>
                    <a:pt x="3" y="4"/>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2" name="Freeform 355"/>
            <p:cNvSpPr/>
            <p:nvPr/>
          </p:nvSpPr>
          <p:spPr bwMode="auto">
            <a:xfrm>
              <a:off x="739775" y="1892300"/>
              <a:ext cx="26988" cy="11112"/>
            </a:xfrm>
            <a:custGeom>
              <a:avLst/>
              <a:gdLst>
                <a:gd name="T0" fmla="*/ 0 w 19"/>
                <a:gd name="T1" fmla="*/ 9 h 9"/>
                <a:gd name="T2" fmla="*/ 19 w 19"/>
                <a:gd name="T3" fmla="*/ 1 h 9"/>
                <a:gd name="T4" fmla="*/ 16 w 19"/>
                <a:gd name="T5" fmla="*/ 0 h 9"/>
                <a:gd name="T6" fmla="*/ 1 w 19"/>
                <a:gd name="T7" fmla="*/ 4 h 9"/>
                <a:gd name="T8" fmla="*/ 0 w 19"/>
                <a:gd name="T9" fmla="*/ 9 h 9"/>
              </a:gdLst>
              <a:ahLst/>
              <a:cxnLst>
                <a:cxn ang="0">
                  <a:pos x="T0" y="T1"/>
                </a:cxn>
                <a:cxn ang="0">
                  <a:pos x="T2" y="T3"/>
                </a:cxn>
                <a:cxn ang="0">
                  <a:pos x="T4" y="T5"/>
                </a:cxn>
                <a:cxn ang="0">
                  <a:pos x="T6" y="T7"/>
                </a:cxn>
                <a:cxn ang="0">
                  <a:pos x="T8" y="T9"/>
                </a:cxn>
              </a:cxnLst>
              <a:rect l="0" t="0" r="r" b="b"/>
              <a:pathLst>
                <a:path w="19" h="9">
                  <a:moveTo>
                    <a:pt x="0" y="9"/>
                  </a:moveTo>
                  <a:cubicBezTo>
                    <a:pt x="5" y="8"/>
                    <a:pt x="12" y="6"/>
                    <a:pt x="19" y="1"/>
                  </a:cubicBezTo>
                  <a:cubicBezTo>
                    <a:pt x="18" y="0"/>
                    <a:pt x="17" y="0"/>
                    <a:pt x="16" y="0"/>
                  </a:cubicBezTo>
                  <a:cubicBezTo>
                    <a:pt x="11" y="0"/>
                    <a:pt x="5" y="2"/>
                    <a:pt x="1" y="4"/>
                  </a:cubicBezTo>
                  <a:cubicBezTo>
                    <a:pt x="0" y="6"/>
                    <a:pt x="0" y="8"/>
                    <a:pt x="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3" name="Freeform 356"/>
            <p:cNvSpPr/>
            <p:nvPr/>
          </p:nvSpPr>
          <p:spPr bwMode="auto">
            <a:xfrm>
              <a:off x="738188" y="1892300"/>
              <a:ext cx="63500" cy="23812"/>
            </a:xfrm>
            <a:custGeom>
              <a:avLst/>
              <a:gdLst>
                <a:gd name="T0" fmla="*/ 0 w 46"/>
                <a:gd name="T1" fmla="*/ 12 h 17"/>
                <a:gd name="T2" fmla="*/ 0 w 46"/>
                <a:gd name="T3" fmla="*/ 14 h 17"/>
                <a:gd name="T4" fmla="*/ 7 w 46"/>
                <a:gd name="T5" fmla="*/ 12 h 17"/>
                <a:gd name="T6" fmla="*/ 46 w 46"/>
                <a:gd name="T7" fmla="*/ 17 h 17"/>
                <a:gd name="T8" fmla="*/ 25 w 46"/>
                <a:gd name="T9" fmla="*/ 0 h 17"/>
                <a:gd name="T10" fmla="*/ 0 w 46"/>
                <a:gd name="T11" fmla="*/ 12 h 17"/>
              </a:gdLst>
              <a:ahLst/>
              <a:cxnLst>
                <a:cxn ang="0">
                  <a:pos x="T0" y="T1"/>
                </a:cxn>
                <a:cxn ang="0">
                  <a:pos x="T2" y="T3"/>
                </a:cxn>
                <a:cxn ang="0">
                  <a:pos x="T4" y="T5"/>
                </a:cxn>
                <a:cxn ang="0">
                  <a:pos x="T6" y="T7"/>
                </a:cxn>
                <a:cxn ang="0">
                  <a:pos x="T8" y="T9"/>
                </a:cxn>
                <a:cxn ang="0">
                  <a:pos x="T10" y="T11"/>
                </a:cxn>
              </a:cxnLst>
              <a:rect l="0" t="0" r="r" b="b"/>
              <a:pathLst>
                <a:path w="46" h="17">
                  <a:moveTo>
                    <a:pt x="0" y="12"/>
                  </a:moveTo>
                  <a:cubicBezTo>
                    <a:pt x="0" y="12"/>
                    <a:pt x="0" y="13"/>
                    <a:pt x="0" y="14"/>
                  </a:cubicBezTo>
                  <a:cubicBezTo>
                    <a:pt x="2" y="13"/>
                    <a:pt x="4" y="12"/>
                    <a:pt x="7" y="12"/>
                  </a:cubicBezTo>
                  <a:cubicBezTo>
                    <a:pt x="18" y="9"/>
                    <a:pt x="32" y="10"/>
                    <a:pt x="46" y="17"/>
                  </a:cubicBezTo>
                  <a:cubicBezTo>
                    <a:pt x="42" y="9"/>
                    <a:pt x="34" y="3"/>
                    <a:pt x="25" y="0"/>
                  </a:cubicBezTo>
                  <a:cubicBezTo>
                    <a:pt x="15" y="7"/>
                    <a:pt x="6" y="10"/>
                    <a:pt x="0"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4" name="Freeform 357"/>
            <p:cNvSpPr/>
            <p:nvPr/>
          </p:nvSpPr>
          <p:spPr bwMode="auto">
            <a:xfrm>
              <a:off x="717550" y="1909763"/>
              <a:ext cx="17463" cy="19050"/>
            </a:xfrm>
            <a:custGeom>
              <a:avLst/>
              <a:gdLst>
                <a:gd name="T0" fmla="*/ 12 w 12"/>
                <a:gd name="T1" fmla="*/ 4 h 14"/>
                <a:gd name="T2" fmla="*/ 12 w 12"/>
                <a:gd name="T3" fmla="*/ 0 h 14"/>
                <a:gd name="T4" fmla="*/ 7 w 12"/>
                <a:gd name="T5" fmla="*/ 1 h 14"/>
                <a:gd name="T6" fmla="*/ 6 w 12"/>
                <a:gd name="T7" fmla="*/ 1 h 14"/>
                <a:gd name="T8" fmla="*/ 0 w 12"/>
                <a:gd name="T9" fmla="*/ 14 h 14"/>
                <a:gd name="T10" fmla="*/ 12 w 12"/>
                <a:gd name="T11" fmla="*/ 4 h 14"/>
              </a:gdLst>
              <a:ahLst/>
              <a:cxnLst>
                <a:cxn ang="0">
                  <a:pos x="T0" y="T1"/>
                </a:cxn>
                <a:cxn ang="0">
                  <a:pos x="T2" y="T3"/>
                </a:cxn>
                <a:cxn ang="0">
                  <a:pos x="T4" y="T5"/>
                </a:cxn>
                <a:cxn ang="0">
                  <a:pos x="T6" y="T7"/>
                </a:cxn>
                <a:cxn ang="0">
                  <a:pos x="T8" y="T9"/>
                </a:cxn>
                <a:cxn ang="0">
                  <a:pos x="T10" y="T11"/>
                </a:cxn>
              </a:cxnLst>
              <a:rect l="0" t="0" r="r" b="b"/>
              <a:pathLst>
                <a:path w="12" h="14">
                  <a:moveTo>
                    <a:pt x="12" y="4"/>
                  </a:moveTo>
                  <a:cubicBezTo>
                    <a:pt x="12" y="3"/>
                    <a:pt x="12" y="1"/>
                    <a:pt x="12" y="0"/>
                  </a:cubicBezTo>
                  <a:cubicBezTo>
                    <a:pt x="10" y="0"/>
                    <a:pt x="8" y="1"/>
                    <a:pt x="7" y="1"/>
                  </a:cubicBezTo>
                  <a:cubicBezTo>
                    <a:pt x="7" y="1"/>
                    <a:pt x="6" y="1"/>
                    <a:pt x="6" y="1"/>
                  </a:cubicBezTo>
                  <a:cubicBezTo>
                    <a:pt x="3" y="5"/>
                    <a:pt x="1" y="9"/>
                    <a:pt x="0" y="14"/>
                  </a:cubicBezTo>
                  <a:cubicBezTo>
                    <a:pt x="2" y="12"/>
                    <a:pt x="6" y="7"/>
                    <a:pt x="12"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5" name="Freeform 358"/>
            <p:cNvSpPr/>
            <p:nvPr/>
          </p:nvSpPr>
          <p:spPr bwMode="auto">
            <a:xfrm>
              <a:off x="739775" y="1928813"/>
              <a:ext cx="60325" cy="50800"/>
            </a:xfrm>
            <a:custGeom>
              <a:avLst/>
              <a:gdLst>
                <a:gd name="T0" fmla="*/ 2 w 43"/>
                <a:gd name="T1" fmla="*/ 1 h 37"/>
                <a:gd name="T2" fmla="*/ 0 w 43"/>
                <a:gd name="T3" fmla="*/ 2 h 37"/>
                <a:gd name="T4" fmla="*/ 23 w 43"/>
                <a:gd name="T5" fmla="*/ 37 h 37"/>
                <a:gd name="T6" fmla="*/ 43 w 43"/>
                <a:gd name="T7" fmla="*/ 23 h 37"/>
                <a:gd name="T8" fmla="*/ 2 w 43"/>
                <a:gd name="T9" fmla="*/ 1 h 37"/>
              </a:gdLst>
              <a:ahLst/>
              <a:cxnLst>
                <a:cxn ang="0">
                  <a:pos x="T0" y="T1"/>
                </a:cxn>
                <a:cxn ang="0">
                  <a:pos x="T2" y="T3"/>
                </a:cxn>
                <a:cxn ang="0">
                  <a:pos x="T4" y="T5"/>
                </a:cxn>
                <a:cxn ang="0">
                  <a:pos x="T6" y="T7"/>
                </a:cxn>
                <a:cxn ang="0">
                  <a:pos x="T8" y="T9"/>
                </a:cxn>
              </a:cxnLst>
              <a:rect l="0" t="0" r="r" b="b"/>
              <a:pathLst>
                <a:path w="43" h="37">
                  <a:moveTo>
                    <a:pt x="2" y="1"/>
                  </a:moveTo>
                  <a:cubicBezTo>
                    <a:pt x="1" y="1"/>
                    <a:pt x="0" y="1"/>
                    <a:pt x="0" y="2"/>
                  </a:cubicBezTo>
                  <a:cubicBezTo>
                    <a:pt x="2" y="16"/>
                    <a:pt x="10" y="28"/>
                    <a:pt x="23" y="37"/>
                  </a:cubicBezTo>
                  <a:cubicBezTo>
                    <a:pt x="32" y="35"/>
                    <a:pt x="39" y="30"/>
                    <a:pt x="43" y="23"/>
                  </a:cubicBezTo>
                  <a:cubicBezTo>
                    <a:pt x="35" y="16"/>
                    <a:pt x="15" y="0"/>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6" name="Freeform 359"/>
            <p:cNvSpPr/>
            <p:nvPr/>
          </p:nvSpPr>
          <p:spPr bwMode="auto">
            <a:xfrm>
              <a:off x="738188" y="1908175"/>
              <a:ext cx="68263" cy="47625"/>
            </a:xfrm>
            <a:custGeom>
              <a:avLst/>
              <a:gdLst>
                <a:gd name="T0" fmla="*/ 7 w 49"/>
                <a:gd name="T1" fmla="*/ 4 h 35"/>
                <a:gd name="T2" fmla="*/ 0 w 49"/>
                <a:gd name="T3" fmla="*/ 7 h 35"/>
                <a:gd name="T4" fmla="*/ 0 w 49"/>
                <a:gd name="T5" fmla="*/ 14 h 35"/>
                <a:gd name="T6" fmla="*/ 2 w 49"/>
                <a:gd name="T7" fmla="*/ 13 h 35"/>
                <a:gd name="T8" fmla="*/ 46 w 49"/>
                <a:gd name="T9" fmla="*/ 35 h 35"/>
                <a:gd name="T10" fmla="*/ 49 w 49"/>
                <a:gd name="T11" fmla="*/ 21 h 35"/>
                <a:gd name="T12" fmla="*/ 48 w 49"/>
                <a:gd name="T13" fmla="*/ 11 h 35"/>
                <a:gd name="T14" fmla="*/ 7 w 49"/>
                <a:gd name="T15" fmla="*/ 4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5">
                  <a:moveTo>
                    <a:pt x="7" y="4"/>
                  </a:moveTo>
                  <a:cubicBezTo>
                    <a:pt x="5" y="4"/>
                    <a:pt x="2" y="5"/>
                    <a:pt x="0" y="7"/>
                  </a:cubicBezTo>
                  <a:cubicBezTo>
                    <a:pt x="0" y="9"/>
                    <a:pt x="0" y="11"/>
                    <a:pt x="0" y="14"/>
                  </a:cubicBezTo>
                  <a:cubicBezTo>
                    <a:pt x="1" y="13"/>
                    <a:pt x="2" y="13"/>
                    <a:pt x="2" y="13"/>
                  </a:cubicBezTo>
                  <a:cubicBezTo>
                    <a:pt x="17" y="12"/>
                    <a:pt x="36" y="27"/>
                    <a:pt x="46" y="35"/>
                  </a:cubicBezTo>
                  <a:cubicBezTo>
                    <a:pt x="48" y="31"/>
                    <a:pt x="49" y="26"/>
                    <a:pt x="49" y="21"/>
                  </a:cubicBezTo>
                  <a:cubicBezTo>
                    <a:pt x="49" y="17"/>
                    <a:pt x="49" y="14"/>
                    <a:pt x="48" y="11"/>
                  </a:cubicBezTo>
                  <a:cubicBezTo>
                    <a:pt x="33" y="3"/>
                    <a:pt x="19" y="0"/>
                    <a:pt x="7"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7" name="Freeform 360"/>
            <p:cNvSpPr/>
            <p:nvPr/>
          </p:nvSpPr>
          <p:spPr bwMode="auto">
            <a:xfrm>
              <a:off x="717550" y="1919288"/>
              <a:ext cx="19050" cy="42862"/>
            </a:xfrm>
            <a:custGeom>
              <a:avLst/>
              <a:gdLst>
                <a:gd name="T0" fmla="*/ 10 w 13"/>
                <a:gd name="T1" fmla="*/ 9 h 31"/>
                <a:gd name="T2" fmla="*/ 13 w 13"/>
                <a:gd name="T3" fmla="*/ 7 h 31"/>
                <a:gd name="T4" fmla="*/ 12 w 13"/>
                <a:gd name="T5" fmla="*/ 6 h 31"/>
                <a:gd name="T6" fmla="*/ 12 w 13"/>
                <a:gd name="T7" fmla="*/ 0 h 31"/>
                <a:gd name="T8" fmla="*/ 0 w 13"/>
                <a:gd name="T9" fmla="*/ 14 h 31"/>
                <a:gd name="T10" fmla="*/ 5 w 13"/>
                <a:gd name="T11" fmla="*/ 31 h 31"/>
                <a:gd name="T12" fmla="*/ 10 w 13"/>
                <a:gd name="T13" fmla="*/ 9 h 31"/>
              </a:gdLst>
              <a:ahLst/>
              <a:cxnLst>
                <a:cxn ang="0">
                  <a:pos x="T0" y="T1"/>
                </a:cxn>
                <a:cxn ang="0">
                  <a:pos x="T2" y="T3"/>
                </a:cxn>
                <a:cxn ang="0">
                  <a:pos x="T4" y="T5"/>
                </a:cxn>
                <a:cxn ang="0">
                  <a:pos x="T6" y="T7"/>
                </a:cxn>
                <a:cxn ang="0">
                  <a:pos x="T8" y="T9"/>
                </a:cxn>
                <a:cxn ang="0">
                  <a:pos x="T10" y="T11"/>
                </a:cxn>
                <a:cxn ang="0">
                  <a:pos x="T12" y="T13"/>
                </a:cxn>
              </a:cxnLst>
              <a:rect l="0" t="0" r="r" b="b"/>
              <a:pathLst>
                <a:path w="13" h="31">
                  <a:moveTo>
                    <a:pt x="10" y="9"/>
                  </a:moveTo>
                  <a:cubicBezTo>
                    <a:pt x="11" y="8"/>
                    <a:pt x="12" y="8"/>
                    <a:pt x="13" y="7"/>
                  </a:cubicBezTo>
                  <a:cubicBezTo>
                    <a:pt x="12" y="7"/>
                    <a:pt x="12" y="6"/>
                    <a:pt x="12" y="6"/>
                  </a:cubicBezTo>
                  <a:cubicBezTo>
                    <a:pt x="12" y="4"/>
                    <a:pt x="12" y="2"/>
                    <a:pt x="12" y="0"/>
                  </a:cubicBezTo>
                  <a:cubicBezTo>
                    <a:pt x="7" y="4"/>
                    <a:pt x="2" y="10"/>
                    <a:pt x="0" y="14"/>
                  </a:cubicBezTo>
                  <a:cubicBezTo>
                    <a:pt x="0" y="20"/>
                    <a:pt x="2" y="26"/>
                    <a:pt x="5" y="31"/>
                  </a:cubicBezTo>
                  <a:cubicBezTo>
                    <a:pt x="5" y="26"/>
                    <a:pt x="5" y="15"/>
                    <a:pt x="1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8" name="Freeform 361"/>
            <p:cNvSpPr/>
            <p:nvPr/>
          </p:nvSpPr>
          <p:spPr bwMode="auto">
            <a:xfrm>
              <a:off x="727075" y="1933575"/>
              <a:ext cx="39688" cy="47625"/>
            </a:xfrm>
            <a:custGeom>
              <a:avLst/>
              <a:gdLst>
                <a:gd name="T0" fmla="*/ 6 w 28"/>
                <a:gd name="T1" fmla="*/ 0 h 35"/>
                <a:gd name="T2" fmla="*/ 5 w 28"/>
                <a:gd name="T3" fmla="*/ 1 h 35"/>
                <a:gd name="T4" fmla="*/ 2 w 28"/>
                <a:gd name="T5" fmla="*/ 25 h 35"/>
                <a:gd name="T6" fmla="*/ 25 w 28"/>
                <a:gd name="T7" fmla="*/ 35 h 35"/>
                <a:gd name="T8" fmla="*/ 28 w 28"/>
                <a:gd name="T9" fmla="*/ 35 h 35"/>
                <a:gd name="T10" fmla="*/ 6 w 28"/>
                <a:gd name="T11" fmla="*/ 0 h 35"/>
              </a:gdLst>
              <a:ahLst/>
              <a:cxnLst>
                <a:cxn ang="0">
                  <a:pos x="T0" y="T1"/>
                </a:cxn>
                <a:cxn ang="0">
                  <a:pos x="T2" y="T3"/>
                </a:cxn>
                <a:cxn ang="0">
                  <a:pos x="T4" y="T5"/>
                </a:cxn>
                <a:cxn ang="0">
                  <a:pos x="T6" y="T7"/>
                </a:cxn>
                <a:cxn ang="0">
                  <a:pos x="T8" y="T9"/>
                </a:cxn>
                <a:cxn ang="0">
                  <a:pos x="T10" y="T11"/>
                </a:cxn>
              </a:cxnLst>
              <a:rect l="0" t="0" r="r" b="b"/>
              <a:pathLst>
                <a:path w="28" h="35">
                  <a:moveTo>
                    <a:pt x="6" y="0"/>
                  </a:moveTo>
                  <a:cubicBezTo>
                    <a:pt x="6" y="0"/>
                    <a:pt x="5" y="1"/>
                    <a:pt x="5" y="1"/>
                  </a:cubicBezTo>
                  <a:cubicBezTo>
                    <a:pt x="0" y="7"/>
                    <a:pt x="1" y="21"/>
                    <a:pt x="2" y="25"/>
                  </a:cubicBezTo>
                  <a:cubicBezTo>
                    <a:pt x="8" y="31"/>
                    <a:pt x="16" y="35"/>
                    <a:pt x="25" y="35"/>
                  </a:cubicBezTo>
                  <a:cubicBezTo>
                    <a:pt x="26" y="35"/>
                    <a:pt x="27" y="35"/>
                    <a:pt x="28" y="35"/>
                  </a:cubicBezTo>
                  <a:cubicBezTo>
                    <a:pt x="14" y="24"/>
                    <a:pt x="8" y="11"/>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9" name="Freeform 362"/>
            <p:cNvSpPr/>
            <p:nvPr/>
          </p:nvSpPr>
          <p:spPr bwMode="auto">
            <a:xfrm>
              <a:off x="2352675" y="1614488"/>
              <a:ext cx="6350" cy="4762"/>
            </a:xfrm>
            <a:custGeom>
              <a:avLst/>
              <a:gdLst>
                <a:gd name="T0" fmla="*/ 4 w 4"/>
                <a:gd name="T1" fmla="*/ 3 h 4"/>
                <a:gd name="T2" fmla="*/ 4 w 4"/>
                <a:gd name="T3" fmla="*/ 0 h 4"/>
                <a:gd name="T4" fmla="*/ 0 w 4"/>
                <a:gd name="T5" fmla="*/ 4 h 4"/>
                <a:gd name="T6" fmla="*/ 4 w 4"/>
                <a:gd name="T7" fmla="*/ 3 h 4"/>
              </a:gdLst>
              <a:ahLst/>
              <a:cxnLst>
                <a:cxn ang="0">
                  <a:pos x="T0" y="T1"/>
                </a:cxn>
                <a:cxn ang="0">
                  <a:pos x="T2" y="T3"/>
                </a:cxn>
                <a:cxn ang="0">
                  <a:pos x="T4" y="T5"/>
                </a:cxn>
                <a:cxn ang="0">
                  <a:pos x="T6" y="T7"/>
                </a:cxn>
              </a:cxnLst>
              <a:rect l="0" t="0" r="r" b="b"/>
              <a:pathLst>
                <a:path w="4" h="4">
                  <a:moveTo>
                    <a:pt x="4" y="3"/>
                  </a:moveTo>
                  <a:cubicBezTo>
                    <a:pt x="4" y="2"/>
                    <a:pt x="4" y="1"/>
                    <a:pt x="4" y="0"/>
                  </a:cubicBezTo>
                  <a:cubicBezTo>
                    <a:pt x="3" y="1"/>
                    <a:pt x="1" y="2"/>
                    <a:pt x="0" y="4"/>
                  </a:cubicBezTo>
                  <a:cubicBezTo>
                    <a:pt x="1" y="4"/>
                    <a:pt x="2" y="4"/>
                    <a:pt x="4"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0" name="Freeform 363"/>
            <p:cNvSpPr/>
            <p:nvPr/>
          </p:nvSpPr>
          <p:spPr bwMode="auto">
            <a:xfrm>
              <a:off x="2362200" y="1606550"/>
              <a:ext cx="25400" cy="12700"/>
            </a:xfrm>
            <a:custGeom>
              <a:avLst/>
              <a:gdLst>
                <a:gd name="T0" fmla="*/ 0 w 18"/>
                <a:gd name="T1" fmla="*/ 9 h 9"/>
                <a:gd name="T2" fmla="*/ 18 w 18"/>
                <a:gd name="T3" fmla="*/ 1 h 9"/>
                <a:gd name="T4" fmla="*/ 15 w 18"/>
                <a:gd name="T5" fmla="*/ 0 h 9"/>
                <a:gd name="T6" fmla="*/ 1 w 18"/>
                <a:gd name="T7" fmla="*/ 4 h 9"/>
                <a:gd name="T8" fmla="*/ 0 w 18"/>
                <a:gd name="T9" fmla="*/ 9 h 9"/>
              </a:gdLst>
              <a:ahLst/>
              <a:cxnLst>
                <a:cxn ang="0">
                  <a:pos x="T0" y="T1"/>
                </a:cxn>
                <a:cxn ang="0">
                  <a:pos x="T2" y="T3"/>
                </a:cxn>
                <a:cxn ang="0">
                  <a:pos x="T4" y="T5"/>
                </a:cxn>
                <a:cxn ang="0">
                  <a:pos x="T6" y="T7"/>
                </a:cxn>
                <a:cxn ang="0">
                  <a:pos x="T8" y="T9"/>
                </a:cxn>
              </a:cxnLst>
              <a:rect l="0" t="0" r="r" b="b"/>
              <a:pathLst>
                <a:path w="18" h="9">
                  <a:moveTo>
                    <a:pt x="0" y="9"/>
                  </a:moveTo>
                  <a:cubicBezTo>
                    <a:pt x="4" y="8"/>
                    <a:pt x="11" y="5"/>
                    <a:pt x="18" y="1"/>
                  </a:cubicBezTo>
                  <a:cubicBezTo>
                    <a:pt x="17" y="1"/>
                    <a:pt x="16" y="0"/>
                    <a:pt x="15" y="0"/>
                  </a:cubicBezTo>
                  <a:cubicBezTo>
                    <a:pt x="10" y="0"/>
                    <a:pt x="5" y="2"/>
                    <a:pt x="1" y="4"/>
                  </a:cubicBezTo>
                  <a:cubicBezTo>
                    <a:pt x="0" y="5"/>
                    <a:pt x="0" y="7"/>
                    <a:pt x="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1" name="Freeform 364"/>
            <p:cNvSpPr/>
            <p:nvPr/>
          </p:nvSpPr>
          <p:spPr bwMode="auto">
            <a:xfrm>
              <a:off x="2362200" y="1608138"/>
              <a:ext cx="57150" cy="22225"/>
            </a:xfrm>
            <a:custGeom>
              <a:avLst/>
              <a:gdLst>
                <a:gd name="T0" fmla="*/ 0 w 42"/>
                <a:gd name="T1" fmla="*/ 11 h 16"/>
                <a:gd name="T2" fmla="*/ 0 w 42"/>
                <a:gd name="T3" fmla="*/ 13 h 16"/>
                <a:gd name="T4" fmla="*/ 6 w 42"/>
                <a:gd name="T5" fmla="*/ 11 h 16"/>
                <a:gd name="T6" fmla="*/ 42 w 42"/>
                <a:gd name="T7" fmla="*/ 16 h 16"/>
                <a:gd name="T8" fmla="*/ 22 w 42"/>
                <a:gd name="T9" fmla="*/ 0 h 16"/>
                <a:gd name="T10" fmla="*/ 0 w 42"/>
                <a:gd name="T11" fmla="*/ 11 h 16"/>
              </a:gdLst>
              <a:ahLst/>
              <a:cxnLst>
                <a:cxn ang="0">
                  <a:pos x="T0" y="T1"/>
                </a:cxn>
                <a:cxn ang="0">
                  <a:pos x="T2" y="T3"/>
                </a:cxn>
                <a:cxn ang="0">
                  <a:pos x="T4" y="T5"/>
                </a:cxn>
                <a:cxn ang="0">
                  <a:pos x="T6" y="T7"/>
                </a:cxn>
                <a:cxn ang="0">
                  <a:pos x="T8" y="T9"/>
                </a:cxn>
                <a:cxn ang="0">
                  <a:pos x="T10" y="T11"/>
                </a:cxn>
              </a:cxnLst>
              <a:rect l="0" t="0" r="r" b="b"/>
              <a:pathLst>
                <a:path w="42" h="16">
                  <a:moveTo>
                    <a:pt x="0" y="11"/>
                  </a:moveTo>
                  <a:cubicBezTo>
                    <a:pt x="0" y="11"/>
                    <a:pt x="0" y="12"/>
                    <a:pt x="0" y="13"/>
                  </a:cubicBezTo>
                  <a:cubicBezTo>
                    <a:pt x="2" y="12"/>
                    <a:pt x="4" y="11"/>
                    <a:pt x="6" y="11"/>
                  </a:cubicBezTo>
                  <a:cubicBezTo>
                    <a:pt x="17" y="8"/>
                    <a:pt x="29" y="9"/>
                    <a:pt x="42" y="16"/>
                  </a:cubicBezTo>
                  <a:cubicBezTo>
                    <a:pt x="38" y="8"/>
                    <a:pt x="31" y="2"/>
                    <a:pt x="22" y="0"/>
                  </a:cubicBezTo>
                  <a:cubicBezTo>
                    <a:pt x="14" y="7"/>
                    <a:pt x="6" y="9"/>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2" name="Freeform 365"/>
            <p:cNvSpPr/>
            <p:nvPr/>
          </p:nvSpPr>
          <p:spPr bwMode="auto">
            <a:xfrm>
              <a:off x="2343150" y="1622425"/>
              <a:ext cx="15875" cy="17462"/>
            </a:xfrm>
            <a:custGeom>
              <a:avLst/>
              <a:gdLst>
                <a:gd name="T0" fmla="*/ 10 w 11"/>
                <a:gd name="T1" fmla="*/ 3 h 13"/>
                <a:gd name="T2" fmla="*/ 11 w 11"/>
                <a:gd name="T3" fmla="*/ 0 h 13"/>
                <a:gd name="T4" fmla="*/ 6 w 11"/>
                <a:gd name="T5" fmla="*/ 0 h 13"/>
                <a:gd name="T6" fmla="*/ 5 w 11"/>
                <a:gd name="T7" fmla="*/ 0 h 13"/>
                <a:gd name="T8" fmla="*/ 0 w 11"/>
                <a:gd name="T9" fmla="*/ 13 h 13"/>
                <a:gd name="T10" fmla="*/ 10 w 11"/>
                <a:gd name="T11" fmla="*/ 3 h 13"/>
              </a:gdLst>
              <a:ahLst/>
              <a:cxnLst>
                <a:cxn ang="0">
                  <a:pos x="T0" y="T1"/>
                </a:cxn>
                <a:cxn ang="0">
                  <a:pos x="T2" y="T3"/>
                </a:cxn>
                <a:cxn ang="0">
                  <a:pos x="T4" y="T5"/>
                </a:cxn>
                <a:cxn ang="0">
                  <a:pos x="T6" y="T7"/>
                </a:cxn>
                <a:cxn ang="0">
                  <a:pos x="T8" y="T9"/>
                </a:cxn>
                <a:cxn ang="0">
                  <a:pos x="T10" y="T11"/>
                </a:cxn>
              </a:cxnLst>
              <a:rect l="0" t="0" r="r" b="b"/>
              <a:pathLst>
                <a:path w="11" h="13">
                  <a:moveTo>
                    <a:pt x="10" y="3"/>
                  </a:moveTo>
                  <a:cubicBezTo>
                    <a:pt x="10" y="2"/>
                    <a:pt x="10" y="1"/>
                    <a:pt x="11" y="0"/>
                  </a:cubicBezTo>
                  <a:cubicBezTo>
                    <a:pt x="8" y="0"/>
                    <a:pt x="7" y="0"/>
                    <a:pt x="6" y="0"/>
                  </a:cubicBezTo>
                  <a:cubicBezTo>
                    <a:pt x="5" y="0"/>
                    <a:pt x="5" y="0"/>
                    <a:pt x="5" y="0"/>
                  </a:cubicBezTo>
                  <a:cubicBezTo>
                    <a:pt x="2" y="4"/>
                    <a:pt x="0" y="8"/>
                    <a:pt x="0" y="13"/>
                  </a:cubicBezTo>
                  <a:cubicBezTo>
                    <a:pt x="1" y="11"/>
                    <a:pt x="5" y="7"/>
                    <a:pt x="10"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3" name="Freeform 366"/>
            <p:cNvSpPr/>
            <p:nvPr/>
          </p:nvSpPr>
          <p:spPr bwMode="auto">
            <a:xfrm>
              <a:off x="2362200" y="1639888"/>
              <a:ext cx="53975" cy="46037"/>
            </a:xfrm>
            <a:custGeom>
              <a:avLst/>
              <a:gdLst>
                <a:gd name="T0" fmla="*/ 1 w 39"/>
                <a:gd name="T1" fmla="*/ 1 h 33"/>
                <a:gd name="T2" fmla="*/ 0 w 39"/>
                <a:gd name="T3" fmla="*/ 1 h 33"/>
                <a:gd name="T4" fmla="*/ 21 w 39"/>
                <a:gd name="T5" fmla="*/ 33 h 33"/>
                <a:gd name="T6" fmla="*/ 39 w 39"/>
                <a:gd name="T7" fmla="*/ 20 h 33"/>
                <a:gd name="T8" fmla="*/ 1 w 39"/>
                <a:gd name="T9" fmla="*/ 1 h 33"/>
              </a:gdLst>
              <a:ahLst/>
              <a:cxnLst>
                <a:cxn ang="0">
                  <a:pos x="T0" y="T1"/>
                </a:cxn>
                <a:cxn ang="0">
                  <a:pos x="T2" y="T3"/>
                </a:cxn>
                <a:cxn ang="0">
                  <a:pos x="T4" y="T5"/>
                </a:cxn>
                <a:cxn ang="0">
                  <a:pos x="T6" y="T7"/>
                </a:cxn>
                <a:cxn ang="0">
                  <a:pos x="T8" y="T9"/>
                </a:cxn>
              </a:cxnLst>
              <a:rect l="0" t="0" r="r" b="b"/>
              <a:pathLst>
                <a:path w="39" h="33">
                  <a:moveTo>
                    <a:pt x="1" y="1"/>
                  </a:moveTo>
                  <a:cubicBezTo>
                    <a:pt x="1" y="1"/>
                    <a:pt x="0" y="1"/>
                    <a:pt x="0" y="1"/>
                  </a:cubicBezTo>
                  <a:cubicBezTo>
                    <a:pt x="2" y="14"/>
                    <a:pt x="9" y="25"/>
                    <a:pt x="21" y="33"/>
                  </a:cubicBezTo>
                  <a:cubicBezTo>
                    <a:pt x="29" y="32"/>
                    <a:pt x="35" y="27"/>
                    <a:pt x="39" y="20"/>
                  </a:cubicBezTo>
                  <a:cubicBezTo>
                    <a:pt x="32" y="14"/>
                    <a:pt x="14"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4" name="Freeform 367"/>
            <p:cNvSpPr/>
            <p:nvPr/>
          </p:nvSpPr>
          <p:spPr bwMode="auto">
            <a:xfrm>
              <a:off x="2362200" y="1620838"/>
              <a:ext cx="61913" cy="44450"/>
            </a:xfrm>
            <a:custGeom>
              <a:avLst/>
              <a:gdLst>
                <a:gd name="T0" fmla="*/ 7 w 45"/>
                <a:gd name="T1" fmla="*/ 3 h 32"/>
                <a:gd name="T2" fmla="*/ 0 w 45"/>
                <a:gd name="T3" fmla="*/ 6 h 32"/>
                <a:gd name="T4" fmla="*/ 0 w 45"/>
                <a:gd name="T5" fmla="*/ 12 h 32"/>
                <a:gd name="T6" fmla="*/ 2 w 45"/>
                <a:gd name="T7" fmla="*/ 12 h 32"/>
                <a:gd name="T8" fmla="*/ 42 w 45"/>
                <a:gd name="T9" fmla="*/ 32 h 32"/>
                <a:gd name="T10" fmla="*/ 45 w 45"/>
                <a:gd name="T11" fmla="*/ 19 h 32"/>
                <a:gd name="T12" fmla="*/ 43 w 45"/>
                <a:gd name="T13" fmla="*/ 10 h 32"/>
                <a:gd name="T14" fmla="*/ 7 w 45"/>
                <a:gd name="T15" fmla="*/ 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32">
                  <a:moveTo>
                    <a:pt x="7" y="3"/>
                  </a:moveTo>
                  <a:cubicBezTo>
                    <a:pt x="4" y="4"/>
                    <a:pt x="2" y="5"/>
                    <a:pt x="0" y="6"/>
                  </a:cubicBezTo>
                  <a:cubicBezTo>
                    <a:pt x="0" y="8"/>
                    <a:pt x="0" y="10"/>
                    <a:pt x="0" y="12"/>
                  </a:cubicBezTo>
                  <a:cubicBezTo>
                    <a:pt x="1" y="12"/>
                    <a:pt x="2" y="12"/>
                    <a:pt x="2" y="12"/>
                  </a:cubicBezTo>
                  <a:cubicBezTo>
                    <a:pt x="15" y="11"/>
                    <a:pt x="33" y="24"/>
                    <a:pt x="42" y="32"/>
                  </a:cubicBezTo>
                  <a:cubicBezTo>
                    <a:pt x="44" y="28"/>
                    <a:pt x="45" y="24"/>
                    <a:pt x="45" y="19"/>
                  </a:cubicBezTo>
                  <a:cubicBezTo>
                    <a:pt x="45" y="16"/>
                    <a:pt x="44" y="12"/>
                    <a:pt x="43" y="10"/>
                  </a:cubicBezTo>
                  <a:cubicBezTo>
                    <a:pt x="30" y="2"/>
                    <a:pt x="17" y="0"/>
                    <a:pt x="7"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5" name="Freeform 368"/>
            <p:cNvSpPr/>
            <p:nvPr/>
          </p:nvSpPr>
          <p:spPr bwMode="auto">
            <a:xfrm>
              <a:off x="2341563" y="1631950"/>
              <a:ext cx="17463" cy="39687"/>
            </a:xfrm>
            <a:custGeom>
              <a:avLst/>
              <a:gdLst>
                <a:gd name="T0" fmla="*/ 9 w 12"/>
                <a:gd name="T1" fmla="*/ 8 h 28"/>
                <a:gd name="T2" fmla="*/ 12 w 12"/>
                <a:gd name="T3" fmla="*/ 6 h 28"/>
                <a:gd name="T4" fmla="*/ 12 w 12"/>
                <a:gd name="T5" fmla="*/ 5 h 28"/>
                <a:gd name="T6" fmla="*/ 11 w 12"/>
                <a:gd name="T7" fmla="*/ 0 h 28"/>
                <a:gd name="T8" fmla="*/ 0 w 12"/>
                <a:gd name="T9" fmla="*/ 12 h 28"/>
                <a:gd name="T10" fmla="*/ 5 w 12"/>
                <a:gd name="T11" fmla="*/ 28 h 28"/>
                <a:gd name="T12" fmla="*/ 9 w 12"/>
                <a:gd name="T13" fmla="*/ 8 h 28"/>
              </a:gdLst>
              <a:ahLst/>
              <a:cxnLst>
                <a:cxn ang="0">
                  <a:pos x="T0" y="T1"/>
                </a:cxn>
                <a:cxn ang="0">
                  <a:pos x="T2" y="T3"/>
                </a:cxn>
                <a:cxn ang="0">
                  <a:pos x="T4" y="T5"/>
                </a:cxn>
                <a:cxn ang="0">
                  <a:pos x="T6" y="T7"/>
                </a:cxn>
                <a:cxn ang="0">
                  <a:pos x="T8" y="T9"/>
                </a:cxn>
                <a:cxn ang="0">
                  <a:pos x="T10" y="T11"/>
                </a:cxn>
                <a:cxn ang="0">
                  <a:pos x="T12" y="T13"/>
                </a:cxn>
              </a:cxnLst>
              <a:rect l="0" t="0" r="r" b="b"/>
              <a:pathLst>
                <a:path w="12" h="28">
                  <a:moveTo>
                    <a:pt x="9" y="8"/>
                  </a:moveTo>
                  <a:cubicBezTo>
                    <a:pt x="10" y="7"/>
                    <a:pt x="11" y="6"/>
                    <a:pt x="12" y="6"/>
                  </a:cubicBezTo>
                  <a:cubicBezTo>
                    <a:pt x="12" y="5"/>
                    <a:pt x="12" y="5"/>
                    <a:pt x="12" y="5"/>
                  </a:cubicBezTo>
                  <a:cubicBezTo>
                    <a:pt x="11" y="3"/>
                    <a:pt x="11" y="1"/>
                    <a:pt x="11" y="0"/>
                  </a:cubicBezTo>
                  <a:cubicBezTo>
                    <a:pt x="7" y="2"/>
                    <a:pt x="2" y="9"/>
                    <a:pt x="0" y="12"/>
                  </a:cubicBezTo>
                  <a:cubicBezTo>
                    <a:pt x="0" y="18"/>
                    <a:pt x="2" y="23"/>
                    <a:pt x="5" y="28"/>
                  </a:cubicBezTo>
                  <a:cubicBezTo>
                    <a:pt x="5" y="22"/>
                    <a:pt x="5" y="13"/>
                    <a:pt x="9"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6" name="Freeform 369"/>
            <p:cNvSpPr/>
            <p:nvPr/>
          </p:nvSpPr>
          <p:spPr bwMode="auto">
            <a:xfrm>
              <a:off x="2351088" y="1643063"/>
              <a:ext cx="36513" cy="44450"/>
            </a:xfrm>
            <a:custGeom>
              <a:avLst/>
              <a:gdLst>
                <a:gd name="T0" fmla="*/ 5 w 26"/>
                <a:gd name="T1" fmla="*/ 0 h 32"/>
                <a:gd name="T2" fmla="*/ 4 w 26"/>
                <a:gd name="T3" fmla="*/ 1 h 32"/>
                <a:gd name="T4" fmla="*/ 1 w 26"/>
                <a:gd name="T5" fmla="*/ 23 h 32"/>
                <a:gd name="T6" fmla="*/ 23 w 26"/>
                <a:gd name="T7" fmla="*/ 32 h 32"/>
                <a:gd name="T8" fmla="*/ 26 w 26"/>
                <a:gd name="T9" fmla="*/ 32 h 32"/>
                <a:gd name="T10" fmla="*/ 5 w 26"/>
                <a:gd name="T11" fmla="*/ 0 h 32"/>
              </a:gdLst>
              <a:ahLst/>
              <a:cxnLst>
                <a:cxn ang="0">
                  <a:pos x="T0" y="T1"/>
                </a:cxn>
                <a:cxn ang="0">
                  <a:pos x="T2" y="T3"/>
                </a:cxn>
                <a:cxn ang="0">
                  <a:pos x="T4" y="T5"/>
                </a:cxn>
                <a:cxn ang="0">
                  <a:pos x="T6" y="T7"/>
                </a:cxn>
                <a:cxn ang="0">
                  <a:pos x="T8" y="T9"/>
                </a:cxn>
                <a:cxn ang="0">
                  <a:pos x="T10" y="T11"/>
                </a:cxn>
              </a:cxnLst>
              <a:rect l="0" t="0" r="r" b="b"/>
              <a:pathLst>
                <a:path w="26" h="32">
                  <a:moveTo>
                    <a:pt x="5" y="0"/>
                  </a:moveTo>
                  <a:cubicBezTo>
                    <a:pt x="5" y="1"/>
                    <a:pt x="5" y="1"/>
                    <a:pt x="4" y="1"/>
                  </a:cubicBezTo>
                  <a:cubicBezTo>
                    <a:pt x="0" y="7"/>
                    <a:pt x="1" y="19"/>
                    <a:pt x="1" y="23"/>
                  </a:cubicBezTo>
                  <a:cubicBezTo>
                    <a:pt x="7" y="29"/>
                    <a:pt x="14" y="32"/>
                    <a:pt x="23" y="32"/>
                  </a:cubicBezTo>
                  <a:cubicBezTo>
                    <a:pt x="24" y="32"/>
                    <a:pt x="25" y="32"/>
                    <a:pt x="26" y="32"/>
                  </a:cubicBezTo>
                  <a:cubicBezTo>
                    <a:pt x="12" y="22"/>
                    <a:pt x="7" y="10"/>
                    <a:pt x="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7" name="Freeform 370"/>
            <p:cNvSpPr/>
            <p:nvPr/>
          </p:nvSpPr>
          <p:spPr bwMode="auto">
            <a:xfrm>
              <a:off x="1909763" y="2017713"/>
              <a:ext cx="3175" cy="4762"/>
            </a:xfrm>
            <a:custGeom>
              <a:avLst/>
              <a:gdLst>
                <a:gd name="T0" fmla="*/ 2 w 3"/>
                <a:gd name="T1" fmla="*/ 2 h 3"/>
                <a:gd name="T2" fmla="*/ 3 w 3"/>
                <a:gd name="T3" fmla="*/ 0 h 3"/>
                <a:gd name="T4" fmla="*/ 0 w 3"/>
                <a:gd name="T5" fmla="*/ 3 h 3"/>
                <a:gd name="T6" fmla="*/ 2 w 3"/>
                <a:gd name="T7" fmla="*/ 2 h 3"/>
              </a:gdLst>
              <a:ahLst/>
              <a:cxnLst>
                <a:cxn ang="0">
                  <a:pos x="T0" y="T1"/>
                </a:cxn>
                <a:cxn ang="0">
                  <a:pos x="T2" y="T3"/>
                </a:cxn>
                <a:cxn ang="0">
                  <a:pos x="T4" y="T5"/>
                </a:cxn>
                <a:cxn ang="0">
                  <a:pos x="T6" y="T7"/>
                </a:cxn>
              </a:cxnLst>
              <a:rect l="0" t="0" r="r" b="b"/>
              <a:pathLst>
                <a:path w="3" h="3">
                  <a:moveTo>
                    <a:pt x="2" y="2"/>
                  </a:moveTo>
                  <a:cubicBezTo>
                    <a:pt x="2" y="2"/>
                    <a:pt x="2" y="1"/>
                    <a:pt x="3" y="0"/>
                  </a:cubicBezTo>
                  <a:cubicBezTo>
                    <a:pt x="1" y="1"/>
                    <a:pt x="0" y="2"/>
                    <a:pt x="0" y="3"/>
                  </a:cubicBezTo>
                  <a:cubicBezTo>
                    <a:pt x="0" y="3"/>
                    <a:pt x="1" y="3"/>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8" name="Freeform 371"/>
            <p:cNvSpPr/>
            <p:nvPr/>
          </p:nvSpPr>
          <p:spPr bwMode="auto">
            <a:xfrm>
              <a:off x="1914525" y="2012950"/>
              <a:ext cx="17463" cy="7937"/>
            </a:xfrm>
            <a:custGeom>
              <a:avLst/>
              <a:gdLst>
                <a:gd name="T0" fmla="*/ 0 w 12"/>
                <a:gd name="T1" fmla="*/ 6 h 6"/>
                <a:gd name="T2" fmla="*/ 12 w 12"/>
                <a:gd name="T3" fmla="*/ 1 h 6"/>
                <a:gd name="T4" fmla="*/ 10 w 12"/>
                <a:gd name="T5" fmla="*/ 0 h 6"/>
                <a:gd name="T6" fmla="*/ 1 w 12"/>
                <a:gd name="T7" fmla="*/ 3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cubicBezTo>
                    <a:pt x="3" y="5"/>
                    <a:pt x="8" y="4"/>
                    <a:pt x="12" y="1"/>
                  </a:cubicBezTo>
                  <a:cubicBezTo>
                    <a:pt x="12" y="1"/>
                    <a:pt x="11" y="0"/>
                    <a:pt x="10" y="0"/>
                  </a:cubicBezTo>
                  <a:cubicBezTo>
                    <a:pt x="7" y="0"/>
                    <a:pt x="4" y="1"/>
                    <a:pt x="1" y="3"/>
                  </a:cubicBezTo>
                  <a:cubicBezTo>
                    <a:pt x="1" y="4"/>
                    <a:pt x="0" y="5"/>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9" name="Freeform 372"/>
            <p:cNvSpPr/>
            <p:nvPr/>
          </p:nvSpPr>
          <p:spPr bwMode="auto">
            <a:xfrm>
              <a:off x="1914525" y="2014538"/>
              <a:ext cx="38100" cy="14287"/>
            </a:xfrm>
            <a:custGeom>
              <a:avLst/>
              <a:gdLst>
                <a:gd name="T0" fmla="*/ 0 w 28"/>
                <a:gd name="T1" fmla="*/ 7 h 11"/>
                <a:gd name="T2" fmla="*/ 0 w 28"/>
                <a:gd name="T3" fmla="*/ 9 h 11"/>
                <a:gd name="T4" fmla="*/ 4 w 28"/>
                <a:gd name="T5" fmla="*/ 7 h 11"/>
                <a:gd name="T6" fmla="*/ 28 w 28"/>
                <a:gd name="T7" fmla="*/ 11 h 11"/>
                <a:gd name="T8" fmla="*/ 15 w 28"/>
                <a:gd name="T9" fmla="*/ 0 h 11"/>
                <a:gd name="T10" fmla="*/ 0 w 28"/>
                <a:gd name="T11" fmla="*/ 7 h 11"/>
              </a:gdLst>
              <a:ahLst/>
              <a:cxnLst>
                <a:cxn ang="0">
                  <a:pos x="T0" y="T1"/>
                </a:cxn>
                <a:cxn ang="0">
                  <a:pos x="T2" y="T3"/>
                </a:cxn>
                <a:cxn ang="0">
                  <a:pos x="T4" y="T5"/>
                </a:cxn>
                <a:cxn ang="0">
                  <a:pos x="T6" y="T7"/>
                </a:cxn>
                <a:cxn ang="0">
                  <a:pos x="T8" y="T9"/>
                </a:cxn>
                <a:cxn ang="0">
                  <a:pos x="T10" y="T11"/>
                </a:cxn>
              </a:cxnLst>
              <a:rect l="0" t="0" r="r" b="b"/>
              <a:pathLst>
                <a:path w="28" h="11">
                  <a:moveTo>
                    <a:pt x="0" y="7"/>
                  </a:moveTo>
                  <a:cubicBezTo>
                    <a:pt x="0" y="8"/>
                    <a:pt x="0" y="8"/>
                    <a:pt x="0" y="9"/>
                  </a:cubicBezTo>
                  <a:cubicBezTo>
                    <a:pt x="1" y="8"/>
                    <a:pt x="2" y="8"/>
                    <a:pt x="4" y="7"/>
                  </a:cubicBezTo>
                  <a:cubicBezTo>
                    <a:pt x="11" y="5"/>
                    <a:pt x="19" y="6"/>
                    <a:pt x="28" y="11"/>
                  </a:cubicBezTo>
                  <a:cubicBezTo>
                    <a:pt x="25" y="5"/>
                    <a:pt x="21" y="1"/>
                    <a:pt x="15" y="0"/>
                  </a:cubicBezTo>
                  <a:cubicBezTo>
                    <a:pt x="9" y="4"/>
                    <a:pt x="4" y="6"/>
                    <a:pt x="0"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0" name="Freeform 373"/>
            <p:cNvSpPr/>
            <p:nvPr/>
          </p:nvSpPr>
          <p:spPr bwMode="auto">
            <a:xfrm>
              <a:off x="1900238" y="2024063"/>
              <a:ext cx="11113" cy="12700"/>
            </a:xfrm>
            <a:custGeom>
              <a:avLst/>
              <a:gdLst>
                <a:gd name="T0" fmla="*/ 8 w 8"/>
                <a:gd name="T1" fmla="*/ 3 h 9"/>
                <a:gd name="T2" fmla="*/ 8 w 8"/>
                <a:gd name="T3" fmla="*/ 0 h 9"/>
                <a:gd name="T4" fmla="*/ 5 w 8"/>
                <a:gd name="T5" fmla="*/ 1 h 9"/>
                <a:gd name="T6" fmla="*/ 4 w 8"/>
                <a:gd name="T7" fmla="*/ 1 h 9"/>
                <a:gd name="T8" fmla="*/ 0 w 8"/>
                <a:gd name="T9" fmla="*/ 9 h 9"/>
                <a:gd name="T10" fmla="*/ 8 w 8"/>
                <a:gd name="T11" fmla="*/ 3 h 9"/>
              </a:gdLst>
              <a:ahLst/>
              <a:cxnLst>
                <a:cxn ang="0">
                  <a:pos x="T0" y="T1"/>
                </a:cxn>
                <a:cxn ang="0">
                  <a:pos x="T2" y="T3"/>
                </a:cxn>
                <a:cxn ang="0">
                  <a:pos x="T4" y="T5"/>
                </a:cxn>
                <a:cxn ang="0">
                  <a:pos x="T6" y="T7"/>
                </a:cxn>
                <a:cxn ang="0">
                  <a:pos x="T8" y="T9"/>
                </a:cxn>
                <a:cxn ang="0">
                  <a:pos x="T10" y="T11"/>
                </a:cxn>
              </a:cxnLst>
              <a:rect l="0" t="0" r="r" b="b"/>
              <a:pathLst>
                <a:path w="8" h="9">
                  <a:moveTo>
                    <a:pt x="8" y="3"/>
                  </a:moveTo>
                  <a:cubicBezTo>
                    <a:pt x="8" y="2"/>
                    <a:pt x="8" y="1"/>
                    <a:pt x="8" y="0"/>
                  </a:cubicBezTo>
                  <a:cubicBezTo>
                    <a:pt x="6" y="1"/>
                    <a:pt x="5" y="1"/>
                    <a:pt x="5" y="1"/>
                  </a:cubicBezTo>
                  <a:cubicBezTo>
                    <a:pt x="4" y="1"/>
                    <a:pt x="4" y="1"/>
                    <a:pt x="4" y="1"/>
                  </a:cubicBezTo>
                  <a:cubicBezTo>
                    <a:pt x="2" y="3"/>
                    <a:pt x="1" y="6"/>
                    <a:pt x="0" y="9"/>
                  </a:cubicBezTo>
                  <a:cubicBezTo>
                    <a:pt x="2" y="8"/>
                    <a:pt x="4" y="5"/>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1" name="Freeform 374"/>
            <p:cNvSpPr/>
            <p:nvPr/>
          </p:nvSpPr>
          <p:spPr bwMode="auto">
            <a:xfrm>
              <a:off x="1914525" y="2036763"/>
              <a:ext cx="38100" cy="31750"/>
            </a:xfrm>
            <a:custGeom>
              <a:avLst/>
              <a:gdLst>
                <a:gd name="T0" fmla="*/ 1 w 27"/>
                <a:gd name="T1" fmla="*/ 1 h 23"/>
                <a:gd name="T2" fmla="*/ 0 w 27"/>
                <a:gd name="T3" fmla="*/ 1 h 23"/>
                <a:gd name="T4" fmla="*/ 15 w 27"/>
                <a:gd name="T5" fmla="*/ 23 h 23"/>
                <a:gd name="T6" fmla="*/ 27 w 27"/>
                <a:gd name="T7" fmla="*/ 14 h 23"/>
                <a:gd name="T8" fmla="*/ 1 w 27"/>
                <a:gd name="T9" fmla="*/ 1 h 23"/>
              </a:gdLst>
              <a:ahLst/>
              <a:cxnLst>
                <a:cxn ang="0">
                  <a:pos x="T0" y="T1"/>
                </a:cxn>
                <a:cxn ang="0">
                  <a:pos x="T2" y="T3"/>
                </a:cxn>
                <a:cxn ang="0">
                  <a:pos x="T4" y="T5"/>
                </a:cxn>
                <a:cxn ang="0">
                  <a:pos x="T6" y="T7"/>
                </a:cxn>
                <a:cxn ang="0">
                  <a:pos x="T8" y="T9"/>
                </a:cxn>
              </a:cxnLst>
              <a:rect l="0" t="0" r="r" b="b"/>
              <a:pathLst>
                <a:path w="27" h="23">
                  <a:moveTo>
                    <a:pt x="1" y="1"/>
                  </a:moveTo>
                  <a:cubicBezTo>
                    <a:pt x="1" y="1"/>
                    <a:pt x="0" y="1"/>
                    <a:pt x="0" y="1"/>
                  </a:cubicBezTo>
                  <a:cubicBezTo>
                    <a:pt x="2" y="10"/>
                    <a:pt x="7" y="17"/>
                    <a:pt x="15" y="23"/>
                  </a:cubicBezTo>
                  <a:cubicBezTo>
                    <a:pt x="20" y="22"/>
                    <a:pt x="24" y="19"/>
                    <a:pt x="27" y="14"/>
                  </a:cubicBezTo>
                  <a:cubicBezTo>
                    <a:pt x="22" y="10"/>
                    <a:pt x="10"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2" name="Freeform 375"/>
            <p:cNvSpPr/>
            <p:nvPr/>
          </p:nvSpPr>
          <p:spPr bwMode="auto">
            <a:xfrm>
              <a:off x="1914525" y="2024063"/>
              <a:ext cx="41275" cy="30162"/>
            </a:xfrm>
            <a:custGeom>
              <a:avLst/>
              <a:gdLst>
                <a:gd name="T0" fmla="*/ 4 w 30"/>
                <a:gd name="T1" fmla="*/ 2 h 22"/>
                <a:gd name="T2" fmla="*/ 0 w 30"/>
                <a:gd name="T3" fmla="*/ 4 h 22"/>
                <a:gd name="T4" fmla="*/ 0 w 30"/>
                <a:gd name="T5" fmla="*/ 8 h 22"/>
                <a:gd name="T6" fmla="*/ 1 w 30"/>
                <a:gd name="T7" fmla="*/ 8 h 22"/>
                <a:gd name="T8" fmla="*/ 28 w 30"/>
                <a:gd name="T9" fmla="*/ 22 h 22"/>
                <a:gd name="T10" fmla="*/ 30 w 30"/>
                <a:gd name="T11" fmla="*/ 12 h 22"/>
                <a:gd name="T12" fmla="*/ 29 w 30"/>
                <a:gd name="T13" fmla="*/ 6 h 22"/>
                <a:gd name="T14" fmla="*/ 4 w 30"/>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2">
                  <a:moveTo>
                    <a:pt x="4" y="2"/>
                  </a:moveTo>
                  <a:cubicBezTo>
                    <a:pt x="2" y="2"/>
                    <a:pt x="1" y="3"/>
                    <a:pt x="0" y="4"/>
                  </a:cubicBezTo>
                  <a:cubicBezTo>
                    <a:pt x="0" y="5"/>
                    <a:pt x="0" y="7"/>
                    <a:pt x="0" y="8"/>
                  </a:cubicBezTo>
                  <a:cubicBezTo>
                    <a:pt x="0" y="8"/>
                    <a:pt x="1" y="8"/>
                    <a:pt x="1" y="8"/>
                  </a:cubicBezTo>
                  <a:cubicBezTo>
                    <a:pt x="10" y="7"/>
                    <a:pt x="22" y="16"/>
                    <a:pt x="28" y="22"/>
                  </a:cubicBezTo>
                  <a:cubicBezTo>
                    <a:pt x="29" y="19"/>
                    <a:pt x="30" y="16"/>
                    <a:pt x="30" y="12"/>
                  </a:cubicBezTo>
                  <a:cubicBezTo>
                    <a:pt x="30" y="10"/>
                    <a:pt x="30" y="8"/>
                    <a:pt x="29" y="6"/>
                  </a:cubicBezTo>
                  <a:cubicBezTo>
                    <a:pt x="20" y="1"/>
                    <a:pt x="11" y="0"/>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3" name="Freeform 376"/>
            <p:cNvSpPr/>
            <p:nvPr/>
          </p:nvSpPr>
          <p:spPr bwMode="auto">
            <a:xfrm>
              <a:off x="1900238" y="2030413"/>
              <a:ext cx="11113" cy="26987"/>
            </a:xfrm>
            <a:custGeom>
              <a:avLst/>
              <a:gdLst>
                <a:gd name="T0" fmla="*/ 6 w 8"/>
                <a:gd name="T1" fmla="*/ 5 h 19"/>
                <a:gd name="T2" fmla="*/ 8 w 8"/>
                <a:gd name="T3" fmla="*/ 4 h 19"/>
                <a:gd name="T4" fmla="*/ 8 w 8"/>
                <a:gd name="T5" fmla="*/ 3 h 19"/>
                <a:gd name="T6" fmla="*/ 8 w 8"/>
                <a:gd name="T7" fmla="*/ 0 h 19"/>
                <a:gd name="T8" fmla="*/ 0 w 8"/>
                <a:gd name="T9" fmla="*/ 8 h 19"/>
                <a:gd name="T10" fmla="*/ 4 w 8"/>
                <a:gd name="T11" fmla="*/ 19 h 19"/>
                <a:gd name="T12" fmla="*/ 6 w 8"/>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8" h="19">
                  <a:moveTo>
                    <a:pt x="6" y="5"/>
                  </a:moveTo>
                  <a:cubicBezTo>
                    <a:pt x="7" y="5"/>
                    <a:pt x="7" y="4"/>
                    <a:pt x="8" y="4"/>
                  </a:cubicBezTo>
                  <a:cubicBezTo>
                    <a:pt x="8" y="4"/>
                    <a:pt x="8" y="3"/>
                    <a:pt x="8" y="3"/>
                  </a:cubicBezTo>
                  <a:cubicBezTo>
                    <a:pt x="8" y="2"/>
                    <a:pt x="8" y="1"/>
                    <a:pt x="8" y="0"/>
                  </a:cubicBezTo>
                  <a:cubicBezTo>
                    <a:pt x="5" y="2"/>
                    <a:pt x="2" y="6"/>
                    <a:pt x="0" y="8"/>
                  </a:cubicBezTo>
                  <a:cubicBezTo>
                    <a:pt x="0" y="12"/>
                    <a:pt x="2" y="16"/>
                    <a:pt x="4" y="19"/>
                  </a:cubicBezTo>
                  <a:cubicBezTo>
                    <a:pt x="3" y="15"/>
                    <a:pt x="4" y="9"/>
                    <a:pt x="6"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4" name="Freeform 377"/>
            <p:cNvSpPr/>
            <p:nvPr/>
          </p:nvSpPr>
          <p:spPr bwMode="auto">
            <a:xfrm>
              <a:off x="1908175" y="2038350"/>
              <a:ext cx="23813" cy="31750"/>
            </a:xfrm>
            <a:custGeom>
              <a:avLst/>
              <a:gdLst>
                <a:gd name="T0" fmla="*/ 3 w 17"/>
                <a:gd name="T1" fmla="*/ 0 h 22"/>
                <a:gd name="T2" fmla="*/ 3 w 17"/>
                <a:gd name="T3" fmla="*/ 1 h 22"/>
                <a:gd name="T4" fmla="*/ 1 w 17"/>
                <a:gd name="T5" fmla="*/ 15 h 22"/>
                <a:gd name="T6" fmla="*/ 15 w 17"/>
                <a:gd name="T7" fmla="*/ 22 h 22"/>
                <a:gd name="T8" fmla="*/ 17 w 17"/>
                <a:gd name="T9" fmla="*/ 21 h 22"/>
                <a:gd name="T10" fmla="*/ 3 w 17"/>
                <a:gd name="T11" fmla="*/ 0 h 22"/>
              </a:gdLst>
              <a:ahLst/>
              <a:cxnLst>
                <a:cxn ang="0">
                  <a:pos x="T0" y="T1"/>
                </a:cxn>
                <a:cxn ang="0">
                  <a:pos x="T2" y="T3"/>
                </a:cxn>
                <a:cxn ang="0">
                  <a:pos x="T4" y="T5"/>
                </a:cxn>
                <a:cxn ang="0">
                  <a:pos x="T6" y="T7"/>
                </a:cxn>
                <a:cxn ang="0">
                  <a:pos x="T8" y="T9"/>
                </a:cxn>
                <a:cxn ang="0">
                  <a:pos x="T10" y="T11"/>
                </a:cxn>
              </a:cxnLst>
              <a:rect l="0" t="0" r="r" b="b"/>
              <a:pathLst>
                <a:path w="17" h="22">
                  <a:moveTo>
                    <a:pt x="3" y="0"/>
                  </a:moveTo>
                  <a:cubicBezTo>
                    <a:pt x="3" y="0"/>
                    <a:pt x="3" y="0"/>
                    <a:pt x="3" y="1"/>
                  </a:cubicBezTo>
                  <a:cubicBezTo>
                    <a:pt x="0" y="4"/>
                    <a:pt x="0" y="13"/>
                    <a:pt x="1" y="15"/>
                  </a:cubicBezTo>
                  <a:cubicBezTo>
                    <a:pt x="4" y="19"/>
                    <a:pt x="9" y="22"/>
                    <a:pt x="15" y="22"/>
                  </a:cubicBezTo>
                  <a:cubicBezTo>
                    <a:pt x="16" y="22"/>
                    <a:pt x="17" y="21"/>
                    <a:pt x="17" y="21"/>
                  </a:cubicBezTo>
                  <a:cubicBezTo>
                    <a:pt x="8" y="14"/>
                    <a:pt x="5" y="6"/>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5" name="Freeform 378"/>
            <p:cNvSpPr/>
            <p:nvPr/>
          </p:nvSpPr>
          <p:spPr bwMode="auto">
            <a:xfrm>
              <a:off x="1449388" y="3275013"/>
              <a:ext cx="4763" cy="3175"/>
            </a:xfrm>
            <a:custGeom>
              <a:avLst/>
              <a:gdLst>
                <a:gd name="T0" fmla="*/ 2 w 3"/>
                <a:gd name="T1" fmla="*/ 2 h 2"/>
                <a:gd name="T2" fmla="*/ 3 w 3"/>
                <a:gd name="T3" fmla="*/ 0 h 2"/>
                <a:gd name="T4" fmla="*/ 0 w 3"/>
                <a:gd name="T5" fmla="*/ 2 h 2"/>
                <a:gd name="T6" fmla="*/ 2 w 3"/>
                <a:gd name="T7" fmla="*/ 2 h 2"/>
              </a:gdLst>
              <a:ahLst/>
              <a:cxnLst>
                <a:cxn ang="0">
                  <a:pos x="T0" y="T1"/>
                </a:cxn>
                <a:cxn ang="0">
                  <a:pos x="T2" y="T3"/>
                </a:cxn>
                <a:cxn ang="0">
                  <a:pos x="T4" y="T5"/>
                </a:cxn>
                <a:cxn ang="0">
                  <a:pos x="T6" y="T7"/>
                </a:cxn>
              </a:cxnLst>
              <a:rect l="0" t="0" r="r" b="b"/>
              <a:pathLst>
                <a:path w="3" h="2">
                  <a:moveTo>
                    <a:pt x="2" y="2"/>
                  </a:moveTo>
                  <a:cubicBezTo>
                    <a:pt x="2" y="1"/>
                    <a:pt x="3" y="0"/>
                    <a:pt x="3" y="0"/>
                  </a:cubicBezTo>
                  <a:cubicBezTo>
                    <a:pt x="2" y="0"/>
                    <a:pt x="1" y="1"/>
                    <a:pt x="0" y="2"/>
                  </a:cubicBezTo>
                  <a:cubicBezTo>
                    <a:pt x="1" y="2"/>
                    <a:pt x="1" y="2"/>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6" name="Freeform 379"/>
            <p:cNvSpPr/>
            <p:nvPr/>
          </p:nvSpPr>
          <p:spPr bwMode="auto">
            <a:xfrm>
              <a:off x="1455738" y="3270250"/>
              <a:ext cx="17463" cy="7937"/>
            </a:xfrm>
            <a:custGeom>
              <a:avLst/>
              <a:gdLst>
                <a:gd name="T0" fmla="*/ 0 w 13"/>
                <a:gd name="T1" fmla="*/ 6 h 6"/>
                <a:gd name="T2" fmla="*/ 13 w 13"/>
                <a:gd name="T3" fmla="*/ 0 h 6"/>
                <a:gd name="T4" fmla="*/ 10 w 13"/>
                <a:gd name="T5" fmla="*/ 0 h 6"/>
                <a:gd name="T6" fmla="*/ 1 w 13"/>
                <a:gd name="T7" fmla="*/ 2 h 6"/>
                <a:gd name="T8" fmla="*/ 0 w 13"/>
                <a:gd name="T9" fmla="*/ 6 h 6"/>
              </a:gdLst>
              <a:ahLst/>
              <a:cxnLst>
                <a:cxn ang="0">
                  <a:pos x="T0" y="T1"/>
                </a:cxn>
                <a:cxn ang="0">
                  <a:pos x="T2" y="T3"/>
                </a:cxn>
                <a:cxn ang="0">
                  <a:pos x="T4" y="T5"/>
                </a:cxn>
                <a:cxn ang="0">
                  <a:pos x="T6" y="T7"/>
                </a:cxn>
                <a:cxn ang="0">
                  <a:pos x="T8" y="T9"/>
                </a:cxn>
              </a:cxnLst>
              <a:rect l="0" t="0" r="r" b="b"/>
              <a:pathLst>
                <a:path w="13" h="6">
                  <a:moveTo>
                    <a:pt x="0" y="6"/>
                  </a:moveTo>
                  <a:cubicBezTo>
                    <a:pt x="3" y="5"/>
                    <a:pt x="8" y="3"/>
                    <a:pt x="13" y="0"/>
                  </a:cubicBezTo>
                  <a:cubicBezTo>
                    <a:pt x="12" y="0"/>
                    <a:pt x="11" y="0"/>
                    <a:pt x="10" y="0"/>
                  </a:cubicBezTo>
                  <a:cubicBezTo>
                    <a:pt x="7" y="0"/>
                    <a:pt x="4" y="1"/>
                    <a:pt x="1" y="2"/>
                  </a:cubicBezTo>
                  <a:cubicBezTo>
                    <a:pt x="1" y="3"/>
                    <a:pt x="0" y="4"/>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7" name="Freeform 380"/>
            <p:cNvSpPr/>
            <p:nvPr/>
          </p:nvSpPr>
          <p:spPr bwMode="auto">
            <a:xfrm>
              <a:off x="1455738" y="3271838"/>
              <a:ext cx="38100" cy="12700"/>
            </a:xfrm>
            <a:custGeom>
              <a:avLst/>
              <a:gdLst>
                <a:gd name="T0" fmla="*/ 0 w 28"/>
                <a:gd name="T1" fmla="*/ 6 h 10"/>
                <a:gd name="T2" fmla="*/ 0 w 28"/>
                <a:gd name="T3" fmla="*/ 8 h 10"/>
                <a:gd name="T4" fmla="*/ 4 w 28"/>
                <a:gd name="T5" fmla="*/ 7 h 10"/>
                <a:gd name="T6" fmla="*/ 28 w 28"/>
                <a:gd name="T7" fmla="*/ 10 h 10"/>
                <a:gd name="T8" fmla="*/ 15 w 28"/>
                <a:gd name="T9" fmla="*/ 0 h 10"/>
                <a:gd name="T10" fmla="*/ 0 w 28"/>
                <a:gd name="T11" fmla="*/ 6 h 10"/>
              </a:gdLst>
              <a:ahLst/>
              <a:cxnLst>
                <a:cxn ang="0">
                  <a:pos x="T0" y="T1"/>
                </a:cxn>
                <a:cxn ang="0">
                  <a:pos x="T2" y="T3"/>
                </a:cxn>
                <a:cxn ang="0">
                  <a:pos x="T4" y="T5"/>
                </a:cxn>
                <a:cxn ang="0">
                  <a:pos x="T6" y="T7"/>
                </a:cxn>
                <a:cxn ang="0">
                  <a:pos x="T8" y="T9"/>
                </a:cxn>
                <a:cxn ang="0">
                  <a:pos x="T10" y="T11"/>
                </a:cxn>
              </a:cxnLst>
              <a:rect l="0" t="0" r="r" b="b"/>
              <a:pathLst>
                <a:path w="28" h="10">
                  <a:moveTo>
                    <a:pt x="0" y="6"/>
                  </a:moveTo>
                  <a:cubicBezTo>
                    <a:pt x="0" y="7"/>
                    <a:pt x="0" y="8"/>
                    <a:pt x="0" y="8"/>
                  </a:cubicBezTo>
                  <a:cubicBezTo>
                    <a:pt x="1" y="8"/>
                    <a:pt x="2" y="7"/>
                    <a:pt x="4" y="7"/>
                  </a:cubicBezTo>
                  <a:cubicBezTo>
                    <a:pt x="11" y="5"/>
                    <a:pt x="19" y="6"/>
                    <a:pt x="28" y="10"/>
                  </a:cubicBezTo>
                  <a:cubicBezTo>
                    <a:pt x="26" y="5"/>
                    <a:pt x="21" y="1"/>
                    <a:pt x="15" y="0"/>
                  </a:cubicBezTo>
                  <a:cubicBezTo>
                    <a:pt x="9" y="4"/>
                    <a:pt x="4" y="6"/>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8" name="Freeform 381"/>
            <p:cNvSpPr/>
            <p:nvPr/>
          </p:nvSpPr>
          <p:spPr bwMode="auto">
            <a:xfrm>
              <a:off x="1443038" y="3281363"/>
              <a:ext cx="9525" cy="12700"/>
            </a:xfrm>
            <a:custGeom>
              <a:avLst/>
              <a:gdLst>
                <a:gd name="T0" fmla="*/ 7 w 7"/>
                <a:gd name="T1" fmla="*/ 2 h 9"/>
                <a:gd name="T2" fmla="*/ 7 w 7"/>
                <a:gd name="T3" fmla="*/ 0 h 9"/>
                <a:gd name="T4" fmla="*/ 4 w 7"/>
                <a:gd name="T5" fmla="*/ 0 h 9"/>
                <a:gd name="T6" fmla="*/ 3 w 7"/>
                <a:gd name="T7" fmla="*/ 0 h 9"/>
                <a:gd name="T8" fmla="*/ 0 w 7"/>
                <a:gd name="T9" fmla="*/ 9 h 9"/>
                <a:gd name="T10" fmla="*/ 7 w 7"/>
                <a:gd name="T11" fmla="*/ 2 h 9"/>
              </a:gdLst>
              <a:ahLst/>
              <a:cxnLst>
                <a:cxn ang="0">
                  <a:pos x="T0" y="T1"/>
                </a:cxn>
                <a:cxn ang="0">
                  <a:pos x="T2" y="T3"/>
                </a:cxn>
                <a:cxn ang="0">
                  <a:pos x="T4" y="T5"/>
                </a:cxn>
                <a:cxn ang="0">
                  <a:pos x="T6" y="T7"/>
                </a:cxn>
                <a:cxn ang="0">
                  <a:pos x="T8" y="T9"/>
                </a:cxn>
                <a:cxn ang="0">
                  <a:pos x="T10" y="T11"/>
                </a:cxn>
              </a:cxnLst>
              <a:rect l="0" t="0" r="r" b="b"/>
              <a:pathLst>
                <a:path w="7" h="9">
                  <a:moveTo>
                    <a:pt x="7" y="2"/>
                  </a:moveTo>
                  <a:cubicBezTo>
                    <a:pt x="7" y="1"/>
                    <a:pt x="7" y="1"/>
                    <a:pt x="7" y="0"/>
                  </a:cubicBezTo>
                  <a:cubicBezTo>
                    <a:pt x="6" y="0"/>
                    <a:pt x="5" y="0"/>
                    <a:pt x="4" y="0"/>
                  </a:cubicBezTo>
                  <a:cubicBezTo>
                    <a:pt x="4" y="0"/>
                    <a:pt x="3" y="0"/>
                    <a:pt x="3" y="0"/>
                  </a:cubicBezTo>
                  <a:cubicBezTo>
                    <a:pt x="1" y="3"/>
                    <a:pt x="0" y="5"/>
                    <a:pt x="0" y="9"/>
                  </a:cubicBezTo>
                  <a:cubicBezTo>
                    <a:pt x="1" y="7"/>
                    <a:pt x="3" y="4"/>
                    <a:pt x="7"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9" name="Freeform 382"/>
            <p:cNvSpPr/>
            <p:nvPr/>
          </p:nvSpPr>
          <p:spPr bwMode="auto">
            <a:xfrm>
              <a:off x="1455738" y="3292475"/>
              <a:ext cx="36513" cy="31750"/>
            </a:xfrm>
            <a:custGeom>
              <a:avLst/>
              <a:gdLst>
                <a:gd name="T0" fmla="*/ 1 w 27"/>
                <a:gd name="T1" fmla="*/ 1 h 23"/>
                <a:gd name="T2" fmla="*/ 0 w 27"/>
                <a:gd name="T3" fmla="*/ 1 h 23"/>
                <a:gd name="T4" fmla="*/ 15 w 27"/>
                <a:gd name="T5" fmla="*/ 23 h 23"/>
                <a:gd name="T6" fmla="*/ 27 w 27"/>
                <a:gd name="T7" fmla="*/ 15 h 23"/>
                <a:gd name="T8" fmla="*/ 1 w 27"/>
                <a:gd name="T9" fmla="*/ 1 h 23"/>
              </a:gdLst>
              <a:ahLst/>
              <a:cxnLst>
                <a:cxn ang="0">
                  <a:pos x="T0" y="T1"/>
                </a:cxn>
                <a:cxn ang="0">
                  <a:pos x="T2" y="T3"/>
                </a:cxn>
                <a:cxn ang="0">
                  <a:pos x="T4" y="T5"/>
                </a:cxn>
                <a:cxn ang="0">
                  <a:pos x="T6" y="T7"/>
                </a:cxn>
                <a:cxn ang="0">
                  <a:pos x="T8" y="T9"/>
                </a:cxn>
              </a:cxnLst>
              <a:rect l="0" t="0" r="r" b="b"/>
              <a:pathLst>
                <a:path w="27" h="23">
                  <a:moveTo>
                    <a:pt x="1" y="1"/>
                  </a:moveTo>
                  <a:cubicBezTo>
                    <a:pt x="1" y="1"/>
                    <a:pt x="1" y="1"/>
                    <a:pt x="0" y="1"/>
                  </a:cubicBezTo>
                  <a:cubicBezTo>
                    <a:pt x="2" y="10"/>
                    <a:pt x="7" y="18"/>
                    <a:pt x="15" y="23"/>
                  </a:cubicBezTo>
                  <a:cubicBezTo>
                    <a:pt x="20" y="22"/>
                    <a:pt x="25" y="19"/>
                    <a:pt x="27" y="15"/>
                  </a:cubicBezTo>
                  <a:cubicBezTo>
                    <a:pt x="22" y="10"/>
                    <a:pt x="10"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0" name="Freeform 383"/>
            <p:cNvSpPr/>
            <p:nvPr/>
          </p:nvSpPr>
          <p:spPr bwMode="auto">
            <a:xfrm>
              <a:off x="1455738" y="3279775"/>
              <a:ext cx="41275" cy="30162"/>
            </a:xfrm>
            <a:custGeom>
              <a:avLst/>
              <a:gdLst>
                <a:gd name="T0" fmla="*/ 4 w 30"/>
                <a:gd name="T1" fmla="*/ 2 h 22"/>
                <a:gd name="T2" fmla="*/ 0 w 30"/>
                <a:gd name="T3" fmla="*/ 4 h 22"/>
                <a:gd name="T4" fmla="*/ 0 w 30"/>
                <a:gd name="T5" fmla="*/ 9 h 22"/>
                <a:gd name="T6" fmla="*/ 1 w 30"/>
                <a:gd name="T7" fmla="*/ 8 h 22"/>
                <a:gd name="T8" fmla="*/ 28 w 30"/>
                <a:gd name="T9" fmla="*/ 22 h 22"/>
                <a:gd name="T10" fmla="*/ 30 w 30"/>
                <a:gd name="T11" fmla="*/ 13 h 22"/>
                <a:gd name="T12" fmla="*/ 29 w 30"/>
                <a:gd name="T13" fmla="*/ 7 h 22"/>
                <a:gd name="T14" fmla="*/ 4 w 30"/>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2">
                  <a:moveTo>
                    <a:pt x="4" y="2"/>
                  </a:moveTo>
                  <a:cubicBezTo>
                    <a:pt x="3" y="3"/>
                    <a:pt x="1" y="3"/>
                    <a:pt x="0" y="4"/>
                  </a:cubicBezTo>
                  <a:cubicBezTo>
                    <a:pt x="0" y="6"/>
                    <a:pt x="0" y="7"/>
                    <a:pt x="0" y="9"/>
                  </a:cubicBezTo>
                  <a:cubicBezTo>
                    <a:pt x="0" y="8"/>
                    <a:pt x="1" y="8"/>
                    <a:pt x="1" y="8"/>
                  </a:cubicBezTo>
                  <a:cubicBezTo>
                    <a:pt x="10" y="8"/>
                    <a:pt x="22" y="17"/>
                    <a:pt x="28" y="22"/>
                  </a:cubicBezTo>
                  <a:cubicBezTo>
                    <a:pt x="30" y="19"/>
                    <a:pt x="30" y="16"/>
                    <a:pt x="30" y="13"/>
                  </a:cubicBezTo>
                  <a:cubicBezTo>
                    <a:pt x="30" y="11"/>
                    <a:pt x="30" y="9"/>
                    <a:pt x="29" y="7"/>
                  </a:cubicBezTo>
                  <a:cubicBezTo>
                    <a:pt x="20" y="2"/>
                    <a:pt x="12" y="0"/>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1" name="Freeform 384"/>
            <p:cNvSpPr/>
            <p:nvPr/>
          </p:nvSpPr>
          <p:spPr bwMode="auto">
            <a:xfrm>
              <a:off x="1441450" y="3286125"/>
              <a:ext cx="11113" cy="26987"/>
            </a:xfrm>
            <a:custGeom>
              <a:avLst/>
              <a:gdLst>
                <a:gd name="T0" fmla="*/ 7 w 8"/>
                <a:gd name="T1" fmla="*/ 6 h 19"/>
                <a:gd name="T2" fmla="*/ 8 w 8"/>
                <a:gd name="T3" fmla="*/ 4 h 19"/>
                <a:gd name="T4" fmla="*/ 8 w 8"/>
                <a:gd name="T5" fmla="*/ 4 h 19"/>
                <a:gd name="T6" fmla="*/ 8 w 8"/>
                <a:gd name="T7" fmla="*/ 0 h 19"/>
                <a:gd name="T8" fmla="*/ 0 w 8"/>
                <a:gd name="T9" fmla="*/ 9 h 19"/>
                <a:gd name="T10" fmla="*/ 4 w 8"/>
                <a:gd name="T11" fmla="*/ 19 h 19"/>
                <a:gd name="T12" fmla="*/ 7 w 8"/>
                <a:gd name="T13" fmla="*/ 6 h 19"/>
              </a:gdLst>
              <a:ahLst/>
              <a:cxnLst>
                <a:cxn ang="0">
                  <a:pos x="T0" y="T1"/>
                </a:cxn>
                <a:cxn ang="0">
                  <a:pos x="T2" y="T3"/>
                </a:cxn>
                <a:cxn ang="0">
                  <a:pos x="T4" y="T5"/>
                </a:cxn>
                <a:cxn ang="0">
                  <a:pos x="T6" y="T7"/>
                </a:cxn>
                <a:cxn ang="0">
                  <a:pos x="T8" y="T9"/>
                </a:cxn>
                <a:cxn ang="0">
                  <a:pos x="T10" y="T11"/>
                </a:cxn>
                <a:cxn ang="0">
                  <a:pos x="T12" y="T13"/>
                </a:cxn>
              </a:cxnLst>
              <a:rect l="0" t="0" r="r" b="b"/>
              <a:pathLst>
                <a:path w="8" h="19">
                  <a:moveTo>
                    <a:pt x="7" y="6"/>
                  </a:moveTo>
                  <a:cubicBezTo>
                    <a:pt x="7" y="5"/>
                    <a:pt x="8" y="5"/>
                    <a:pt x="8" y="4"/>
                  </a:cubicBezTo>
                  <a:cubicBezTo>
                    <a:pt x="8" y="4"/>
                    <a:pt x="8" y="4"/>
                    <a:pt x="8" y="4"/>
                  </a:cubicBezTo>
                  <a:cubicBezTo>
                    <a:pt x="8" y="3"/>
                    <a:pt x="8" y="1"/>
                    <a:pt x="8" y="0"/>
                  </a:cubicBezTo>
                  <a:cubicBezTo>
                    <a:pt x="5" y="2"/>
                    <a:pt x="2" y="6"/>
                    <a:pt x="0" y="9"/>
                  </a:cubicBezTo>
                  <a:cubicBezTo>
                    <a:pt x="1" y="13"/>
                    <a:pt x="2" y="16"/>
                    <a:pt x="4" y="19"/>
                  </a:cubicBezTo>
                  <a:cubicBezTo>
                    <a:pt x="4" y="16"/>
                    <a:pt x="4" y="9"/>
                    <a:pt x="7"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2" name="Freeform 385"/>
            <p:cNvSpPr/>
            <p:nvPr/>
          </p:nvSpPr>
          <p:spPr bwMode="auto">
            <a:xfrm>
              <a:off x="1449388" y="3295650"/>
              <a:ext cx="23813" cy="30162"/>
            </a:xfrm>
            <a:custGeom>
              <a:avLst/>
              <a:gdLst>
                <a:gd name="T0" fmla="*/ 4 w 18"/>
                <a:gd name="T1" fmla="*/ 0 h 22"/>
                <a:gd name="T2" fmla="*/ 3 w 18"/>
                <a:gd name="T3" fmla="*/ 1 h 22"/>
                <a:gd name="T4" fmla="*/ 1 w 18"/>
                <a:gd name="T5" fmla="*/ 16 h 22"/>
                <a:gd name="T6" fmla="*/ 15 w 18"/>
                <a:gd name="T7" fmla="*/ 22 h 22"/>
                <a:gd name="T8" fmla="*/ 18 w 18"/>
                <a:gd name="T9" fmla="*/ 22 h 22"/>
                <a:gd name="T10" fmla="*/ 4 w 18"/>
                <a:gd name="T11" fmla="*/ 0 h 22"/>
              </a:gdLst>
              <a:ahLst/>
              <a:cxnLst>
                <a:cxn ang="0">
                  <a:pos x="T0" y="T1"/>
                </a:cxn>
                <a:cxn ang="0">
                  <a:pos x="T2" y="T3"/>
                </a:cxn>
                <a:cxn ang="0">
                  <a:pos x="T4" y="T5"/>
                </a:cxn>
                <a:cxn ang="0">
                  <a:pos x="T6" y="T7"/>
                </a:cxn>
                <a:cxn ang="0">
                  <a:pos x="T8" y="T9"/>
                </a:cxn>
                <a:cxn ang="0">
                  <a:pos x="T10" y="T11"/>
                </a:cxn>
              </a:cxnLst>
              <a:rect l="0" t="0" r="r" b="b"/>
              <a:pathLst>
                <a:path w="18" h="22">
                  <a:moveTo>
                    <a:pt x="4" y="0"/>
                  </a:moveTo>
                  <a:cubicBezTo>
                    <a:pt x="3" y="1"/>
                    <a:pt x="3" y="1"/>
                    <a:pt x="3" y="1"/>
                  </a:cubicBezTo>
                  <a:cubicBezTo>
                    <a:pt x="0" y="5"/>
                    <a:pt x="1" y="13"/>
                    <a:pt x="1" y="16"/>
                  </a:cubicBezTo>
                  <a:cubicBezTo>
                    <a:pt x="5" y="20"/>
                    <a:pt x="10" y="22"/>
                    <a:pt x="15" y="22"/>
                  </a:cubicBezTo>
                  <a:cubicBezTo>
                    <a:pt x="16" y="22"/>
                    <a:pt x="17" y="22"/>
                    <a:pt x="18" y="22"/>
                  </a:cubicBezTo>
                  <a:cubicBezTo>
                    <a:pt x="9" y="15"/>
                    <a:pt x="5" y="7"/>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3" name="Freeform 386"/>
            <p:cNvSpPr/>
            <p:nvPr/>
          </p:nvSpPr>
          <p:spPr bwMode="auto">
            <a:xfrm>
              <a:off x="1835150" y="2792413"/>
              <a:ext cx="44450" cy="61912"/>
            </a:xfrm>
            <a:custGeom>
              <a:avLst/>
              <a:gdLst>
                <a:gd name="T0" fmla="*/ 16 w 33"/>
                <a:gd name="T1" fmla="*/ 44 h 44"/>
                <a:gd name="T2" fmla="*/ 33 w 33"/>
                <a:gd name="T3" fmla="*/ 39 h 44"/>
                <a:gd name="T4" fmla="*/ 31 w 33"/>
                <a:gd name="T5" fmla="*/ 16 h 44"/>
                <a:gd name="T6" fmla="*/ 15 w 33"/>
                <a:gd name="T7" fmla="*/ 3 h 44"/>
                <a:gd name="T8" fmla="*/ 7 w 33"/>
                <a:gd name="T9" fmla="*/ 22 h 44"/>
                <a:gd name="T10" fmla="*/ 16 w 33"/>
                <a:gd name="T11" fmla="*/ 44 h 44"/>
              </a:gdLst>
              <a:ahLst/>
              <a:cxnLst>
                <a:cxn ang="0">
                  <a:pos x="T0" y="T1"/>
                </a:cxn>
                <a:cxn ang="0">
                  <a:pos x="T2" y="T3"/>
                </a:cxn>
                <a:cxn ang="0">
                  <a:pos x="T4" y="T5"/>
                </a:cxn>
                <a:cxn ang="0">
                  <a:pos x="T6" y="T7"/>
                </a:cxn>
                <a:cxn ang="0">
                  <a:pos x="T8" y="T9"/>
                </a:cxn>
                <a:cxn ang="0">
                  <a:pos x="T10" y="T11"/>
                </a:cxn>
              </a:cxnLst>
              <a:rect l="0" t="0" r="r" b="b"/>
              <a:pathLst>
                <a:path w="33" h="44">
                  <a:moveTo>
                    <a:pt x="16" y="44"/>
                  </a:moveTo>
                  <a:cubicBezTo>
                    <a:pt x="33" y="39"/>
                    <a:pt x="33" y="39"/>
                    <a:pt x="33" y="39"/>
                  </a:cubicBezTo>
                  <a:cubicBezTo>
                    <a:pt x="32" y="35"/>
                    <a:pt x="32" y="28"/>
                    <a:pt x="31" y="16"/>
                  </a:cubicBezTo>
                  <a:cubicBezTo>
                    <a:pt x="30" y="0"/>
                    <a:pt x="18" y="2"/>
                    <a:pt x="15" y="3"/>
                  </a:cubicBezTo>
                  <a:cubicBezTo>
                    <a:pt x="11" y="3"/>
                    <a:pt x="0" y="8"/>
                    <a:pt x="7" y="22"/>
                  </a:cubicBezTo>
                  <a:cubicBezTo>
                    <a:pt x="11" y="33"/>
                    <a:pt x="14" y="40"/>
                    <a:pt x="16"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4" name="Freeform 387"/>
            <p:cNvSpPr/>
            <p:nvPr/>
          </p:nvSpPr>
          <p:spPr bwMode="auto">
            <a:xfrm>
              <a:off x="1858963" y="2855913"/>
              <a:ext cx="25400" cy="15875"/>
            </a:xfrm>
            <a:custGeom>
              <a:avLst/>
              <a:gdLst>
                <a:gd name="T0" fmla="*/ 0 w 18"/>
                <a:gd name="T1" fmla="*/ 4 h 12"/>
                <a:gd name="T2" fmla="*/ 1 w 18"/>
                <a:gd name="T3" fmla="*/ 12 h 12"/>
                <a:gd name="T4" fmla="*/ 18 w 18"/>
                <a:gd name="T5" fmla="*/ 7 h 12"/>
                <a:gd name="T6" fmla="*/ 16 w 18"/>
                <a:gd name="T7" fmla="*/ 0 h 12"/>
                <a:gd name="T8" fmla="*/ 0 w 18"/>
                <a:gd name="T9" fmla="*/ 4 h 12"/>
              </a:gdLst>
              <a:ahLst/>
              <a:cxnLst>
                <a:cxn ang="0">
                  <a:pos x="T0" y="T1"/>
                </a:cxn>
                <a:cxn ang="0">
                  <a:pos x="T2" y="T3"/>
                </a:cxn>
                <a:cxn ang="0">
                  <a:pos x="T4" y="T5"/>
                </a:cxn>
                <a:cxn ang="0">
                  <a:pos x="T6" y="T7"/>
                </a:cxn>
                <a:cxn ang="0">
                  <a:pos x="T8" y="T9"/>
                </a:cxn>
              </a:cxnLst>
              <a:rect l="0" t="0" r="r" b="b"/>
              <a:pathLst>
                <a:path w="18" h="12">
                  <a:moveTo>
                    <a:pt x="0" y="4"/>
                  </a:moveTo>
                  <a:cubicBezTo>
                    <a:pt x="0" y="6"/>
                    <a:pt x="0" y="9"/>
                    <a:pt x="1" y="12"/>
                  </a:cubicBezTo>
                  <a:cubicBezTo>
                    <a:pt x="18" y="7"/>
                    <a:pt x="18" y="7"/>
                    <a:pt x="18" y="7"/>
                  </a:cubicBezTo>
                  <a:cubicBezTo>
                    <a:pt x="17" y="4"/>
                    <a:pt x="16" y="2"/>
                    <a:pt x="16" y="0"/>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5" name="Freeform 388"/>
            <p:cNvSpPr/>
            <p:nvPr/>
          </p:nvSpPr>
          <p:spPr bwMode="auto">
            <a:xfrm>
              <a:off x="1847850" y="2873375"/>
              <a:ext cx="76200" cy="131762"/>
            </a:xfrm>
            <a:custGeom>
              <a:avLst/>
              <a:gdLst>
                <a:gd name="T0" fmla="*/ 34 w 56"/>
                <a:gd name="T1" fmla="*/ 5 h 96"/>
                <a:gd name="T2" fmla="*/ 30 w 56"/>
                <a:gd name="T3" fmla="*/ 0 h 96"/>
                <a:gd name="T4" fmla="*/ 10 w 56"/>
                <a:gd name="T5" fmla="*/ 5 h 96"/>
                <a:gd name="T6" fmla="*/ 9 w 56"/>
                <a:gd name="T7" fmla="*/ 12 h 96"/>
                <a:gd name="T8" fmla="*/ 9 w 56"/>
                <a:gd name="T9" fmla="*/ 57 h 96"/>
                <a:gd name="T10" fmla="*/ 28 w 56"/>
                <a:gd name="T11" fmla="*/ 95 h 96"/>
                <a:gd name="T12" fmla="*/ 56 w 56"/>
                <a:gd name="T13" fmla="*/ 88 h 96"/>
                <a:gd name="T14" fmla="*/ 55 w 56"/>
                <a:gd name="T15" fmla="*/ 46 h 96"/>
                <a:gd name="T16" fmla="*/ 34 w 56"/>
                <a:gd name="T1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96">
                  <a:moveTo>
                    <a:pt x="34" y="5"/>
                  </a:moveTo>
                  <a:cubicBezTo>
                    <a:pt x="33" y="3"/>
                    <a:pt x="31" y="2"/>
                    <a:pt x="30" y="0"/>
                  </a:cubicBezTo>
                  <a:cubicBezTo>
                    <a:pt x="10" y="5"/>
                    <a:pt x="10" y="5"/>
                    <a:pt x="10" y="5"/>
                  </a:cubicBezTo>
                  <a:cubicBezTo>
                    <a:pt x="9" y="7"/>
                    <a:pt x="9" y="9"/>
                    <a:pt x="9" y="12"/>
                  </a:cubicBezTo>
                  <a:cubicBezTo>
                    <a:pt x="6" y="24"/>
                    <a:pt x="0" y="39"/>
                    <a:pt x="9" y="57"/>
                  </a:cubicBezTo>
                  <a:cubicBezTo>
                    <a:pt x="19" y="76"/>
                    <a:pt x="28" y="95"/>
                    <a:pt x="28" y="95"/>
                  </a:cubicBezTo>
                  <a:cubicBezTo>
                    <a:pt x="28" y="95"/>
                    <a:pt x="44" y="96"/>
                    <a:pt x="56" y="88"/>
                  </a:cubicBezTo>
                  <a:cubicBezTo>
                    <a:pt x="56" y="88"/>
                    <a:pt x="55" y="66"/>
                    <a:pt x="55" y="46"/>
                  </a:cubicBezTo>
                  <a:cubicBezTo>
                    <a:pt x="55" y="25"/>
                    <a:pt x="42" y="15"/>
                    <a:pt x="34"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6" name="Freeform 389"/>
            <p:cNvSpPr/>
            <p:nvPr/>
          </p:nvSpPr>
          <p:spPr bwMode="auto">
            <a:xfrm>
              <a:off x="1744663" y="1517650"/>
              <a:ext cx="41275" cy="55562"/>
            </a:xfrm>
            <a:custGeom>
              <a:avLst/>
              <a:gdLst>
                <a:gd name="T0" fmla="*/ 6 w 30"/>
                <a:gd name="T1" fmla="*/ 40 h 40"/>
                <a:gd name="T2" fmla="*/ 24 w 30"/>
                <a:gd name="T3" fmla="*/ 40 h 40"/>
                <a:gd name="T4" fmla="*/ 28 w 30"/>
                <a:gd name="T5" fmla="*/ 17 h 40"/>
                <a:gd name="T6" fmla="*/ 15 w 30"/>
                <a:gd name="T7" fmla="*/ 0 h 40"/>
                <a:gd name="T8" fmla="*/ 3 w 30"/>
                <a:gd name="T9" fmla="*/ 17 h 40"/>
                <a:gd name="T10" fmla="*/ 6 w 30"/>
                <a:gd name="T11" fmla="*/ 40 h 40"/>
              </a:gdLst>
              <a:ahLst/>
              <a:cxnLst>
                <a:cxn ang="0">
                  <a:pos x="T0" y="T1"/>
                </a:cxn>
                <a:cxn ang="0">
                  <a:pos x="T2" y="T3"/>
                </a:cxn>
                <a:cxn ang="0">
                  <a:pos x="T4" y="T5"/>
                </a:cxn>
                <a:cxn ang="0">
                  <a:pos x="T6" y="T7"/>
                </a:cxn>
                <a:cxn ang="0">
                  <a:pos x="T8" y="T9"/>
                </a:cxn>
                <a:cxn ang="0">
                  <a:pos x="T10" y="T11"/>
                </a:cxn>
              </a:cxnLst>
              <a:rect l="0" t="0" r="r" b="b"/>
              <a:pathLst>
                <a:path w="30" h="40">
                  <a:moveTo>
                    <a:pt x="6" y="40"/>
                  </a:moveTo>
                  <a:cubicBezTo>
                    <a:pt x="24" y="40"/>
                    <a:pt x="24" y="40"/>
                    <a:pt x="24" y="40"/>
                  </a:cubicBezTo>
                  <a:cubicBezTo>
                    <a:pt x="25" y="36"/>
                    <a:pt x="26" y="28"/>
                    <a:pt x="28" y="17"/>
                  </a:cubicBezTo>
                  <a:cubicBezTo>
                    <a:pt x="30" y="1"/>
                    <a:pt x="19" y="0"/>
                    <a:pt x="15" y="0"/>
                  </a:cubicBezTo>
                  <a:cubicBezTo>
                    <a:pt x="12" y="0"/>
                    <a:pt x="0" y="1"/>
                    <a:pt x="3" y="17"/>
                  </a:cubicBezTo>
                  <a:cubicBezTo>
                    <a:pt x="5" y="28"/>
                    <a:pt x="6" y="36"/>
                    <a:pt x="6"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7" name="Freeform 390"/>
            <p:cNvSpPr/>
            <p:nvPr/>
          </p:nvSpPr>
          <p:spPr bwMode="auto">
            <a:xfrm>
              <a:off x="1752600" y="1581150"/>
              <a:ext cx="25400" cy="9525"/>
            </a:xfrm>
            <a:custGeom>
              <a:avLst/>
              <a:gdLst>
                <a:gd name="T0" fmla="*/ 1 w 18"/>
                <a:gd name="T1" fmla="*/ 0 h 7"/>
                <a:gd name="T2" fmla="*/ 0 w 18"/>
                <a:gd name="T3" fmla="*/ 7 h 7"/>
                <a:gd name="T4" fmla="*/ 18 w 18"/>
                <a:gd name="T5" fmla="*/ 7 h 7"/>
                <a:gd name="T6" fmla="*/ 18 w 18"/>
                <a:gd name="T7" fmla="*/ 0 h 7"/>
                <a:gd name="T8" fmla="*/ 1 w 18"/>
                <a:gd name="T9" fmla="*/ 0 h 7"/>
              </a:gdLst>
              <a:ahLst/>
              <a:cxnLst>
                <a:cxn ang="0">
                  <a:pos x="T0" y="T1"/>
                </a:cxn>
                <a:cxn ang="0">
                  <a:pos x="T2" y="T3"/>
                </a:cxn>
                <a:cxn ang="0">
                  <a:pos x="T4" y="T5"/>
                </a:cxn>
                <a:cxn ang="0">
                  <a:pos x="T6" y="T7"/>
                </a:cxn>
                <a:cxn ang="0">
                  <a:pos x="T8" y="T9"/>
                </a:cxn>
              </a:cxnLst>
              <a:rect l="0" t="0" r="r" b="b"/>
              <a:pathLst>
                <a:path w="18" h="7">
                  <a:moveTo>
                    <a:pt x="1" y="0"/>
                  </a:moveTo>
                  <a:cubicBezTo>
                    <a:pt x="1" y="2"/>
                    <a:pt x="1" y="4"/>
                    <a:pt x="0" y="7"/>
                  </a:cubicBezTo>
                  <a:cubicBezTo>
                    <a:pt x="18" y="7"/>
                    <a:pt x="18" y="7"/>
                    <a:pt x="18" y="7"/>
                  </a:cubicBezTo>
                  <a:cubicBezTo>
                    <a:pt x="18" y="4"/>
                    <a:pt x="18" y="2"/>
                    <a:pt x="18" y="0"/>
                  </a:cubicBez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8" name="Freeform 391"/>
            <p:cNvSpPr/>
            <p:nvPr/>
          </p:nvSpPr>
          <p:spPr bwMode="auto">
            <a:xfrm>
              <a:off x="1727200" y="1598613"/>
              <a:ext cx="77788" cy="133350"/>
            </a:xfrm>
            <a:custGeom>
              <a:avLst/>
              <a:gdLst>
                <a:gd name="T0" fmla="*/ 41 w 57"/>
                <a:gd name="T1" fmla="*/ 6 h 96"/>
                <a:gd name="T2" fmla="*/ 39 w 57"/>
                <a:gd name="T3" fmla="*/ 0 h 96"/>
                <a:gd name="T4" fmla="*/ 18 w 57"/>
                <a:gd name="T5" fmla="*/ 0 h 96"/>
                <a:gd name="T6" fmla="*/ 15 w 57"/>
                <a:gd name="T7" fmla="*/ 6 h 96"/>
                <a:gd name="T8" fmla="*/ 5 w 57"/>
                <a:gd name="T9" fmla="*/ 51 h 96"/>
                <a:gd name="T10" fmla="*/ 14 w 57"/>
                <a:gd name="T11" fmla="*/ 92 h 96"/>
                <a:gd name="T12" fmla="*/ 43 w 57"/>
                <a:gd name="T13" fmla="*/ 92 h 96"/>
                <a:gd name="T14" fmla="*/ 52 w 57"/>
                <a:gd name="T15" fmla="*/ 51 h 96"/>
                <a:gd name="T16" fmla="*/ 41 w 57"/>
                <a:gd name="T17" fmla="*/ 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96">
                  <a:moveTo>
                    <a:pt x="41" y="6"/>
                  </a:moveTo>
                  <a:cubicBezTo>
                    <a:pt x="40" y="4"/>
                    <a:pt x="40" y="2"/>
                    <a:pt x="39" y="0"/>
                  </a:cubicBezTo>
                  <a:cubicBezTo>
                    <a:pt x="18" y="0"/>
                    <a:pt x="18" y="0"/>
                    <a:pt x="18" y="0"/>
                  </a:cubicBezTo>
                  <a:cubicBezTo>
                    <a:pt x="17" y="2"/>
                    <a:pt x="16" y="4"/>
                    <a:pt x="15" y="6"/>
                  </a:cubicBezTo>
                  <a:cubicBezTo>
                    <a:pt x="10" y="18"/>
                    <a:pt x="0" y="31"/>
                    <a:pt x="5" y="51"/>
                  </a:cubicBezTo>
                  <a:cubicBezTo>
                    <a:pt x="9" y="71"/>
                    <a:pt x="14" y="92"/>
                    <a:pt x="14" y="92"/>
                  </a:cubicBezTo>
                  <a:cubicBezTo>
                    <a:pt x="14" y="92"/>
                    <a:pt x="29" y="96"/>
                    <a:pt x="43" y="92"/>
                  </a:cubicBezTo>
                  <a:cubicBezTo>
                    <a:pt x="43" y="92"/>
                    <a:pt x="47" y="71"/>
                    <a:pt x="52" y="51"/>
                  </a:cubicBezTo>
                  <a:cubicBezTo>
                    <a:pt x="57" y="31"/>
                    <a:pt x="47" y="18"/>
                    <a:pt x="41"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9" name="Freeform 392"/>
            <p:cNvSpPr/>
            <p:nvPr/>
          </p:nvSpPr>
          <p:spPr bwMode="auto">
            <a:xfrm>
              <a:off x="1658938" y="1892300"/>
              <a:ext cx="31750" cy="30162"/>
            </a:xfrm>
            <a:custGeom>
              <a:avLst/>
              <a:gdLst>
                <a:gd name="T0" fmla="*/ 17 w 23"/>
                <a:gd name="T1" fmla="*/ 21 h 21"/>
                <a:gd name="T2" fmla="*/ 23 w 23"/>
                <a:gd name="T3" fmla="*/ 14 h 21"/>
                <a:gd name="T4" fmla="*/ 15 w 23"/>
                <a:gd name="T5" fmla="*/ 6 h 21"/>
                <a:gd name="T6" fmla="*/ 4 w 23"/>
                <a:gd name="T7" fmla="*/ 6 h 21"/>
                <a:gd name="T8" fmla="*/ 7 w 23"/>
                <a:gd name="T9" fmla="*/ 16 h 21"/>
                <a:gd name="T10" fmla="*/ 17 w 23"/>
                <a:gd name="T11" fmla="*/ 21 h 21"/>
              </a:gdLst>
              <a:ahLst/>
              <a:cxnLst>
                <a:cxn ang="0">
                  <a:pos x="T0" y="T1"/>
                </a:cxn>
                <a:cxn ang="0">
                  <a:pos x="T2" y="T3"/>
                </a:cxn>
                <a:cxn ang="0">
                  <a:pos x="T4" y="T5"/>
                </a:cxn>
                <a:cxn ang="0">
                  <a:pos x="T6" y="T7"/>
                </a:cxn>
                <a:cxn ang="0">
                  <a:pos x="T8" y="T9"/>
                </a:cxn>
                <a:cxn ang="0">
                  <a:pos x="T10" y="T11"/>
                </a:cxn>
              </a:cxnLst>
              <a:rect l="0" t="0" r="r" b="b"/>
              <a:pathLst>
                <a:path w="23" h="21">
                  <a:moveTo>
                    <a:pt x="17" y="21"/>
                  </a:moveTo>
                  <a:cubicBezTo>
                    <a:pt x="23" y="14"/>
                    <a:pt x="23" y="14"/>
                    <a:pt x="23" y="14"/>
                  </a:cubicBezTo>
                  <a:cubicBezTo>
                    <a:pt x="21" y="13"/>
                    <a:pt x="19" y="10"/>
                    <a:pt x="15" y="6"/>
                  </a:cubicBezTo>
                  <a:cubicBezTo>
                    <a:pt x="9" y="0"/>
                    <a:pt x="5" y="5"/>
                    <a:pt x="4" y="6"/>
                  </a:cubicBezTo>
                  <a:cubicBezTo>
                    <a:pt x="3" y="7"/>
                    <a:pt x="0" y="12"/>
                    <a:pt x="7" y="16"/>
                  </a:cubicBezTo>
                  <a:cubicBezTo>
                    <a:pt x="12" y="19"/>
                    <a:pt x="16" y="20"/>
                    <a:pt x="17" y="2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0" name="Freeform 393"/>
            <p:cNvSpPr/>
            <p:nvPr/>
          </p:nvSpPr>
          <p:spPr bwMode="auto">
            <a:xfrm>
              <a:off x="1687513" y="1914525"/>
              <a:ext cx="11113" cy="12700"/>
            </a:xfrm>
            <a:custGeom>
              <a:avLst/>
              <a:gdLst>
                <a:gd name="T0" fmla="*/ 0 w 8"/>
                <a:gd name="T1" fmla="*/ 7 h 9"/>
                <a:gd name="T2" fmla="*/ 3 w 8"/>
                <a:gd name="T3" fmla="*/ 9 h 9"/>
                <a:gd name="T4" fmla="*/ 8 w 8"/>
                <a:gd name="T5" fmla="*/ 2 h 9"/>
                <a:gd name="T6" fmla="*/ 5 w 8"/>
                <a:gd name="T7" fmla="*/ 0 h 9"/>
                <a:gd name="T8" fmla="*/ 0 w 8"/>
                <a:gd name="T9" fmla="*/ 7 h 9"/>
              </a:gdLst>
              <a:ahLst/>
              <a:cxnLst>
                <a:cxn ang="0">
                  <a:pos x="T0" y="T1"/>
                </a:cxn>
                <a:cxn ang="0">
                  <a:pos x="T2" y="T3"/>
                </a:cxn>
                <a:cxn ang="0">
                  <a:pos x="T4" y="T5"/>
                </a:cxn>
                <a:cxn ang="0">
                  <a:pos x="T6" y="T7"/>
                </a:cxn>
                <a:cxn ang="0">
                  <a:pos x="T8" y="T9"/>
                </a:cxn>
              </a:cxnLst>
              <a:rect l="0" t="0" r="r" b="b"/>
              <a:pathLst>
                <a:path w="8" h="9">
                  <a:moveTo>
                    <a:pt x="0" y="7"/>
                  </a:moveTo>
                  <a:cubicBezTo>
                    <a:pt x="1" y="7"/>
                    <a:pt x="2" y="8"/>
                    <a:pt x="3" y="9"/>
                  </a:cubicBezTo>
                  <a:cubicBezTo>
                    <a:pt x="8" y="2"/>
                    <a:pt x="8" y="2"/>
                    <a:pt x="8" y="2"/>
                  </a:cubicBezTo>
                  <a:cubicBezTo>
                    <a:pt x="7" y="1"/>
                    <a:pt x="6" y="1"/>
                    <a:pt x="5" y="0"/>
                  </a:cubicBez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1" name="Freeform 394"/>
            <p:cNvSpPr/>
            <p:nvPr/>
          </p:nvSpPr>
          <p:spPr bwMode="auto">
            <a:xfrm>
              <a:off x="1693863" y="1919288"/>
              <a:ext cx="60325" cy="50800"/>
            </a:xfrm>
            <a:custGeom>
              <a:avLst/>
              <a:gdLst>
                <a:gd name="T0" fmla="*/ 9 w 44"/>
                <a:gd name="T1" fmla="*/ 1 h 37"/>
                <a:gd name="T2" fmla="*/ 6 w 44"/>
                <a:gd name="T3" fmla="*/ 0 h 37"/>
                <a:gd name="T4" fmla="*/ 0 w 44"/>
                <a:gd name="T5" fmla="*/ 9 h 37"/>
                <a:gd name="T6" fmla="*/ 1 w 44"/>
                <a:gd name="T7" fmla="*/ 12 h 37"/>
                <a:gd name="T8" fmla="*/ 16 w 44"/>
                <a:gd name="T9" fmla="*/ 29 h 37"/>
                <a:gd name="T10" fmla="*/ 35 w 44"/>
                <a:gd name="T11" fmla="*/ 37 h 37"/>
                <a:gd name="T12" fmla="*/ 44 w 44"/>
                <a:gd name="T13" fmla="*/ 25 h 37"/>
                <a:gd name="T14" fmla="*/ 30 w 44"/>
                <a:gd name="T15" fmla="*/ 10 h 37"/>
                <a:gd name="T16" fmla="*/ 9 w 44"/>
                <a:gd name="T17"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37">
                  <a:moveTo>
                    <a:pt x="9" y="1"/>
                  </a:moveTo>
                  <a:cubicBezTo>
                    <a:pt x="8" y="1"/>
                    <a:pt x="7" y="1"/>
                    <a:pt x="6" y="0"/>
                  </a:cubicBezTo>
                  <a:cubicBezTo>
                    <a:pt x="0" y="9"/>
                    <a:pt x="0" y="9"/>
                    <a:pt x="0" y="9"/>
                  </a:cubicBezTo>
                  <a:cubicBezTo>
                    <a:pt x="0" y="10"/>
                    <a:pt x="1" y="11"/>
                    <a:pt x="1" y="12"/>
                  </a:cubicBezTo>
                  <a:cubicBezTo>
                    <a:pt x="4" y="17"/>
                    <a:pt x="7" y="25"/>
                    <a:pt x="16" y="29"/>
                  </a:cubicBezTo>
                  <a:cubicBezTo>
                    <a:pt x="26" y="33"/>
                    <a:pt x="35" y="37"/>
                    <a:pt x="35" y="37"/>
                  </a:cubicBezTo>
                  <a:cubicBezTo>
                    <a:pt x="35" y="37"/>
                    <a:pt x="41" y="32"/>
                    <a:pt x="44" y="25"/>
                  </a:cubicBezTo>
                  <a:cubicBezTo>
                    <a:pt x="44" y="25"/>
                    <a:pt x="37" y="18"/>
                    <a:pt x="30" y="10"/>
                  </a:cubicBezTo>
                  <a:cubicBezTo>
                    <a:pt x="23" y="2"/>
                    <a:pt x="15" y="2"/>
                    <a:pt x="9"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2" name="Freeform 395"/>
            <p:cNvSpPr/>
            <p:nvPr/>
          </p:nvSpPr>
          <p:spPr bwMode="auto">
            <a:xfrm>
              <a:off x="1492250" y="3070225"/>
              <a:ext cx="28575" cy="31750"/>
            </a:xfrm>
            <a:custGeom>
              <a:avLst/>
              <a:gdLst>
                <a:gd name="T0" fmla="*/ 13 w 20"/>
                <a:gd name="T1" fmla="*/ 23 h 23"/>
                <a:gd name="T2" fmla="*/ 20 w 20"/>
                <a:gd name="T3" fmla="*/ 18 h 23"/>
                <a:gd name="T4" fmla="*/ 16 w 20"/>
                <a:gd name="T5" fmla="*/ 8 h 23"/>
                <a:gd name="T6" fmla="*/ 6 w 20"/>
                <a:gd name="T7" fmla="*/ 3 h 23"/>
                <a:gd name="T8" fmla="*/ 5 w 20"/>
                <a:gd name="T9" fmla="*/ 14 h 23"/>
                <a:gd name="T10" fmla="*/ 13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3" y="23"/>
                  </a:moveTo>
                  <a:cubicBezTo>
                    <a:pt x="20" y="18"/>
                    <a:pt x="20" y="18"/>
                    <a:pt x="20" y="18"/>
                  </a:cubicBezTo>
                  <a:cubicBezTo>
                    <a:pt x="19" y="16"/>
                    <a:pt x="18" y="13"/>
                    <a:pt x="16" y="8"/>
                  </a:cubicBezTo>
                  <a:cubicBezTo>
                    <a:pt x="13" y="0"/>
                    <a:pt x="8" y="3"/>
                    <a:pt x="6" y="3"/>
                  </a:cubicBezTo>
                  <a:cubicBezTo>
                    <a:pt x="5" y="4"/>
                    <a:pt x="0" y="8"/>
                    <a:pt x="5" y="14"/>
                  </a:cubicBezTo>
                  <a:cubicBezTo>
                    <a:pt x="9" y="18"/>
                    <a:pt x="11" y="21"/>
                    <a:pt x="13" y="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3" name="Freeform 396"/>
            <p:cNvSpPr/>
            <p:nvPr/>
          </p:nvSpPr>
          <p:spPr bwMode="auto">
            <a:xfrm>
              <a:off x="1512888" y="3098800"/>
              <a:ext cx="12700" cy="11112"/>
            </a:xfrm>
            <a:custGeom>
              <a:avLst/>
              <a:gdLst>
                <a:gd name="T0" fmla="*/ 0 w 10"/>
                <a:gd name="T1" fmla="*/ 4 h 8"/>
                <a:gd name="T2" fmla="*/ 2 w 10"/>
                <a:gd name="T3" fmla="*/ 8 h 8"/>
                <a:gd name="T4" fmla="*/ 10 w 10"/>
                <a:gd name="T5" fmla="*/ 3 h 8"/>
                <a:gd name="T6" fmla="*/ 8 w 10"/>
                <a:gd name="T7" fmla="*/ 0 h 8"/>
                <a:gd name="T8" fmla="*/ 0 w 10"/>
                <a:gd name="T9" fmla="*/ 4 h 8"/>
              </a:gdLst>
              <a:ahLst/>
              <a:cxnLst>
                <a:cxn ang="0">
                  <a:pos x="T0" y="T1"/>
                </a:cxn>
                <a:cxn ang="0">
                  <a:pos x="T2" y="T3"/>
                </a:cxn>
                <a:cxn ang="0">
                  <a:pos x="T4" y="T5"/>
                </a:cxn>
                <a:cxn ang="0">
                  <a:pos x="T6" y="T7"/>
                </a:cxn>
                <a:cxn ang="0">
                  <a:pos x="T8" y="T9"/>
                </a:cxn>
              </a:cxnLst>
              <a:rect l="0" t="0" r="r" b="b"/>
              <a:pathLst>
                <a:path w="10" h="8">
                  <a:moveTo>
                    <a:pt x="0" y="4"/>
                  </a:moveTo>
                  <a:cubicBezTo>
                    <a:pt x="1" y="5"/>
                    <a:pt x="1" y="6"/>
                    <a:pt x="2" y="8"/>
                  </a:cubicBezTo>
                  <a:cubicBezTo>
                    <a:pt x="10" y="3"/>
                    <a:pt x="10" y="3"/>
                    <a:pt x="10" y="3"/>
                  </a:cubicBezTo>
                  <a:cubicBezTo>
                    <a:pt x="9" y="2"/>
                    <a:pt x="8" y="1"/>
                    <a:pt x="8" y="0"/>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4" name="Freeform 397"/>
            <p:cNvSpPr/>
            <p:nvPr/>
          </p:nvSpPr>
          <p:spPr bwMode="auto">
            <a:xfrm>
              <a:off x="1516063" y="3106738"/>
              <a:ext cx="46038" cy="63500"/>
            </a:xfrm>
            <a:custGeom>
              <a:avLst/>
              <a:gdLst>
                <a:gd name="T0" fmla="*/ 11 w 33"/>
                <a:gd name="T1" fmla="*/ 2 h 46"/>
                <a:gd name="T2" fmla="*/ 9 w 33"/>
                <a:gd name="T3" fmla="*/ 0 h 46"/>
                <a:gd name="T4" fmla="*/ 0 w 33"/>
                <a:gd name="T5" fmla="*/ 6 h 46"/>
                <a:gd name="T6" fmla="*/ 0 w 33"/>
                <a:gd name="T7" fmla="*/ 9 h 46"/>
                <a:gd name="T8" fmla="*/ 7 w 33"/>
                <a:gd name="T9" fmla="*/ 31 h 46"/>
                <a:gd name="T10" fmla="*/ 21 w 33"/>
                <a:gd name="T11" fmla="*/ 46 h 46"/>
                <a:gd name="T12" fmla="*/ 33 w 33"/>
                <a:gd name="T13" fmla="*/ 39 h 46"/>
                <a:gd name="T14" fmla="*/ 27 w 33"/>
                <a:gd name="T15" fmla="*/ 19 h 46"/>
                <a:gd name="T16" fmla="*/ 11 w 33"/>
                <a:gd name="T17"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6">
                  <a:moveTo>
                    <a:pt x="11" y="2"/>
                  </a:moveTo>
                  <a:cubicBezTo>
                    <a:pt x="10" y="2"/>
                    <a:pt x="10" y="1"/>
                    <a:pt x="9" y="0"/>
                  </a:cubicBezTo>
                  <a:cubicBezTo>
                    <a:pt x="0" y="6"/>
                    <a:pt x="0" y="6"/>
                    <a:pt x="0" y="6"/>
                  </a:cubicBezTo>
                  <a:cubicBezTo>
                    <a:pt x="0" y="7"/>
                    <a:pt x="0" y="8"/>
                    <a:pt x="0" y="9"/>
                  </a:cubicBezTo>
                  <a:cubicBezTo>
                    <a:pt x="1" y="15"/>
                    <a:pt x="0" y="23"/>
                    <a:pt x="7" y="31"/>
                  </a:cubicBezTo>
                  <a:cubicBezTo>
                    <a:pt x="14" y="38"/>
                    <a:pt x="21" y="46"/>
                    <a:pt x="21" y="46"/>
                  </a:cubicBezTo>
                  <a:cubicBezTo>
                    <a:pt x="21" y="46"/>
                    <a:pt x="28" y="44"/>
                    <a:pt x="33" y="39"/>
                  </a:cubicBezTo>
                  <a:cubicBezTo>
                    <a:pt x="33" y="39"/>
                    <a:pt x="30" y="29"/>
                    <a:pt x="27" y="19"/>
                  </a:cubicBezTo>
                  <a:cubicBezTo>
                    <a:pt x="24" y="9"/>
                    <a:pt x="17" y="6"/>
                    <a:pt x="11"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5" name="Freeform 398"/>
            <p:cNvSpPr/>
            <p:nvPr/>
          </p:nvSpPr>
          <p:spPr bwMode="auto">
            <a:xfrm>
              <a:off x="930275" y="2111375"/>
              <a:ext cx="3262313" cy="906462"/>
            </a:xfrm>
            <a:custGeom>
              <a:avLst/>
              <a:gdLst>
                <a:gd name="T0" fmla="*/ 0 w 2366"/>
                <a:gd name="T1" fmla="*/ 98 h 657"/>
                <a:gd name="T2" fmla="*/ 653 w 2366"/>
                <a:gd name="T3" fmla="*/ 162 h 657"/>
                <a:gd name="T4" fmla="*/ 1583 w 2366"/>
                <a:gd name="T5" fmla="*/ 380 h 657"/>
                <a:gd name="T6" fmla="*/ 2366 w 2366"/>
                <a:gd name="T7" fmla="*/ 405 h 657"/>
                <a:gd name="T8" fmla="*/ 2161 w 2366"/>
                <a:gd name="T9" fmla="*/ 529 h 657"/>
                <a:gd name="T10" fmla="*/ 1675 w 2366"/>
                <a:gd name="T11" fmla="*/ 476 h 657"/>
                <a:gd name="T12" fmla="*/ 896 w 2366"/>
                <a:gd name="T13" fmla="*/ 546 h 657"/>
                <a:gd name="T14" fmla="*/ 115 w 2366"/>
                <a:gd name="T15" fmla="*/ 286 h 657"/>
                <a:gd name="T16" fmla="*/ 0 w 2366"/>
                <a:gd name="T17" fmla="*/ 98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6" h="657">
                  <a:moveTo>
                    <a:pt x="0" y="98"/>
                  </a:moveTo>
                  <a:cubicBezTo>
                    <a:pt x="0" y="98"/>
                    <a:pt x="243" y="0"/>
                    <a:pt x="653" y="162"/>
                  </a:cubicBezTo>
                  <a:cubicBezTo>
                    <a:pt x="1062" y="324"/>
                    <a:pt x="1165" y="550"/>
                    <a:pt x="1583" y="380"/>
                  </a:cubicBezTo>
                  <a:cubicBezTo>
                    <a:pt x="2001" y="209"/>
                    <a:pt x="2366" y="405"/>
                    <a:pt x="2366" y="405"/>
                  </a:cubicBezTo>
                  <a:cubicBezTo>
                    <a:pt x="2366" y="405"/>
                    <a:pt x="2213" y="486"/>
                    <a:pt x="2161" y="529"/>
                  </a:cubicBezTo>
                  <a:cubicBezTo>
                    <a:pt x="2161" y="529"/>
                    <a:pt x="1860" y="407"/>
                    <a:pt x="1675" y="476"/>
                  </a:cubicBezTo>
                  <a:cubicBezTo>
                    <a:pt x="1427" y="568"/>
                    <a:pt x="1195" y="657"/>
                    <a:pt x="896" y="546"/>
                  </a:cubicBezTo>
                  <a:cubicBezTo>
                    <a:pt x="597" y="435"/>
                    <a:pt x="375" y="209"/>
                    <a:pt x="115" y="286"/>
                  </a:cubicBezTo>
                  <a:lnTo>
                    <a:pt x="0" y="98"/>
                  </a:lnTo>
                  <a:close/>
                </a:path>
              </a:pathLst>
            </a:custGeom>
            <a:solidFill>
              <a:schemeClr val="accent5"/>
            </a:solidFill>
            <a:ln>
              <a:noFill/>
            </a:ln>
          </p:spPr>
          <p:txBody>
            <a:bodyPr vert="horz" wrap="square" lIns="91440" tIns="45720" rIns="91440" bIns="45720" numCol="1" anchor="t" anchorCtr="0" compatLnSpc="1"/>
            <a:lstStyle/>
            <a:p>
              <a:endParaRPr lang="en-US"/>
            </a:p>
          </p:txBody>
        </p:sp>
        <p:sp>
          <p:nvSpPr>
            <p:cNvPr id="206" name="Freeform 399"/>
            <p:cNvSpPr/>
            <p:nvPr/>
          </p:nvSpPr>
          <p:spPr bwMode="auto">
            <a:xfrm>
              <a:off x="1112838" y="2236788"/>
              <a:ext cx="292100" cy="228600"/>
            </a:xfrm>
            <a:custGeom>
              <a:avLst/>
              <a:gdLst>
                <a:gd name="T0" fmla="*/ 212 w 212"/>
                <a:gd name="T1" fmla="*/ 10 h 165"/>
                <a:gd name="T2" fmla="*/ 171 w 212"/>
                <a:gd name="T3" fmla="*/ 5 h 165"/>
                <a:gd name="T4" fmla="*/ 160 w 212"/>
                <a:gd name="T5" fmla="*/ 67 h 165"/>
                <a:gd name="T6" fmla="*/ 151 w 212"/>
                <a:gd name="T7" fmla="*/ 119 h 165"/>
                <a:gd name="T8" fmla="*/ 151 w 212"/>
                <a:gd name="T9" fmla="*/ 119 h 165"/>
                <a:gd name="T10" fmla="*/ 140 w 212"/>
                <a:gd name="T11" fmla="*/ 67 h 165"/>
                <a:gd name="T12" fmla="*/ 124 w 212"/>
                <a:gd name="T13" fmla="*/ 1 h 165"/>
                <a:gd name="T14" fmla="*/ 95 w 212"/>
                <a:gd name="T15" fmla="*/ 0 h 165"/>
                <a:gd name="T16" fmla="*/ 75 w 212"/>
                <a:gd name="T17" fmla="*/ 68 h 165"/>
                <a:gd name="T18" fmla="*/ 62 w 212"/>
                <a:gd name="T19" fmla="*/ 119 h 165"/>
                <a:gd name="T20" fmla="*/ 61 w 212"/>
                <a:gd name="T21" fmla="*/ 119 h 165"/>
                <a:gd name="T22" fmla="*/ 54 w 212"/>
                <a:gd name="T23" fmla="*/ 68 h 165"/>
                <a:gd name="T24" fmla="*/ 42 w 212"/>
                <a:gd name="T25" fmla="*/ 1 h 165"/>
                <a:gd name="T26" fmla="*/ 0 w 212"/>
                <a:gd name="T27" fmla="*/ 3 h 165"/>
                <a:gd name="T28" fmla="*/ 38 w 212"/>
                <a:gd name="T29" fmla="*/ 160 h 165"/>
                <a:gd name="T30" fmla="*/ 81 w 212"/>
                <a:gd name="T31" fmla="*/ 157 h 165"/>
                <a:gd name="T32" fmla="*/ 94 w 212"/>
                <a:gd name="T33" fmla="*/ 108 h 165"/>
                <a:gd name="T34" fmla="*/ 106 w 212"/>
                <a:gd name="T35" fmla="*/ 60 h 165"/>
                <a:gd name="T36" fmla="*/ 106 w 212"/>
                <a:gd name="T37" fmla="*/ 60 h 165"/>
                <a:gd name="T38" fmla="*/ 116 w 212"/>
                <a:gd name="T39" fmla="*/ 108 h 165"/>
                <a:gd name="T40" fmla="*/ 127 w 212"/>
                <a:gd name="T41" fmla="*/ 158 h 165"/>
                <a:gd name="T42" fmla="*/ 175 w 212"/>
                <a:gd name="T43" fmla="*/ 165 h 165"/>
                <a:gd name="T44" fmla="*/ 212 w 212"/>
                <a:gd name="T45" fmla="*/ 1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2" h="165">
                  <a:moveTo>
                    <a:pt x="212" y="10"/>
                  </a:moveTo>
                  <a:cubicBezTo>
                    <a:pt x="199" y="8"/>
                    <a:pt x="185" y="6"/>
                    <a:pt x="171" y="5"/>
                  </a:cubicBezTo>
                  <a:cubicBezTo>
                    <a:pt x="160" y="67"/>
                    <a:pt x="160" y="67"/>
                    <a:pt x="160" y="67"/>
                  </a:cubicBezTo>
                  <a:cubicBezTo>
                    <a:pt x="157" y="84"/>
                    <a:pt x="154" y="100"/>
                    <a:pt x="151" y="119"/>
                  </a:cubicBezTo>
                  <a:cubicBezTo>
                    <a:pt x="151" y="119"/>
                    <a:pt x="151" y="119"/>
                    <a:pt x="151" y="119"/>
                  </a:cubicBezTo>
                  <a:cubicBezTo>
                    <a:pt x="148" y="100"/>
                    <a:pt x="144" y="84"/>
                    <a:pt x="140" y="67"/>
                  </a:cubicBezTo>
                  <a:cubicBezTo>
                    <a:pt x="124" y="1"/>
                    <a:pt x="124" y="1"/>
                    <a:pt x="124" y="1"/>
                  </a:cubicBezTo>
                  <a:cubicBezTo>
                    <a:pt x="114" y="1"/>
                    <a:pt x="104" y="0"/>
                    <a:pt x="95" y="0"/>
                  </a:cubicBezTo>
                  <a:cubicBezTo>
                    <a:pt x="75" y="68"/>
                    <a:pt x="75" y="68"/>
                    <a:pt x="75" y="68"/>
                  </a:cubicBezTo>
                  <a:cubicBezTo>
                    <a:pt x="70" y="85"/>
                    <a:pt x="65" y="101"/>
                    <a:pt x="62" y="119"/>
                  </a:cubicBezTo>
                  <a:cubicBezTo>
                    <a:pt x="61" y="119"/>
                    <a:pt x="61" y="119"/>
                    <a:pt x="61" y="119"/>
                  </a:cubicBezTo>
                  <a:cubicBezTo>
                    <a:pt x="59" y="102"/>
                    <a:pt x="57" y="85"/>
                    <a:pt x="54" y="68"/>
                  </a:cubicBezTo>
                  <a:cubicBezTo>
                    <a:pt x="42" y="1"/>
                    <a:pt x="42" y="1"/>
                    <a:pt x="42" y="1"/>
                  </a:cubicBezTo>
                  <a:cubicBezTo>
                    <a:pt x="27" y="1"/>
                    <a:pt x="13" y="2"/>
                    <a:pt x="0" y="3"/>
                  </a:cubicBezTo>
                  <a:cubicBezTo>
                    <a:pt x="38" y="160"/>
                    <a:pt x="38" y="160"/>
                    <a:pt x="38" y="160"/>
                  </a:cubicBezTo>
                  <a:cubicBezTo>
                    <a:pt x="52" y="158"/>
                    <a:pt x="67" y="157"/>
                    <a:pt x="81" y="157"/>
                  </a:cubicBezTo>
                  <a:cubicBezTo>
                    <a:pt x="94" y="108"/>
                    <a:pt x="94" y="108"/>
                    <a:pt x="94" y="108"/>
                  </a:cubicBezTo>
                  <a:cubicBezTo>
                    <a:pt x="98" y="94"/>
                    <a:pt x="102" y="77"/>
                    <a:pt x="106" y="60"/>
                  </a:cubicBezTo>
                  <a:cubicBezTo>
                    <a:pt x="106" y="60"/>
                    <a:pt x="106" y="60"/>
                    <a:pt x="106" y="60"/>
                  </a:cubicBezTo>
                  <a:cubicBezTo>
                    <a:pt x="109" y="78"/>
                    <a:pt x="113" y="95"/>
                    <a:pt x="116" y="108"/>
                  </a:cubicBezTo>
                  <a:cubicBezTo>
                    <a:pt x="127" y="158"/>
                    <a:pt x="127" y="158"/>
                    <a:pt x="127" y="158"/>
                  </a:cubicBezTo>
                  <a:cubicBezTo>
                    <a:pt x="143" y="160"/>
                    <a:pt x="159" y="162"/>
                    <a:pt x="175" y="165"/>
                  </a:cubicBezTo>
                  <a:lnTo>
                    <a:pt x="212"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7" name="Freeform 400"/>
            <p:cNvSpPr/>
            <p:nvPr/>
          </p:nvSpPr>
          <p:spPr bwMode="auto">
            <a:xfrm>
              <a:off x="1409700" y="2260600"/>
              <a:ext cx="111125" cy="236537"/>
            </a:xfrm>
            <a:custGeom>
              <a:avLst/>
              <a:gdLst>
                <a:gd name="T0" fmla="*/ 0 w 80"/>
                <a:gd name="T1" fmla="*/ 158 h 171"/>
                <a:gd name="T2" fmla="*/ 43 w 80"/>
                <a:gd name="T3" fmla="*/ 171 h 171"/>
                <a:gd name="T4" fmla="*/ 80 w 80"/>
                <a:gd name="T5" fmla="*/ 8 h 171"/>
                <a:gd name="T6" fmla="*/ 38 w 80"/>
                <a:gd name="T7" fmla="*/ 0 h 171"/>
                <a:gd name="T8" fmla="*/ 0 w 80"/>
                <a:gd name="T9" fmla="*/ 158 h 171"/>
              </a:gdLst>
              <a:ahLst/>
              <a:cxnLst>
                <a:cxn ang="0">
                  <a:pos x="T0" y="T1"/>
                </a:cxn>
                <a:cxn ang="0">
                  <a:pos x="T2" y="T3"/>
                </a:cxn>
                <a:cxn ang="0">
                  <a:pos x="T4" y="T5"/>
                </a:cxn>
                <a:cxn ang="0">
                  <a:pos x="T6" y="T7"/>
                </a:cxn>
                <a:cxn ang="0">
                  <a:pos x="T8" y="T9"/>
                </a:cxn>
              </a:cxnLst>
              <a:rect l="0" t="0" r="r" b="b"/>
              <a:pathLst>
                <a:path w="80" h="171">
                  <a:moveTo>
                    <a:pt x="0" y="158"/>
                  </a:moveTo>
                  <a:cubicBezTo>
                    <a:pt x="15" y="162"/>
                    <a:pt x="29" y="166"/>
                    <a:pt x="43" y="171"/>
                  </a:cubicBezTo>
                  <a:cubicBezTo>
                    <a:pt x="80" y="8"/>
                    <a:pt x="80" y="8"/>
                    <a:pt x="80" y="8"/>
                  </a:cubicBezTo>
                  <a:cubicBezTo>
                    <a:pt x="66" y="5"/>
                    <a:pt x="52" y="2"/>
                    <a:pt x="38" y="0"/>
                  </a:cubicBezTo>
                  <a:lnTo>
                    <a:pt x="0" y="15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8" name="Freeform 401"/>
            <p:cNvSpPr/>
            <p:nvPr/>
          </p:nvSpPr>
          <p:spPr bwMode="auto">
            <a:xfrm>
              <a:off x="1498600" y="2287588"/>
              <a:ext cx="273050" cy="301625"/>
            </a:xfrm>
            <a:custGeom>
              <a:avLst/>
              <a:gdLst>
                <a:gd name="T0" fmla="*/ 198 w 198"/>
                <a:gd name="T1" fmla="*/ 43 h 219"/>
                <a:gd name="T2" fmla="*/ 156 w 198"/>
                <a:gd name="T3" fmla="*/ 28 h 219"/>
                <a:gd name="T4" fmla="*/ 139 w 198"/>
                <a:gd name="T5" fmla="*/ 80 h 219"/>
                <a:gd name="T6" fmla="*/ 117 w 198"/>
                <a:gd name="T7" fmla="*/ 150 h 219"/>
                <a:gd name="T8" fmla="*/ 117 w 198"/>
                <a:gd name="T9" fmla="*/ 150 h 219"/>
                <a:gd name="T10" fmla="*/ 109 w 198"/>
                <a:gd name="T11" fmla="*/ 98 h 219"/>
                <a:gd name="T12" fmla="*/ 97 w 198"/>
                <a:gd name="T13" fmla="*/ 9 h 219"/>
                <a:gd name="T14" fmla="*/ 61 w 198"/>
                <a:gd name="T15" fmla="*/ 0 h 219"/>
                <a:gd name="T16" fmla="*/ 0 w 198"/>
                <a:gd name="T17" fmla="*/ 159 h 219"/>
                <a:gd name="T18" fmla="*/ 40 w 198"/>
                <a:gd name="T19" fmla="*/ 176 h 219"/>
                <a:gd name="T20" fmla="*/ 52 w 198"/>
                <a:gd name="T21" fmla="*/ 141 h 219"/>
                <a:gd name="T22" fmla="*/ 74 w 198"/>
                <a:gd name="T23" fmla="*/ 72 h 219"/>
                <a:gd name="T24" fmla="*/ 75 w 198"/>
                <a:gd name="T25" fmla="*/ 72 h 219"/>
                <a:gd name="T26" fmla="*/ 81 w 198"/>
                <a:gd name="T27" fmla="*/ 126 h 219"/>
                <a:gd name="T28" fmla="*/ 93 w 198"/>
                <a:gd name="T29" fmla="*/ 200 h 219"/>
                <a:gd name="T30" fmla="*/ 130 w 198"/>
                <a:gd name="T31" fmla="*/ 219 h 219"/>
                <a:gd name="T32" fmla="*/ 198 w 198"/>
                <a:gd name="T33" fmla="*/ 43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 h="219">
                  <a:moveTo>
                    <a:pt x="198" y="43"/>
                  </a:moveTo>
                  <a:cubicBezTo>
                    <a:pt x="184" y="37"/>
                    <a:pt x="170" y="33"/>
                    <a:pt x="156" y="28"/>
                  </a:cubicBezTo>
                  <a:cubicBezTo>
                    <a:pt x="139" y="80"/>
                    <a:pt x="139" y="80"/>
                    <a:pt x="139" y="80"/>
                  </a:cubicBezTo>
                  <a:cubicBezTo>
                    <a:pt x="129" y="107"/>
                    <a:pt x="122" y="134"/>
                    <a:pt x="117" y="150"/>
                  </a:cubicBezTo>
                  <a:cubicBezTo>
                    <a:pt x="117" y="150"/>
                    <a:pt x="117" y="150"/>
                    <a:pt x="117" y="150"/>
                  </a:cubicBezTo>
                  <a:cubicBezTo>
                    <a:pt x="115" y="135"/>
                    <a:pt x="112" y="112"/>
                    <a:pt x="109" y="98"/>
                  </a:cubicBezTo>
                  <a:cubicBezTo>
                    <a:pt x="97" y="9"/>
                    <a:pt x="97" y="9"/>
                    <a:pt x="97" y="9"/>
                  </a:cubicBezTo>
                  <a:cubicBezTo>
                    <a:pt x="85" y="6"/>
                    <a:pt x="73" y="3"/>
                    <a:pt x="61" y="0"/>
                  </a:cubicBezTo>
                  <a:cubicBezTo>
                    <a:pt x="0" y="159"/>
                    <a:pt x="0" y="159"/>
                    <a:pt x="0" y="159"/>
                  </a:cubicBezTo>
                  <a:cubicBezTo>
                    <a:pt x="13" y="164"/>
                    <a:pt x="26" y="170"/>
                    <a:pt x="40" y="176"/>
                  </a:cubicBezTo>
                  <a:cubicBezTo>
                    <a:pt x="52" y="141"/>
                    <a:pt x="52" y="141"/>
                    <a:pt x="52" y="141"/>
                  </a:cubicBezTo>
                  <a:cubicBezTo>
                    <a:pt x="63" y="111"/>
                    <a:pt x="70" y="88"/>
                    <a:pt x="74" y="72"/>
                  </a:cubicBezTo>
                  <a:cubicBezTo>
                    <a:pt x="75" y="72"/>
                    <a:pt x="75" y="72"/>
                    <a:pt x="75" y="72"/>
                  </a:cubicBezTo>
                  <a:cubicBezTo>
                    <a:pt x="75" y="88"/>
                    <a:pt x="78" y="110"/>
                    <a:pt x="81" y="126"/>
                  </a:cubicBezTo>
                  <a:cubicBezTo>
                    <a:pt x="93" y="200"/>
                    <a:pt x="93" y="200"/>
                    <a:pt x="93" y="200"/>
                  </a:cubicBezTo>
                  <a:cubicBezTo>
                    <a:pt x="105" y="206"/>
                    <a:pt x="118" y="213"/>
                    <a:pt x="130" y="219"/>
                  </a:cubicBezTo>
                  <a:lnTo>
                    <a:pt x="198" y="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9" name="Freeform 402"/>
            <p:cNvSpPr/>
            <p:nvPr/>
          </p:nvSpPr>
          <p:spPr bwMode="auto">
            <a:xfrm>
              <a:off x="1698625" y="2363788"/>
              <a:ext cx="304800" cy="331787"/>
            </a:xfrm>
            <a:custGeom>
              <a:avLst/>
              <a:gdLst>
                <a:gd name="T0" fmla="*/ 221 w 221"/>
                <a:gd name="T1" fmla="*/ 60 h 241"/>
                <a:gd name="T2" fmla="*/ 178 w 221"/>
                <a:gd name="T3" fmla="*/ 40 h 241"/>
                <a:gd name="T4" fmla="*/ 151 w 221"/>
                <a:gd name="T5" fmla="*/ 102 h 241"/>
                <a:gd name="T6" fmla="*/ 121 w 221"/>
                <a:gd name="T7" fmla="*/ 172 h 241"/>
                <a:gd name="T8" fmla="*/ 120 w 221"/>
                <a:gd name="T9" fmla="*/ 171 h 241"/>
                <a:gd name="T10" fmla="*/ 119 w 221"/>
                <a:gd name="T11" fmla="*/ 117 h 241"/>
                <a:gd name="T12" fmla="*/ 122 w 221"/>
                <a:gd name="T13" fmla="*/ 15 h 241"/>
                <a:gd name="T14" fmla="*/ 88 w 221"/>
                <a:gd name="T15" fmla="*/ 1 h 241"/>
                <a:gd name="T16" fmla="*/ 85 w 221"/>
                <a:gd name="T17" fmla="*/ 0 h 241"/>
                <a:gd name="T18" fmla="*/ 0 w 221"/>
                <a:gd name="T19" fmla="*/ 171 h 241"/>
                <a:gd name="T20" fmla="*/ 37 w 221"/>
                <a:gd name="T21" fmla="*/ 191 h 241"/>
                <a:gd name="T22" fmla="*/ 55 w 221"/>
                <a:gd name="T23" fmla="*/ 155 h 241"/>
                <a:gd name="T24" fmla="*/ 86 w 221"/>
                <a:gd name="T25" fmla="*/ 86 h 241"/>
                <a:gd name="T26" fmla="*/ 86 w 221"/>
                <a:gd name="T27" fmla="*/ 87 h 241"/>
                <a:gd name="T28" fmla="*/ 86 w 221"/>
                <a:gd name="T29" fmla="*/ 142 h 241"/>
                <a:gd name="T30" fmla="*/ 88 w 221"/>
                <a:gd name="T31" fmla="*/ 219 h 241"/>
                <a:gd name="T32" fmla="*/ 128 w 221"/>
                <a:gd name="T33" fmla="*/ 241 h 241"/>
                <a:gd name="T34" fmla="*/ 221 w 221"/>
                <a:gd name="T35" fmla="*/ 6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241">
                  <a:moveTo>
                    <a:pt x="221" y="60"/>
                  </a:moveTo>
                  <a:cubicBezTo>
                    <a:pt x="207" y="53"/>
                    <a:pt x="193" y="47"/>
                    <a:pt x="178" y="40"/>
                  </a:cubicBezTo>
                  <a:cubicBezTo>
                    <a:pt x="151" y="102"/>
                    <a:pt x="151" y="102"/>
                    <a:pt x="151" y="102"/>
                  </a:cubicBezTo>
                  <a:cubicBezTo>
                    <a:pt x="138" y="129"/>
                    <a:pt x="128" y="156"/>
                    <a:pt x="121" y="172"/>
                  </a:cubicBezTo>
                  <a:cubicBezTo>
                    <a:pt x="120" y="171"/>
                    <a:pt x="120" y="171"/>
                    <a:pt x="120" y="171"/>
                  </a:cubicBezTo>
                  <a:cubicBezTo>
                    <a:pt x="121" y="156"/>
                    <a:pt x="120" y="131"/>
                    <a:pt x="119" y="117"/>
                  </a:cubicBezTo>
                  <a:cubicBezTo>
                    <a:pt x="122" y="15"/>
                    <a:pt x="122" y="15"/>
                    <a:pt x="122" y="15"/>
                  </a:cubicBezTo>
                  <a:cubicBezTo>
                    <a:pt x="111" y="10"/>
                    <a:pt x="99" y="5"/>
                    <a:pt x="88" y="1"/>
                  </a:cubicBezTo>
                  <a:cubicBezTo>
                    <a:pt x="87" y="0"/>
                    <a:pt x="86" y="0"/>
                    <a:pt x="85" y="0"/>
                  </a:cubicBezTo>
                  <a:cubicBezTo>
                    <a:pt x="0" y="171"/>
                    <a:pt x="0" y="171"/>
                    <a:pt x="0" y="171"/>
                  </a:cubicBezTo>
                  <a:cubicBezTo>
                    <a:pt x="12" y="178"/>
                    <a:pt x="25" y="185"/>
                    <a:pt x="37" y="191"/>
                  </a:cubicBezTo>
                  <a:cubicBezTo>
                    <a:pt x="55" y="155"/>
                    <a:pt x="55" y="155"/>
                    <a:pt x="55" y="155"/>
                  </a:cubicBezTo>
                  <a:cubicBezTo>
                    <a:pt x="70" y="125"/>
                    <a:pt x="80" y="102"/>
                    <a:pt x="86" y="86"/>
                  </a:cubicBezTo>
                  <a:cubicBezTo>
                    <a:pt x="86" y="87"/>
                    <a:pt x="86" y="87"/>
                    <a:pt x="86" y="87"/>
                  </a:cubicBezTo>
                  <a:cubicBezTo>
                    <a:pt x="85" y="102"/>
                    <a:pt x="85" y="126"/>
                    <a:pt x="86" y="142"/>
                  </a:cubicBezTo>
                  <a:cubicBezTo>
                    <a:pt x="88" y="219"/>
                    <a:pt x="88" y="219"/>
                    <a:pt x="88" y="219"/>
                  </a:cubicBezTo>
                  <a:cubicBezTo>
                    <a:pt x="102" y="226"/>
                    <a:pt x="115" y="233"/>
                    <a:pt x="128" y="241"/>
                  </a:cubicBezTo>
                  <a:lnTo>
                    <a:pt x="221"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0" name="Freeform 403"/>
            <p:cNvSpPr/>
            <p:nvPr/>
          </p:nvSpPr>
          <p:spPr bwMode="auto">
            <a:xfrm>
              <a:off x="1911350" y="2463800"/>
              <a:ext cx="250825" cy="315912"/>
            </a:xfrm>
            <a:custGeom>
              <a:avLst/>
              <a:gdLst>
                <a:gd name="T0" fmla="*/ 169 w 182"/>
                <a:gd name="T1" fmla="*/ 74 h 229"/>
                <a:gd name="T2" fmla="*/ 182 w 182"/>
                <a:gd name="T3" fmla="*/ 49 h 229"/>
                <a:gd name="T4" fmla="*/ 91 w 182"/>
                <a:gd name="T5" fmla="*/ 0 h 229"/>
                <a:gd name="T6" fmla="*/ 0 w 182"/>
                <a:gd name="T7" fmla="*/ 182 h 229"/>
                <a:gd name="T8" fmla="*/ 94 w 182"/>
                <a:gd name="T9" fmla="*/ 229 h 229"/>
                <a:gd name="T10" fmla="*/ 112 w 182"/>
                <a:gd name="T11" fmla="*/ 194 h 229"/>
                <a:gd name="T12" fmla="*/ 58 w 182"/>
                <a:gd name="T13" fmla="*/ 169 h 229"/>
                <a:gd name="T14" fmla="*/ 85 w 182"/>
                <a:gd name="T15" fmla="*/ 117 h 229"/>
                <a:gd name="T16" fmla="*/ 132 w 182"/>
                <a:gd name="T17" fmla="*/ 140 h 229"/>
                <a:gd name="T18" fmla="*/ 143 w 182"/>
                <a:gd name="T19" fmla="*/ 117 h 229"/>
                <a:gd name="T20" fmla="*/ 95 w 182"/>
                <a:gd name="T21" fmla="*/ 95 h 229"/>
                <a:gd name="T22" fmla="*/ 119 w 182"/>
                <a:gd name="T23" fmla="*/ 50 h 229"/>
                <a:gd name="T24" fmla="*/ 169 w 182"/>
                <a:gd name="T25" fmla="*/ 74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2" h="229">
                  <a:moveTo>
                    <a:pt x="169" y="74"/>
                  </a:moveTo>
                  <a:cubicBezTo>
                    <a:pt x="182" y="49"/>
                    <a:pt x="182" y="49"/>
                    <a:pt x="182" y="49"/>
                  </a:cubicBezTo>
                  <a:cubicBezTo>
                    <a:pt x="154" y="33"/>
                    <a:pt x="123" y="16"/>
                    <a:pt x="91" y="0"/>
                  </a:cubicBezTo>
                  <a:cubicBezTo>
                    <a:pt x="0" y="182"/>
                    <a:pt x="0" y="182"/>
                    <a:pt x="0" y="182"/>
                  </a:cubicBezTo>
                  <a:cubicBezTo>
                    <a:pt x="31" y="198"/>
                    <a:pt x="62" y="214"/>
                    <a:pt x="94" y="229"/>
                  </a:cubicBezTo>
                  <a:cubicBezTo>
                    <a:pt x="112" y="194"/>
                    <a:pt x="112" y="194"/>
                    <a:pt x="112" y="194"/>
                  </a:cubicBezTo>
                  <a:cubicBezTo>
                    <a:pt x="58" y="169"/>
                    <a:pt x="58" y="169"/>
                    <a:pt x="58" y="169"/>
                  </a:cubicBezTo>
                  <a:cubicBezTo>
                    <a:pt x="85" y="117"/>
                    <a:pt x="85" y="117"/>
                    <a:pt x="85" y="117"/>
                  </a:cubicBezTo>
                  <a:cubicBezTo>
                    <a:pt x="132" y="140"/>
                    <a:pt x="132" y="140"/>
                    <a:pt x="132" y="140"/>
                  </a:cubicBezTo>
                  <a:cubicBezTo>
                    <a:pt x="143" y="117"/>
                    <a:pt x="143" y="117"/>
                    <a:pt x="143" y="117"/>
                  </a:cubicBezTo>
                  <a:cubicBezTo>
                    <a:pt x="95" y="95"/>
                    <a:pt x="95" y="95"/>
                    <a:pt x="95" y="95"/>
                  </a:cubicBezTo>
                  <a:cubicBezTo>
                    <a:pt x="119" y="50"/>
                    <a:pt x="119" y="50"/>
                    <a:pt x="119" y="50"/>
                  </a:cubicBezTo>
                  <a:lnTo>
                    <a:pt x="169" y="7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1" name="Freeform 404"/>
            <p:cNvSpPr>
              <a:spLocks noEditPoints="1"/>
            </p:cNvSpPr>
            <p:nvPr/>
          </p:nvSpPr>
          <p:spPr bwMode="auto">
            <a:xfrm>
              <a:off x="2078038" y="2549525"/>
              <a:ext cx="246063" cy="315912"/>
            </a:xfrm>
            <a:custGeom>
              <a:avLst/>
              <a:gdLst>
                <a:gd name="T0" fmla="*/ 171 w 179"/>
                <a:gd name="T1" fmla="*/ 54 h 230"/>
                <a:gd name="T2" fmla="*/ 123 w 179"/>
                <a:gd name="T3" fmla="*/ 19 h 230"/>
                <a:gd name="T4" fmla="*/ 81 w 179"/>
                <a:gd name="T5" fmla="*/ 0 h 230"/>
                <a:gd name="T6" fmla="*/ 0 w 179"/>
                <a:gd name="T7" fmla="*/ 179 h 230"/>
                <a:gd name="T8" fmla="*/ 36 w 179"/>
                <a:gd name="T9" fmla="*/ 196 h 230"/>
                <a:gd name="T10" fmla="*/ 77 w 179"/>
                <a:gd name="T11" fmla="*/ 107 h 230"/>
                <a:gd name="T12" fmla="*/ 83 w 179"/>
                <a:gd name="T13" fmla="*/ 109 h 230"/>
                <a:gd name="T14" fmla="*/ 95 w 179"/>
                <a:gd name="T15" fmla="*/ 139 h 230"/>
                <a:gd name="T16" fmla="*/ 80 w 179"/>
                <a:gd name="T17" fmla="*/ 217 h 230"/>
                <a:gd name="T18" fmla="*/ 123 w 179"/>
                <a:gd name="T19" fmla="*/ 230 h 230"/>
                <a:gd name="T20" fmla="*/ 132 w 179"/>
                <a:gd name="T21" fmla="*/ 152 h 230"/>
                <a:gd name="T22" fmla="*/ 121 w 179"/>
                <a:gd name="T23" fmla="*/ 116 h 230"/>
                <a:gd name="T24" fmla="*/ 121 w 179"/>
                <a:gd name="T25" fmla="*/ 116 h 230"/>
                <a:gd name="T26" fmla="*/ 166 w 179"/>
                <a:gd name="T27" fmla="*/ 92 h 230"/>
                <a:gd name="T28" fmla="*/ 171 w 179"/>
                <a:gd name="T29" fmla="*/ 54 h 230"/>
                <a:gd name="T30" fmla="*/ 126 w 179"/>
                <a:gd name="T31" fmla="*/ 83 h 230"/>
                <a:gd name="T32" fmla="*/ 93 w 179"/>
                <a:gd name="T33" fmla="*/ 91 h 230"/>
                <a:gd name="T34" fmla="*/ 86 w 179"/>
                <a:gd name="T35" fmla="*/ 88 h 230"/>
                <a:gd name="T36" fmla="*/ 103 w 179"/>
                <a:gd name="T37" fmla="*/ 51 h 230"/>
                <a:gd name="T38" fmla="*/ 112 w 179"/>
                <a:gd name="T39" fmla="*/ 54 h 230"/>
                <a:gd name="T40" fmla="*/ 126 w 179"/>
                <a:gd name="T41" fmla="*/ 8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9" h="230">
                  <a:moveTo>
                    <a:pt x="171" y="54"/>
                  </a:moveTo>
                  <a:cubicBezTo>
                    <a:pt x="162" y="41"/>
                    <a:pt x="143" y="28"/>
                    <a:pt x="123" y="19"/>
                  </a:cubicBezTo>
                  <a:cubicBezTo>
                    <a:pt x="109" y="13"/>
                    <a:pt x="94" y="4"/>
                    <a:pt x="81" y="0"/>
                  </a:cubicBezTo>
                  <a:cubicBezTo>
                    <a:pt x="0" y="179"/>
                    <a:pt x="0" y="179"/>
                    <a:pt x="0" y="179"/>
                  </a:cubicBezTo>
                  <a:cubicBezTo>
                    <a:pt x="36" y="196"/>
                    <a:pt x="36" y="196"/>
                    <a:pt x="36" y="196"/>
                  </a:cubicBezTo>
                  <a:cubicBezTo>
                    <a:pt x="77" y="107"/>
                    <a:pt x="77" y="107"/>
                    <a:pt x="77" y="107"/>
                  </a:cubicBezTo>
                  <a:cubicBezTo>
                    <a:pt x="83" y="109"/>
                    <a:pt x="83" y="109"/>
                    <a:pt x="83" y="109"/>
                  </a:cubicBezTo>
                  <a:cubicBezTo>
                    <a:pt x="95" y="115"/>
                    <a:pt x="99" y="122"/>
                    <a:pt x="95" y="139"/>
                  </a:cubicBezTo>
                  <a:cubicBezTo>
                    <a:pt x="91" y="154"/>
                    <a:pt x="83" y="193"/>
                    <a:pt x="80" y="217"/>
                  </a:cubicBezTo>
                  <a:cubicBezTo>
                    <a:pt x="123" y="230"/>
                    <a:pt x="123" y="230"/>
                    <a:pt x="123" y="230"/>
                  </a:cubicBezTo>
                  <a:cubicBezTo>
                    <a:pt x="126" y="204"/>
                    <a:pt x="130" y="167"/>
                    <a:pt x="132" y="152"/>
                  </a:cubicBezTo>
                  <a:cubicBezTo>
                    <a:pt x="135" y="136"/>
                    <a:pt x="132" y="126"/>
                    <a:pt x="121" y="116"/>
                  </a:cubicBezTo>
                  <a:cubicBezTo>
                    <a:pt x="121" y="116"/>
                    <a:pt x="121" y="116"/>
                    <a:pt x="121" y="116"/>
                  </a:cubicBezTo>
                  <a:cubicBezTo>
                    <a:pt x="143" y="119"/>
                    <a:pt x="159" y="105"/>
                    <a:pt x="166" y="92"/>
                  </a:cubicBezTo>
                  <a:cubicBezTo>
                    <a:pt x="171" y="81"/>
                    <a:pt x="179" y="66"/>
                    <a:pt x="171" y="54"/>
                  </a:cubicBezTo>
                  <a:close/>
                  <a:moveTo>
                    <a:pt x="126" y="83"/>
                  </a:moveTo>
                  <a:cubicBezTo>
                    <a:pt x="121" y="94"/>
                    <a:pt x="108" y="98"/>
                    <a:pt x="93" y="91"/>
                  </a:cubicBezTo>
                  <a:cubicBezTo>
                    <a:pt x="86" y="88"/>
                    <a:pt x="86" y="88"/>
                    <a:pt x="86" y="88"/>
                  </a:cubicBezTo>
                  <a:cubicBezTo>
                    <a:pt x="103" y="51"/>
                    <a:pt x="103" y="51"/>
                    <a:pt x="103" y="51"/>
                  </a:cubicBezTo>
                  <a:cubicBezTo>
                    <a:pt x="105" y="51"/>
                    <a:pt x="109" y="52"/>
                    <a:pt x="112" y="54"/>
                  </a:cubicBezTo>
                  <a:cubicBezTo>
                    <a:pt x="128" y="62"/>
                    <a:pt x="131" y="72"/>
                    <a:pt x="126" y="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412" name="组合 411"/>
          <p:cNvGrpSpPr/>
          <p:nvPr/>
        </p:nvGrpSpPr>
        <p:grpSpPr>
          <a:xfrm>
            <a:off x="6167438" y="1768647"/>
            <a:ext cx="4038600" cy="2001203"/>
            <a:chOff x="1047751" y="3562350"/>
            <a:chExt cx="4038600" cy="2001203"/>
          </a:xfrm>
        </p:grpSpPr>
        <p:sp>
          <p:nvSpPr>
            <p:cNvPr id="413" name="矩形 412"/>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4" name="文本框 413"/>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15" name="文本框 414"/>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1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417" name="组合 416"/>
          <p:cNvGrpSpPr/>
          <p:nvPr/>
        </p:nvGrpSpPr>
        <p:grpSpPr>
          <a:xfrm>
            <a:off x="6178093" y="3958445"/>
            <a:ext cx="4038600" cy="2001203"/>
            <a:chOff x="1047751" y="3562350"/>
            <a:chExt cx="4038600" cy="2001203"/>
          </a:xfrm>
        </p:grpSpPr>
        <p:sp>
          <p:nvSpPr>
            <p:cNvPr id="418" name="矩形 417"/>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9" name="文本框 418"/>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20" name="文本框 4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21"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412"/>
                                        </p:tgtEl>
                                        <p:attrNameLst>
                                          <p:attrName>style.visibility</p:attrName>
                                        </p:attrNameLst>
                                      </p:cBhvr>
                                      <p:to>
                                        <p:strVal val="visible"/>
                                      </p:to>
                                    </p:set>
                                    <p:animEffect transition="in" filter="wipe(up)">
                                      <p:cBhvr>
                                        <p:cTn id="24" dur="500"/>
                                        <p:tgtEl>
                                          <p:spTgt spid="412"/>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417"/>
                                        </p:tgtEl>
                                        <p:attrNameLst>
                                          <p:attrName>style.visibility</p:attrName>
                                        </p:attrNameLst>
                                      </p:cBhvr>
                                      <p:to>
                                        <p:strVal val="visible"/>
                                      </p:to>
                                    </p:set>
                                    <p:animEffect transition="in" filter="wipe(up)">
                                      <p:cBhvr>
                                        <p:cTn id="28" dur="500"/>
                                        <p:tgtEl>
                                          <p:spTgt spid="4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074655" y="259901"/>
            <a:ext cx="4868438" cy="646331"/>
            <a:chOff x="-4581520" y="222512"/>
            <a:chExt cx="4830589" cy="641307"/>
          </a:xfrm>
        </p:grpSpPr>
        <p:sp>
          <p:nvSpPr>
            <p:cNvPr id="10" name="Text Box 7"/>
            <p:cNvSpPr txBox="1">
              <a:spLocks noChangeArrowheads="1"/>
            </p:cNvSpPr>
            <p:nvPr/>
          </p:nvSpPr>
          <p:spPr bwMode="auto">
            <a:xfrm>
              <a:off x="-2470899" y="320715"/>
              <a:ext cx="2719968" cy="473706"/>
            </a:xfrm>
            <a:prstGeom prst="rect">
              <a:avLst/>
            </a:prstGeom>
            <a:noFill/>
            <a:ln w="9525">
              <a:noFill/>
              <a:miter lim="800000"/>
            </a:ln>
          </p:spPr>
          <p:txBody>
            <a:bodyPr wrap="none" lIns="46078" tIns="23040" rIns="46078" bIns="23040">
              <a:spAutoFit/>
            </a:bodyPr>
            <a:lstStyle/>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CAREER </a:t>
              </a:r>
            </a:p>
            <a:p>
              <a:pPr defTabSz="1087755"/>
              <a:r>
                <a:rPr lang="en-CA" altLang="zh-CN" sz="14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PLANNINGCAREER PLANNING</a:t>
              </a:r>
            </a:p>
          </p:txBody>
        </p:sp>
        <p:sp>
          <p:nvSpPr>
            <p:cNvPr id="11" name="矩形 10"/>
            <p:cNvSpPr/>
            <p:nvPr/>
          </p:nvSpPr>
          <p:spPr>
            <a:xfrm>
              <a:off x="-4581520" y="222512"/>
              <a:ext cx="2168225" cy="641307"/>
            </a:xfrm>
            <a:prstGeom prst="rect">
              <a:avLst/>
            </a:prstGeom>
          </p:spPr>
          <p:txBody>
            <a:bodyPr wrap="none">
              <a:spAutoFit/>
            </a:bodyPr>
            <a:lstStyle/>
            <a:p>
              <a:r>
                <a:rPr lang="zh-CN" altLang="en-US" sz="3600" b="1" spc="300" dirty="0" smtClean="0">
                  <a:latin typeface="微软雅黑" panose="020B0503020204020204" pitchFamily="34" charset="-122"/>
                  <a:ea typeface="微软雅黑" panose="020B0503020204020204" pitchFamily="34" charset="-122"/>
                </a:rPr>
                <a:t>职业规划</a:t>
              </a:r>
              <a:endParaRPr lang="id-ID" altLang="zh-CN" sz="3600" b="1" spc="300" dirty="0">
                <a:latin typeface="微软雅黑" panose="020B0503020204020204" pitchFamily="34" charset="-122"/>
                <a:ea typeface="微软雅黑" panose="020B0503020204020204" pitchFamily="34" charset="-122"/>
              </a:endParaRPr>
            </a:p>
          </p:txBody>
        </p:sp>
      </p:grpSp>
      <p:sp>
        <p:nvSpPr>
          <p:cNvPr id="12" name="矩形 21"/>
          <p:cNvSpPr/>
          <p:nvPr/>
        </p:nvSpPr>
        <p:spPr>
          <a:xfrm>
            <a:off x="5814975" y="-19050"/>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4093705" y="826034"/>
            <a:ext cx="5046173" cy="320239"/>
          </a:xfrm>
          <a:prstGeom prst="rect">
            <a:avLst/>
          </a:prstGeom>
        </p:spPr>
        <p:txBody>
          <a:bodyPr wrap="square">
            <a:spAutoFit/>
          </a:bodyPr>
          <a:lstStyle/>
          <a:p>
            <a:pPr algn="ctr" defTabSz="877570">
              <a:lnSpc>
                <a:spcPct val="120000"/>
              </a:lnSpc>
              <a:defRPr/>
            </a:pP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a:t>
            </a:r>
            <a:r>
              <a:rPr lang="zh-CN" altLang="en-US" sz="1200" spc="3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200" spc="3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此录入图表的描述说明。</a:t>
            </a:r>
          </a:p>
        </p:txBody>
      </p:sp>
      <p:grpSp>
        <p:nvGrpSpPr>
          <p:cNvPr id="7" name="Group 284"/>
          <p:cNvGrpSpPr>
            <a:grpSpLocks noChangeAspect="1"/>
          </p:cNvGrpSpPr>
          <p:nvPr/>
        </p:nvGrpSpPr>
        <p:grpSpPr bwMode="auto">
          <a:xfrm>
            <a:off x="0" y="2879725"/>
            <a:ext cx="3917950" cy="3978275"/>
            <a:chOff x="3668" y="2044"/>
            <a:chExt cx="2468" cy="2506"/>
          </a:xfrm>
          <a:solidFill>
            <a:schemeClr val="bg2">
              <a:lumMod val="90000"/>
            </a:schemeClr>
          </a:solidFill>
        </p:grpSpPr>
        <p:sp>
          <p:nvSpPr>
            <p:cNvPr id="8" name="Freeform 285"/>
            <p:cNvSpPr>
              <a:spLocks noEditPoints="1"/>
            </p:cNvSpPr>
            <p:nvPr/>
          </p:nvSpPr>
          <p:spPr bwMode="auto">
            <a:xfrm>
              <a:off x="4210" y="3120"/>
              <a:ext cx="917" cy="937"/>
            </a:xfrm>
            <a:custGeom>
              <a:avLst/>
              <a:gdLst>
                <a:gd name="T0" fmla="*/ 177 w 387"/>
                <a:gd name="T1" fmla="*/ 0 h 396"/>
                <a:gd name="T2" fmla="*/ 10 w 387"/>
                <a:gd name="T3" fmla="*/ 198 h 396"/>
                <a:gd name="T4" fmla="*/ 211 w 387"/>
                <a:gd name="T5" fmla="*/ 396 h 396"/>
                <a:gd name="T6" fmla="*/ 378 w 387"/>
                <a:gd name="T7" fmla="*/ 198 h 396"/>
                <a:gd name="T8" fmla="*/ 177 w 387"/>
                <a:gd name="T9" fmla="*/ 0 h 396"/>
                <a:gd name="T10" fmla="*/ 183 w 387"/>
                <a:gd name="T11" fmla="*/ 70 h 396"/>
                <a:gd name="T12" fmla="*/ 313 w 387"/>
                <a:gd name="T13" fmla="*/ 198 h 396"/>
                <a:gd name="T14" fmla="*/ 205 w 387"/>
                <a:gd name="T15" fmla="*/ 326 h 396"/>
                <a:gd name="T16" fmla="*/ 75 w 387"/>
                <a:gd name="T17" fmla="*/ 198 h 396"/>
                <a:gd name="T18" fmla="*/ 183 w 387"/>
                <a:gd name="T19" fmla="*/ 7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96">
                  <a:moveTo>
                    <a:pt x="177" y="0"/>
                  </a:moveTo>
                  <a:cubicBezTo>
                    <a:pt x="75" y="0"/>
                    <a:pt x="0" y="88"/>
                    <a:pt x="10" y="198"/>
                  </a:cubicBezTo>
                  <a:cubicBezTo>
                    <a:pt x="19" y="307"/>
                    <a:pt x="109" y="396"/>
                    <a:pt x="211" y="396"/>
                  </a:cubicBezTo>
                  <a:cubicBezTo>
                    <a:pt x="312" y="396"/>
                    <a:pt x="387" y="307"/>
                    <a:pt x="378" y="198"/>
                  </a:cubicBezTo>
                  <a:cubicBezTo>
                    <a:pt x="369" y="88"/>
                    <a:pt x="278" y="0"/>
                    <a:pt x="177" y="0"/>
                  </a:cubicBezTo>
                  <a:close/>
                  <a:moveTo>
                    <a:pt x="183" y="70"/>
                  </a:moveTo>
                  <a:cubicBezTo>
                    <a:pt x="248" y="70"/>
                    <a:pt x="307" y="127"/>
                    <a:pt x="313" y="198"/>
                  </a:cubicBezTo>
                  <a:cubicBezTo>
                    <a:pt x="319" y="269"/>
                    <a:pt x="270" y="326"/>
                    <a:pt x="205" y="326"/>
                  </a:cubicBezTo>
                  <a:cubicBezTo>
                    <a:pt x="139" y="326"/>
                    <a:pt x="81" y="269"/>
                    <a:pt x="75" y="198"/>
                  </a:cubicBezTo>
                  <a:cubicBezTo>
                    <a:pt x="69" y="127"/>
                    <a:pt x="117" y="70"/>
                    <a:pt x="183" y="7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3" name="Freeform 286"/>
            <p:cNvSpPr/>
            <p:nvPr/>
          </p:nvSpPr>
          <p:spPr bwMode="auto">
            <a:xfrm>
              <a:off x="4525" y="3439"/>
              <a:ext cx="289" cy="299"/>
            </a:xfrm>
            <a:custGeom>
              <a:avLst/>
              <a:gdLst>
                <a:gd name="T0" fmla="*/ 119 w 122"/>
                <a:gd name="T1" fmla="*/ 63 h 126"/>
                <a:gd name="T2" fmla="*/ 66 w 122"/>
                <a:gd name="T3" fmla="*/ 126 h 126"/>
                <a:gd name="T4" fmla="*/ 3 w 122"/>
                <a:gd name="T5" fmla="*/ 63 h 126"/>
                <a:gd name="T6" fmla="*/ 55 w 122"/>
                <a:gd name="T7" fmla="*/ 0 h 126"/>
                <a:gd name="T8" fmla="*/ 119 w 122"/>
                <a:gd name="T9" fmla="*/ 63 h 126"/>
              </a:gdLst>
              <a:ahLst/>
              <a:cxnLst>
                <a:cxn ang="0">
                  <a:pos x="T0" y="T1"/>
                </a:cxn>
                <a:cxn ang="0">
                  <a:pos x="T2" y="T3"/>
                </a:cxn>
                <a:cxn ang="0">
                  <a:pos x="T4" y="T5"/>
                </a:cxn>
                <a:cxn ang="0">
                  <a:pos x="T6" y="T7"/>
                </a:cxn>
                <a:cxn ang="0">
                  <a:pos x="T8" y="T9"/>
                </a:cxn>
              </a:cxnLst>
              <a:rect l="0" t="0" r="r" b="b"/>
              <a:pathLst>
                <a:path w="122" h="126">
                  <a:moveTo>
                    <a:pt x="119" y="63"/>
                  </a:moveTo>
                  <a:cubicBezTo>
                    <a:pt x="122" y="98"/>
                    <a:pt x="98" y="126"/>
                    <a:pt x="66" y="126"/>
                  </a:cubicBezTo>
                  <a:cubicBezTo>
                    <a:pt x="34" y="126"/>
                    <a:pt x="6" y="98"/>
                    <a:pt x="3" y="63"/>
                  </a:cubicBezTo>
                  <a:cubicBezTo>
                    <a:pt x="0" y="28"/>
                    <a:pt x="23" y="0"/>
                    <a:pt x="55" y="0"/>
                  </a:cubicBezTo>
                  <a:cubicBezTo>
                    <a:pt x="88" y="0"/>
                    <a:pt x="116" y="28"/>
                    <a:pt x="119" y="6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4" name="Freeform 287"/>
            <p:cNvSpPr>
              <a:spLocks noEditPoints="1"/>
            </p:cNvSpPr>
            <p:nvPr/>
          </p:nvSpPr>
          <p:spPr bwMode="auto">
            <a:xfrm>
              <a:off x="3737" y="2634"/>
              <a:ext cx="1864" cy="1909"/>
            </a:xfrm>
            <a:custGeom>
              <a:avLst/>
              <a:gdLst>
                <a:gd name="T0" fmla="*/ 359 w 787"/>
                <a:gd name="T1" fmla="*/ 0 h 806"/>
                <a:gd name="T2" fmla="*/ 20 w 787"/>
                <a:gd name="T3" fmla="*/ 403 h 806"/>
                <a:gd name="T4" fmla="*/ 428 w 787"/>
                <a:gd name="T5" fmla="*/ 806 h 806"/>
                <a:gd name="T6" fmla="*/ 768 w 787"/>
                <a:gd name="T7" fmla="*/ 403 h 806"/>
                <a:gd name="T8" fmla="*/ 359 w 787"/>
                <a:gd name="T9" fmla="*/ 0 h 806"/>
                <a:gd name="T10" fmla="*/ 369 w 787"/>
                <a:gd name="T11" fmla="*/ 116 h 806"/>
                <a:gd name="T12" fmla="*/ 661 w 787"/>
                <a:gd name="T13" fmla="*/ 403 h 806"/>
                <a:gd name="T14" fmla="*/ 418 w 787"/>
                <a:gd name="T15" fmla="*/ 690 h 806"/>
                <a:gd name="T16" fmla="*/ 127 w 787"/>
                <a:gd name="T17" fmla="*/ 403 h 806"/>
                <a:gd name="T18" fmla="*/ 369 w 787"/>
                <a:gd name="T19" fmla="*/ 116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7" h="806">
                  <a:moveTo>
                    <a:pt x="359" y="0"/>
                  </a:moveTo>
                  <a:cubicBezTo>
                    <a:pt x="153" y="0"/>
                    <a:pt x="0" y="181"/>
                    <a:pt x="20" y="403"/>
                  </a:cubicBezTo>
                  <a:cubicBezTo>
                    <a:pt x="39" y="625"/>
                    <a:pt x="222" y="806"/>
                    <a:pt x="428" y="806"/>
                  </a:cubicBezTo>
                  <a:cubicBezTo>
                    <a:pt x="635" y="806"/>
                    <a:pt x="787" y="625"/>
                    <a:pt x="768" y="403"/>
                  </a:cubicBezTo>
                  <a:cubicBezTo>
                    <a:pt x="749" y="181"/>
                    <a:pt x="566" y="0"/>
                    <a:pt x="359" y="0"/>
                  </a:cubicBezTo>
                  <a:close/>
                  <a:moveTo>
                    <a:pt x="369" y="116"/>
                  </a:moveTo>
                  <a:cubicBezTo>
                    <a:pt x="517" y="116"/>
                    <a:pt x="647" y="244"/>
                    <a:pt x="661" y="403"/>
                  </a:cubicBezTo>
                  <a:cubicBezTo>
                    <a:pt x="674" y="562"/>
                    <a:pt x="566" y="690"/>
                    <a:pt x="418" y="690"/>
                  </a:cubicBezTo>
                  <a:cubicBezTo>
                    <a:pt x="271" y="690"/>
                    <a:pt x="140" y="562"/>
                    <a:pt x="127" y="403"/>
                  </a:cubicBezTo>
                  <a:cubicBezTo>
                    <a:pt x="113" y="244"/>
                    <a:pt x="222" y="116"/>
                    <a:pt x="369" y="116"/>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15" name="Freeform 288"/>
            <p:cNvSpPr>
              <a:spLocks noEditPoints="1"/>
            </p:cNvSpPr>
            <p:nvPr/>
          </p:nvSpPr>
          <p:spPr bwMode="auto">
            <a:xfrm>
              <a:off x="3668" y="2044"/>
              <a:ext cx="2468" cy="2506"/>
            </a:xfrm>
            <a:custGeom>
              <a:avLst/>
              <a:gdLst>
                <a:gd name="T0" fmla="*/ 367 w 1042"/>
                <a:gd name="T1" fmla="*/ 0 h 1058"/>
                <a:gd name="T2" fmla="*/ 0 w 1042"/>
                <a:gd name="T3" fmla="*/ 144 h 1058"/>
                <a:gd name="T4" fmla="*/ 0 w 1042"/>
                <a:gd name="T5" fmla="*/ 374 h 1058"/>
                <a:gd name="T6" fmla="*/ 379 w 1042"/>
                <a:gd name="T7" fmla="*/ 141 h 1058"/>
                <a:gd name="T8" fmla="*/ 898 w 1042"/>
                <a:gd name="T9" fmla="*/ 652 h 1058"/>
                <a:gd name="T10" fmla="*/ 746 w 1042"/>
                <a:gd name="T11" fmla="*/ 1058 h 1058"/>
                <a:gd name="T12" fmla="*/ 931 w 1042"/>
                <a:gd name="T13" fmla="*/ 1058 h 1058"/>
                <a:gd name="T14" fmla="*/ 1029 w 1042"/>
                <a:gd name="T15" fmla="*/ 652 h 1058"/>
                <a:gd name="T16" fmla="*/ 367 w 1042"/>
                <a:gd name="T17" fmla="*/ 0 h 1058"/>
                <a:gd name="T18" fmla="*/ 0 w 1042"/>
                <a:gd name="T19" fmla="*/ 847 h 1058"/>
                <a:gd name="T20" fmla="*/ 0 w 1042"/>
                <a:gd name="T21" fmla="*/ 1021 h 1058"/>
                <a:gd name="T22" fmla="*/ 36 w 1042"/>
                <a:gd name="T23" fmla="*/ 1058 h 1058"/>
                <a:gd name="T24" fmla="*/ 234 w 1042"/>
                <a:gd name="T25" fmla="*/ 1058 h 1058"/>
                <a:gd name="T26" fmla="*/ 169 w 1042"/>
                <a:gd name="T27" fmla="*/ 1058 h 1058"/>
                <a:gd name="T28" fmla="*/ 0 w 1042"/>
                <a:gd name="T29" fmla="*/ 847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2" h="1058">
                  <a:moveTo>
                    <a:pt x="367" y="0"/>
                  </a:moveTo>
                  <a:cubicBezTo>
                    <a:pt x="223" y="0"/>
                    <a:pt x="96" y="54"/>
                    <a:pt x="0" y="144"/>
                  </a:cubicBezTo>
                  <a:cubicBezTo>
                    <a:pt x="0" y="374"/>
                    <a:pt x="0" y="374"/>
                    <a:pt x="0" y="374"/>
                  </a:cubicBezTo>
                  <a:cubicBezTo>
                    <a:pt x="73" y="234"/>
                    <a:pt x="212" y="141"/>
                    <a:pt x="379" y="141"/>
                  </a:cubicBezTo>
                  <a:cubicBezTo>
                    <a:pt x="641" y="141"/>
                    <a:pt x="874" y="370"/>
                    <a:pt x="898" y="652"/>
                  </a:cubicBezTo>
                  <a:cubicBezTo>
                    <a:pt x="912" y="817"/>
                    <a:pt x="852" y="964"/>
                    <a:pt x="746" y="1058"/>
                  </a:cubicBezTo>
                  <a:cubicBezTo>
                    <a:pt x="931" y="1058"/>
                    <a:pt x="931" y="1058"/>
                    <a:pt x="931" y="1058"/>
                  </a:cubicBezTo>
                  <a:cubicBezTo>
                    <a:pt x="1004" y="946"/>
                    <a:pt x="1042" y="805"/>
                    <a:pt x="1029" y="652"/>
                  </a:cubicBezTo>
                  <a:cubicBezTo>
                    <a:pt x="998" y="292"/>
                    <a:pt x="701" y="0"/>
                    <a:pt x="367" y="0"/>
                  </a:cubicBezTo>
                  <a:close/>
                  <a:moveTo>
                    <a:pt x="0" y="847"/>
                  </a:moveTo>
                  <a:cubicBezTo>
                    <a:pt x="0" y="1021"/>
                    <a:pt x="0" y="1021"/>
                    <a:pt x="0" y="1021"/>
                  </a:cubicBezTo>
                  <a:cubicBezTo>
                    <a:pt x="12" y="1034"/>
                    <a:pt x="24" y="1045"/>
                    <a:pt x="36" y="1058"/>
                  </a:cubicBezTo>
                  <a:cubicBezTo>
                    <a:pt x="234" y="1058"/>
                    <a:pt x="234" y="1058"/>
                    <a:pt x="234" y="1058"/>
                  </a:cubicBezTo>
                  <a:cubicBezTo>
                    <a:pt x="169" y="1058"/>
                    <a:pt x="169" y="1058"/>
                    <a:pt x="169" y="1058"/>
                  </a:cubicBezTo>
                  <a:cubicBezTo>
                    <a:pt x="98" y="1003"/>
                    <a:pt x="39" y="931"/>
                    <a:pt x="0" y="847"/>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grpSp>
      <p:grpSp>
        <p:nvGrpSpPr>
          <p:cNvPr id="16" name="Group 292"/>
          <p:cNvGrpSpPr>
            <a:grpSpLocks noChangeAspect="1"/>
          </p:cNvGrpSpPr>
          <p:nvPr/>
        </p:nvGrpSpPr>
        <p:grpSpPr bwMode="auto">
          <a:xfrm>
            <a:off x="1566863" y="2668588"/>
            <a:ext cx="2701925" cy="2789237"/>
            <a:chOff x="6253" y="-20"/>
            <a:chExt cx="1702" cy="1757"/>
          </a:xfrm>
        </p:grpSpPr>
        <p:sp>
          <p:nvSpPr>
            <p:cNvPr id="18" name="Freeform 293"/>
            <p:cNvSpPr/>
            <p:nvPr/>
          </p:nvSpPr>
          <p:spPr bwMode="auto">
            <a:xfrm>
              <a:off x="6258" y="1576"/>
              <a:ext cx="102" cy="97"/>
            </a:xfrm>
            <a:custGeom>
              <a:avLst/>
              <a:gdLst>
                <a:gd name="T0" fmla="*/ 102 w 43"/>
                <a:gd name="T1" fmla="*/ 33 h 41"/>
                <a:gd name="T2" fmla="*/ 14 w 43"/>
                <a:gd name="T3" fmla="*/ 97 h 41"/>
                <a:gd name="T4" fmla="*/ 0 w 43"/>
                <a:gd name="T5" fmla="*/ 83 h 41"/>
                <a:gd name="T6" fmla="*/ 71 w 43"/>
                <a:gd name="T7" fmla="*/ 0 h 41"/>
                <a:gd name="T8" fmla="*/ 102 w 43"/>
                <a:gd name="T9" fmla="*/ 33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41">
                  <a:moveTo>
                    <a:pt x="43" y="14"/>
                  </a:moveTo>
                  <a:cubicBezTo>
                    <a:pt x="6" y="41"/>
                    <a:pt x="6" y="41"/>
                    <a:pt x="6" y="41"/>
                  </a:cubicBezTo>
                  <a:cubicBezTo>
                    <a:pt x="2" y="41"/>
                    <a:pt x="0" y="39"/>
                    <a:pt x="0" y="35"/>
                  </a:cubicBezTo>
                  <a:cubicBezTo>
                    <a:pt x="30" y="0"/>
                    <a:pt x="30" y="0"/>
                    <a:pt x="30" y="0"/>
                  </a:cubicBezTo>
                  <a:lnTo>
                    <a:pt x="43" y="14"/>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294"/>
            <p:cNvSpPr/>
            <p:nvPr/>
          </p:nvSpPr>
          <p:spPr bwMode="auto">
            <a:xfrm>
              <a:off x="6393" y="631"/>
              <a:ext cx="992" cy="928"/>
            </a:xfrm>
            <a:custGeom>
              <a:avLst/>
              <a:gdLst>
                <a:gd name="T0" fmla="*/ 114 w 418"/>
                <a:gd name="T1" fmla="*/ 928 h 391"/>
                <a:gd name="T2" fmla="*/ 0 w 418"/>
                <a:gd name="T3" fmla="*/ 795 h 391"/>
                <a:gd name="T4" fmla="*/ 992 w 418"/>
                <a:gd name="T5" fmla="*/ 0 h 391"/>
                <a:gd name="T6" fmla="*/ 114 w 418"/>
                <a:gd name="T7" fmla="*/ 928 h 3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8" h="391">
                  <a:moveTo>
                    <a:pt x="48" y="391"/>
                  </a:moveTo>
                  <a:cubicBezTo>
                    <a:pt x="23" y="377"/>
                    <a:pt x="11" y="356"/>
                    <a:pt x="0" y="335"/>
                  </a:cubicBezTo>
                  <a:cubicBezTo>
                    <a:pt x="418" y="0"/>
                    <a:pt x="418" y="0"/>
                    <a:pt x="418" y="0"/>
                  </a:cubicBezTo>
                  <a:lnTo>
                    <a:pt x="48" y="39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Freeform 295"/>
            <p:cNvSpPr/>
            <p:nvPr/>
          </p:nvSpPr>
          <p:spPr bwMode="auto">
            <a:xfrm>
              <a:off x="6979" y="631"/>
              <a:ext cx="582" cy="776"/>
            </a:xfrm>
            <a:custGeom>
              <a:avLst/>
              <a:gdLst>
                <a:gd name="T0" fmla="*/ 0 w 245"/>
                <a:gd name="T1" fmla="*/ 175 h 327"/>
                <a:gd name="T2" fmla="*/ 171 w 245"/>
                <a:gd name="T3" fmla="*/ 0 h 327"/>
                <a:gd name="T4" fmla="*/ 0 w 245"/>
                <a:gd name="T5" fmla="*/ 175 h 327"/>
              </a:gdLst>
              <a:ahLst/>
              <a:cxnLst>
                <a:cxn ang="0">
                  <a:pos x="T0" y="T1"/>
                </a:cxn>
                <a:cxn ang="0">
                  <a:pos x="T2" y="T3"/>
                </a:cxn>
                <a:cxn ang="0">
                  <a:pos x="T4" y="T5"/>
                </a:cxn>
              </a:cxnLst>
              <a:rect l="0" t="0" r="r" b="b"/>
              <a:pathLst>
                <a:path w="245" h="327">
                  <a:moveTo>
                    <a:pt x="0" y="175"/>
                  </a:moveTo>
                  <a:cubicBezTo>
                    <a:pt x="95" y="327"/>
                    <a:pt x="245" y="215"/>
                    <a:pt x="171" y="0"/>
                  </a:cubicBezTo>
                  <a:lnTo>
                    <a:pt x="0" y="175"/>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1" name="Freeform 296"/>
            <p:cNvSpPr/>
            <p:nvPr/>
          </p:nvSpPr>
          <p:spPr bwMode="auto">
            <a:xfrm>
              <a:off x="6548" y="329"/>
              <a:ext cx="837" cy="677"/>
            </a:xfrm>
            <a:custGeom>
              <a:avLst/>
              <a:gdLst>
                <a:gd name="T0" fmla="*/ 162 w 353"/>
                <a:gd name="T1" fmla="*/ 285 h 285"/>
                <a:gd name="T2" fmla="*/ 353 w 353"/>
                <a:gd name="T3" fmla="*/ 127 h 285"/>
                <a:gd name="T4" fmla="*/ 162 w 353"/>
                <a:gd name="T5" fmla="*/ 285 h 285"/>
              </a:gdLst>
              <a:ahLst/>
              <a:cxnLst>
                <a:cxn ang="0">
                  <a:pos x="T0" y="T1"/>
                </a:cxn>
                <a:cxn ang="0">
                  <a:pos x="T2" y="T3"/>
                </a:cxn>
                <a:cxn ang="0">
                  <a:pos x="T4" y="T5"/>
                </a:cxn>
              </a:cxnLst>
              <a:rect l="0" t="0" r="r" b="b"/>
              <a:pathLst>
                <a:path w="353" h="285">
                  <a:moveTo>
                    <a:pt x="162" y="285"/>
                  </a:moveTo>
                  <a:cubicBezTo>
                    <a:pt x="353" y="127"/>
                    <a:pt x="353" y="127"/>
                    <a:pt x="353" y="127"/>
                  </a:cubicBezTo>
                  <a:cubicBezTo>
                    <a:pt x="182" y="29"/>
                    <a:pt x="0" y="0"/>
                    <a:pt x="162" y="285"/>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2" name="Freeform 297"/>
            <p:cNvSpPr/>
            <p:nvPr/>
          </p:nvSpPr>
          <p:spPr bwMode="auto">
            <a:xfrm>
              <a:off x="7167" y="-20"/>
              <a:ext cx="370" cy="651"/>
            </a:xfrm>
            <a:custGeom>
              <a:avLst/>
              <a:gdLst>
                <a:gd name="T0" fmla="*/ 92 w 156"/>
                <a:gd name="T1" fmla="*/ 274 h 274"/>
                <a:gd name="T2" fmla="*/ 0 w 156"/>
                <a:gd name="T3" fmla="*/ 229 h 274"/>
                <a:gd name="T4" fmla="*/ 92 w 156"/>
                <a:gd name="T5" fmla="*/ 274 h 274"/>
              </a:gdLst>
              <a:ahLst/>
              <a:cxnLst>
                <a:cxn ang="0">
                  <a:pos x="T0" y="T1"/>
                </a:cxn>
                <a:cxn ang="0">
                  <a:pos x="T2" y="T3"/>
                </a:cxn>
                <a:cxn ang="0">
                  <a:pos x="T4" y="T5"/>
                </a:cxn>
              </a:cxnLst>
              <a:rect l="0" t="0" r="r" b="b"/>
              <a:pathLst>
                <a:path w="156" h="274">
                  <a:moveTo>
                    <a:pt x="92" y="274"/>
                  </a:moveTo>
                  <a:cubicBezTo>
                    <a:pt x="156" y="0"/>
                    <a:pt x="71" y="104"/>
                    <a:pt x="0" y="229"/>
                  </a:cubicBezTo>
                  <a:cubicBezTo>
                    <a:pt x="27" y="241"/>
                    <a:pt x="55" y="254"/>
                    <a:pt x="92" y="274"/>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3" name="Freeform 298"/>
            <p:cNvSpPr/>
            <p:nvPr/>
          </p:nvSpPr>
          <p:spPr bwMode="auto">
            <a:xfrm>
              <a:off x="7385" y="628"/>
              <a:ext cx="570" cy="304"/>
            </a:xfrm>
            <a:custGeom>
              <a:avLst/>
              <a:gdLst>
                <a:gd name="T0" fmla="*/ 0 w 240"/>
                <a:gd name="T1" fmla="*/ 1 h 128"/>
                <a:gd name="T2" fmla="*/ 19 w 240"/>
                <a:gd name="T3" fmla="*/ 128 h 128"/>
                <a:gd name="T4" fmla="*/ 0 w 240"/>
                <a:gd name="T5" fmla="*/ 1 h 128"/>
              </a:gdLst>
              <a:ahLst/>
              <a:cxnLst>
                <a:cxn ang="0">
                  <a:pos x="T0" y="T1"/>
                </a:cxn>
                <a:cxn ang="0">
                  <a:pos x="T2" y="T3"/>
                </a:cxn>
                <a:cxn ang="0">
                  <a:pos x="T4" y="T5"/>
                </a:cxn>
              </a:cxnLst>
              <a:rect l="0" t="0" r="r" b="b"/>
              <a:pathLst>
                <a:path w="240" h="128">
                  <a:moveTo>
                    <a:pt x="0" y="1"/>
                  </a:moveTo>
                  <a:cubicBezTo>
                    <a:pt x="240" y="0"/>
                    <a:pt x="239" y="86"/>
                    <a:pt x="19" y="128"/>
                  </a:cubicBezTo>
                  <a:cubicBezTo>
                    <a:pt x="21" y="86"/>
                    <a:pt x="13" y="43"/>
                    <a:pt x="0" y="1"/>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latin typeface="+mn-lt"/>
              </a:endParaRPr>
            </a:p>
          </p:txBody>
        </p:sp>
        <p:sp>
          <p:nvSpPr>
            <p:cNvPr id="24" name="Freeform 299"/>
            <p:cNvSpPr/>
            <p:nvPr/>
          </p:nvSpPr>
          <p:spPr bwMode="auto">
            <a:xfrm>
              <a:off x="6253" y="1426"/>
              <a:ext cx="264" cy="311"/>
            </a:xfrm>
            <a:custGeom>
              <a:avLst/>
              <a:gdLst>
                <a:gd name="T0" fmla="*/ 264 w 111"/>
                <a:gd name="T1" fmla="*/ 123 h 131"/>
                <a:gd name="T2" fmla="*/ 140 w 111"/>
                <a:gd name="T3" fmla="*/ 0 h 131"/>
                <a:gd name="T4" fmla="*/ 264 w 111"/>
                <a:gd name="T5" fmla="*/ 123 h 131"/>
                <a:gd name="T6" fmla="*/ 0 60000 65536"/>
                <a:gd name="T7" fmla="*/ 0 60000 65536"/>
                <a:gd name="T8" fmla="*/ 0 60000 65536"/>
              </a:gdLst>
              <a:ahLst/>
              <a:cxnLst>
                <a:cxn ang="T6">
                  <a:pos x="T0" y="T1"/>
                </a:cxn>
                <a:cxn ang="T7">
                  <a:pos x="T2" y="T3"/>
                </a:cxn>
                <a:cxn ang="T8">
                  <a:pos x="T4" y="T5"/>
                </a:cxn>
              </a:cxnLst>
              <a:rect l="0" t="0" r="r" b="b"/>
              <a:pathLst>
                <a:path w="111" h="131">
                  <a:moveTo>
                    <a:pt x="111" y="52"/>
                  </a:moveTo>
                  <a:cubicBezTo>
                    <a:pt x="30" y="131"/>
                    <a:pt x="0" y="41"/>
                    <a:pt x="59" y="0"/>
                  </a:cubicBezTo>
                  <a:cubicBezTo>
                    <a:pt x="70" y="23"/>
                    <a:pt x="85" y="39"/>
                    <a:pt x="111" y="5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51" name="组合 50"/>
          <p:cNvGrpSpPr/>
          <p:nvPr/>
        </p:nvGrpSpPr>
        <p:grpSpPr>
          <a:xfrm>
            <a:off x="6259869" y="2222023"/>
            <a:ext cx="4038600" cy="2001203"/>
            <a:chOff x="1047751" y="3562350"/>
            <a:chExt cx="4038600" cy="2001203"/>
          </a:xfrm>
        </p:grpSpPr>
        <p:sp>
          <p:nvSpPr>
            <p:cNvPr id="52" name="矩形 51"/>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54" name="文本框 53"/>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55"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6270524" y="4411821"/>
            <a:ext cx="4038600" cy="2001203"/>
            <a:chOff x="1047751" y="3562350"/>
            <a:chExt cx="4038600" cy="2001203"/>
          </a:xfrm>
        </p:grpSpPr>
        <p:sp>
          <p:nvSpPr>
            <p:cNvPr id="57" name="矩形 56"/>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59" name="文本框 58"/>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60"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2" presetClass="entr" presetSubtype="1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3"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1+#ppt_w/2"/>
                                          </p:val>
                                        </p:tav>
                                        <p:tav tm="100000">
                                          <p:val>
                                            <p:strVal val="#ppt_x"/>
                                          </p:val>
                                        </p:tav>
                                      </p:tavLst>
                                    </p:anim>
                                    <p:anim calcmode="lin" valueType="num">
                                      <p:cBhvr additive="base">
                                        <p:cTn id="25" dur="500" fill="hold"/>
                                        <p:tgtEl>
                                          <p:spTgt spid="16"/>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wipe(up)">
                                      <p:cBhvr>
                                        <p:cTn id="29" dur="500"/>
                                        <p:tgtEl>
                                          <p:spTgt spid="51"/>
                                        </p:tgtEl>
                                      </p:cBhvr>
                                    </p:animEffect>
                                  </p:childTnLst>
                                </p:cTn>
                              </p:par>
                            </p:childTnLst>
                          </p:cTn>
                        </p:par>
                        <p:par>
                          <p:cTn id="30" fill="hold">
                            <p:stCondLst>
                              <p:cond delay="3000"/>
                            </p:stCondLst>
                            <p:childTnLst>
                              <p:par>
                                <p:cTn id="31" presetID="22" presetClass="entr" presetSubtype="1" fill="hold"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up)">
                                      <p:cBhvr>
                                        <p:cTn id="3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r="3298"/>
          <a:stretch>
            <a:fillRect/>
          </a:stretch>
        </p:blipFill>
        <p:spPr>
          <a:xfrm>
            <a:off x="0" y="-63737"/>
            <a:ext cx="12287250" cy="6929321"/>
          </a:xfrm>
          <a:prstGeom prst="rect">
            <a:avLst/>
          </a:prstGeom>
        </p:spPr>
      </p:pic>
      <p:sp>
        <p:nvSpPr>
          <p:cNvPr id="5" name="矩形 4"/>
          <p:cNvSpPr/>
          <p:nvPr/>
        </p:nvSpPr>
        <p:spPr>
          <a:xfrm>
            <a:off x="242961" y="181473"/>
            <a:ext cx="11801328" cy="6438900"/>
          </a:xfrm>
          <a:prstGeom prst="rect">
            <a:avLst/>
          </a:prstGeom>
          <a:solidFill>
            <a:schemeClr val="accent1">
              <a:alpha val="86000"/>
            </a:schemeClr>
          </a:solidFill>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8" y="3339700"/>
            <a:ext cx="4385239" cy="1631216"/>
          </a:xfrm>
          <a:prstGeom prst="rect">
            <a:avLst/>
          </a:prstGeom>
          <a:noFill/>
        </p:spPr>
        <p:txBody>
          <a:bodyPr wrap="none" rtlCol="0">
            <a:spAutoFit/>
          </a:bodyPr>
          <a:lstStyle/>
          <a:p>
            <a:r>
              <a:rPr lang="zh-CN" altLang="en-US" sz="5000" b="1" dirty="0" smtClean="0">
                <a:solidFill>
                  <a:schemeClr val="bg1"/>
                </a:solidFill>
                <a:latin typeface="微软雅黑" panose="020B0503020204020204" pitchFamily="34" charset="-122"/>
                <a:ea typeface="微软雅黑" panose="020B0503020204020204" pitchFamily="34" charset="-122"/>
              </a:rPr>
              <a:t>谢谢欣赏</a:t>
            </a:r>
            <a:endParaRPr lang="en-US" altLang="zh-CN" sz="5000" b="1" dirty="0" smtClean="0">
              <a:solidFill>
                <a:schemeClr val="bg1"/>
              </a:solidFill>
              <a:latin typeface="微软雅黑" panose="020B0503020204020204" pitchFamily="34" charset="-122"/>
              <a:ea typeface="微软雅黑" panose="020B0503020204020204" pitchFamily="34" charset="-122"/>
            </a:endParaRPr>
          </a:p>
          <a:p>
            <a:r>
              <a:rPr lang="en-US" altLang="zh-CN" sz="5000" b="1" dirty="0" smtClean="0">
                <a:solidFill>
                  <a:schemeClr val="bg1"/>
                </a:solidFill>
                <a:latin typeface="微软雅黑" panose="020B0503020204020204" pitchFamily="34" charset="-122"/>
                <a:ea typeface="微软雅黑" panose="020B0503020204020204" pitchFamily="34" charset="-122"/>
              </a:rPr>
              <a:t>THANK  YOU</a:t>
            </a:r>
            <a:endParaRPr lang="zh-CN" altLang="en-US" sz="50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1485900" y="2914650"/>
            <a:ext cx="796788" cy="1854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2364</Words>
  <Application>Microsoft Office PowerPoint</Application>
  <PresentationFormat>宽屏</PresentationFormat>
  <Paragraphs>344</Paragraphs>
  <Slides>30</Slides>
  <Notes>30</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30</vt:i4>
      </vt:variant>
    </vt:vector>
  </HeadingPairs>
  <TitlesOfParts>
    <vt:vector size="56" baseType="lpstr">
      <vt:lpstr>Clear Sans</vt:lpstr>
      <vt:lpstr>Fira Sans SemiBold Italic</vt:lpstr>
      <vt:lpstr>Gill Sans</vt:lpstr>
      <vt:lpstr>Lato Light</vt:lpstr>
      <vt:lpstr>Lato Regular</vt:lpstr>
      <vt:lpstr>맑은 고딕</vt:lpstr>
      <vt:lpstr>MS PGothic</vt:lpstr>
      <vt:lpstr>PT Sans</vt:lpstr>
      <vt:lpstr>Roboto</vt:lpstr>
      <vt:lpstr>陈继世-硬笔行书</vt:lpstr>
      <vt:lpstr>方正正大黑简体</vt:lpstr>
      <vt:lpstr>黑体</vt:lpstr>
      <vt:lpstr>宋体</vt:lpstr>
      <vt:lpstr>微软雅黑</vt:lpstr>
      <vt:lpstr>微软雅黑 Light</vt:lpstr>
      <vt:lpstr>造字工房悦黑演示版常规体</vt:lpstr>
      <vt:lpstr>Arial</vt:lpstr>
      <vt:lpstr>Bauhaus 93</vt:lpstr>
      <vt:lpstr>Calibri</vt:lpstr>
      <vt:lpstr>Calibri Light</vt:lpstr>
      <vt:lpstr>Helvetica</vt:lpstr>
      <vt:lpstr>Impact</vt:lpstr>
      <vt:lpstr>Open Sans</vt:lpstr>
      <vt:lpstr>Open Sans Light</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36</cp:revision>
  <dcterms:created xsi:type="dcterms:W3CDTF">2016-11-23T01:19:00Z</dcterms:created>
  <dcterms:modified xsi:type="dcterms:W3CDTF">2018-03-30T02:23:12Z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