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55" r:id="rId2"/>
    <p:sldId id="3157" r:id="rId3"/>
    <p:sldId id="3162" r:id="rId4"/>
    <p:sldId id="3129" r:id="rId5"/>
    <p:sldId id="3130" r:id="rId6"/>
    <p:sldId id="3124" r:id="rId7"/>
    <p:sldId id="3125" r:id="rId8"/>
    <p:sldId id="3163" r:id="rId9"/>
    <p:sldId id="3148" r:id="rId10"/>
    <p:sldId id="3122" r:id="rId11"/>
    <p:sldId id="3146" r:id="rId12"/>
    <p:sldId id="3128" r:id="rId13"/>
    <p:sldId id="3164" r:id="rId14"/>
    <p:sldId id="3123" r:id="rId15"/>
    <p:sldId id="3149" r:id="rId16"/>
    <p:sldId id="3126" r:id="rId17"/>
    <p:sldId id="3150" r:id="rId18"/>
    <p:sldId id="3165" r:id="rId19"/>
    <p:sldId id="3127" r:id="rId20"/>
    <p:sldId id="3147" r:id="rId21"/>
    <p:sldId id="3133" r:id="rId22"/>
    <p:sldId id="3166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6FC6"/>
    <a:srgbClr val="00B369"/>
    <a:srgbClr val="1A8CE1"/>
    <a:srgbClr val="FFFFFF"/>
    <a:srgbClr val="A78357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754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567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483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00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635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427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123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055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508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001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48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129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564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33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8519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860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034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161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4108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73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6831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517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  <a:t>2019/6/20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10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45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528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7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0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8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1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E67A1-5C53-42BD-AB2C-709FEF61F269}" type="datetimeFigureOut">
              <a:rPr lang="zh-CN" altLang="en-US"/>
              <a:pPr>
                <a:defRPr/>
              </a:pPr>
              <a:t>2019/6/20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0EFF5-4C64-44AF-903C-4654B01C43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77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2" r:id="rId2"/>
    <p:sldLayoutId id="2147483963" r:id="rId3"/>
    <p:sldLayoutId id="2147483964" r:id="rId4"/>
    <p:sldLayoutId id="21474839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3297027" y="4408413"/>
            <a:ext cx="62646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endParaRPr lang="zh-CN" altLang="en-US" sz="2000" cap="all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3038701" y="3087015"/>
            <a:ext cx="6781344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5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公司招聘技巧</a:t>
            </a:r>
            <a:r>
              <a:rPr lang="en-US" altLang="zh-CN" sz="5400" cap="all" dirty="0" err="1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54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71797" y="3904357"/>
            <a:ext cx="4315157" cy="43858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en-US" altLang="zh-CN" sz="2400" cap="all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Big data/cloud/Internet</a:t>
            </a:r>
            <a:endParaRPr lang="zh-CN" altLang="en-US" sz="2400" cap="all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73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4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9" grpId="0"/>
          <p:bldP spid="19" grpId="1"/>
          <p:bldP spid="8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9" grpId="0"/>
          <p:bldP spid="19" grpId="1"/>
          <p:bldP spid="8" grpId="0"/>
          <p:bldP spid="1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919"/>
            <a:ext cx="7393781" cy="7230815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0" y="919"/>
            <a:ext cx="7393781" cy="7230815"/>
          </a:xfrm>
          <a:prstGeom prst="rect">
            <a:avLst/>
          </a:prstGeom>
          <a:solidFill>
            <a:srgbClr val="0F6FC6">
              <a:alpha val="89803"/>
            </a:srgbClr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669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8146109" y="1589435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27" name="Group 5"/>
          <p:cNvGrpSpPr>
            <a:grpSpLocks/>
          </p:cNvGrpSpPr>
          <p:nvPr/>
        </p:nvGrpSpPr>
        <p:grpSpPr bwMode="auto">
          <a:xfrm>
            <a:off x="6965157" y="1348930"/>
            <a:ext cx="817066" cy="817066"/>
            <a:chOff x="0" y="0"/>
            <a:chExt cx="366" cy="366"/>
          </a:xfrm>
        </p:grpSpPr>
        <p:sp>
          <p:nvSpPr>
            <p:cNvPr id="5153" name="Oval 6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4" name="Freeform 7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8146109" y="2856707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6987481" y="2648200"/>
            <a:ext cx="817066" cy="817066"/>
            <a:chOff x="0" y="0"/>
            <a:chExt cx="366" cy="366"/>
          </a:xfrm>
        </p:grpSpPr>
        <p:sp>
          <p:nvSpPr>
            <p:cNvPr id="5151" name="Oval 10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2" name="Freeform 11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112 w 73"/>
                <a:gd name="T1" fmla="*/ 164 h 79"/>
                <a:gd name="T2" fmla="*/ 108 w 73"/>
                <a:gd name="T3" fmla="*/ 85 h 79"/>
                <a:gd name="T4" fmla="*/ 102 w 73"/>
                <a:gd name="T5" fmla="*/ 75 h 79"/>
                <a:gd name="T6" fmla="*/ 121 w 73"/>
                <a:gd name="T7" fmla="*/ 69 h 79"/>
                <a:gd name="T8" fmla="*/ 115 w 73"/>
                <a:gd name="T9" fmla="*/ 75 h 79"/>
                <a:gd name="T10" fmla="*/ 137 w 73"/>
                <a:gd name="T11" fmla="*/ 93 h 79"/>
                <a:gd name="T12" fmla="*/ 152 w 73"/>
                <a:gd name="T13" fmla="*/ 93 h 79"/>
                <a:gd name="T14" fmla="*/ 152 w 73"/>
                <a:gd name="T15" fmla="*/ 125 h 79"/>
                <a:gd name="T16" fmla="*/ 79 w 73"/>
                <a:gd name="T17" fmla="*/ 125 h 79"/>
                <a:gd name="T18" fmla="*/ 146 w 73"/>
                <a:gd name="T19" fmla="*/ 125 h 79"/>
                <a:gd name="T20" fmla="*/ 115 w 73"/>
                <a:gd name="T21" fmla="*/ 131 h 79"/>
                <a:gd name="T22" fmla="*/ 108 w 73"/>
                <a:gd name="T23" fmla="*/ 135 h 79"/>
                <a:gd name="T24" fmla="*/ 104 w 73"/>
                <a:gd name="T25" fmla="*/ 125 h 79"/>
                <a:gd name="T26" fmla="*/ 108 w 73"/>
                <a:gd name="T27" fmla="*/ 102 h 79"/>
                <a:gd name="T28" fmla="*/ 115 w 73"/>
                <a:gd name="T29" fmla="*/ 118 h 79"/>
                <a:gd name="T30" fmla="*/ 115 w 73"/>
                <a:gd name="T31" fmla="*/ 131 h 79"/>
                <a:gd name="T32" fmla="*/ 67 w 73"/>
                <a:gd name="T33" fmla="*/ 102 h 79"/>
                <a:gd name="T34" fmla="*/ 23 w 73"/>
                <a:gd name="T35" fmla="*/ 112 h 79"/>
                <a:gd name="T36" fmla="*/ 23 w 73"/>
                <a:gd name="T37" fmla="*/ 102 h 79"/>
                <a:gd name="T38" fmla="*/ 23 w 73"/>
                <a:gd name="T39" fmla="*/ 95 h 79"/>
                <a:gd name="T40" fmla="*/ 23 w 73"/>
                <a:gd name="T41" fmla="*/ 85 h 79"/>
                <a:gd name="T42" fmla="*/ 69 w 73"/>
                <a:gd name="T43" fmla="*/ 95 h 79"/>
                <a:gd name="T44" fmla="*/ 19 w 73"/>
                <a:gd name="T45" fmla="*/ 58 h 79"/>
                <a:gd name="T46" fmla="*/ 90 w 73"/>
                <a:gd name="T47" fmla="*/ 52 h 79"/>
                <a:gd name="T48" fmla="*/ 90 w 73"/>
                <a:gd name="T49" fmla="*/ 62 h 79"/>
                <a:gd name="T50" fmla="*/ 23 w 73"/>
                <a:gd name="T51" fmla="*/ 79 h 79"/>
                <a:gd name="T52" fmla="*/ 23 w 73"/>
                <a:gd name="T53" fmla="*/ 69 h 79"/>
                <a:gd name="T54" fmla="*/ 92 w 73"/>
                <a:gd name="T55" fmla="*/ 69 h 79"/>
                <a:gd name="T56" fmla="*/ 90 w 73"/>
                <a:gd name="T57" fmla="*/ 79 h 79"/>
                <a:gd name="T58" fmla="*/ 104 w 73"/>
                <a:gd name="T59" fmla="*/ 44 h 79"/>
                <a:gd name="T60" fmla="*/ 87 w 73"/>
                <a:gd name="T61" fmla="*/ 27 h 79"/>
                <a:gd name="T62" fmla="*/ 77 w 73"/>
                <a:gd name="T63" fmla="*/ 39 h 79"/>
                <a:gd name="T64" fmla="*/ 25 w 73"/>
                <a:gd name="T65" fmla="*/ 29 h 79"/>
                <a:gd name="T66" fmla="*/ 25 w 73"/>
                <a:gd name="T67" fmla="*/ 27 h 79"/>
                <a:gd name="T68" fmla="*/ 8 w 73"/>
                <a:gd name="T69" fmla="*/ 139 h 79"/>
                <a:gd name="T70" fmla="*/ 71 w 73"/>
                <a:gd name="T71" fmla="*/ 154 h 79"/>
                <a:gd name="T72" fmla="*/ 19 w 73"/>
                <a:gd name="T73" fmla="*/ 164 h 79"/>
                <a:gd name="T74" fmla="*/ 0 w 73"/>
                <a:gd name="T75" fmla="*/ 35 h 79"/>
                <a:gd name="T76" fmla="*/ 29 w 73"/>
                <a:gd name="T77" fmla="*/ 21 h 79"/>
                <a:gd name="T78" fmla="*/ 37 w 73"/>
                <a:gd name="T79" fmla="*/ 17 h 79"/>
                <a:gd name="T80" fmla="*/ 75 w 73"/>
                <a:gd name="T81" fmla="*/ 17 h 79"/>
                <a:gd name="T82" fmla="*/ 85 w 73"/>
                <a:gd name="T83" fmla="*/ 21 h 79"/>
                <a:gd name="T84" fmla="*/ 115 w 73"/>
                <a:gd name="T85" fmla="*/ 35 h 79"/>
                <a:gd name="T86" fmla="*/ 104 w 73"/>
                <a:gd name="T87" fmla="*/ 66 h 79"/>
                <a:gd name="T88" fmla="*/ 56 w 73"/>
                <a:gd name="T89" fmla="*/ 8 h 79"/>
                <a:gd name="T90" fmla="*/ 56 w 73"/>
                <a:gd name="T91" fmla="*/ 27 h 79"/>
                <a:gd name="T92" fmla="*/ 56 w 73"/>
                <a:gd name="T93" fmla="*/ 8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8172898" y="4123979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31" name="Group 13"/>
          <p:cNvGrpSpPr>
            <a:grpSpLocks/>
          </p:cNvGrpSpPr>
          <p:nvPr/>
        </p:nvGrpSpPr>
        <p:grpSpPr bwMode="auto">
          <a:xfrm>
            <a:off x="6987481" y="3916215"/>
            <a:ext cx="817066" cy="817066"/>
            <a:chOff x="0" y="0"/>
            <a:chExt cx="366" cy="366"/>
          </a:xfrm>
        </p:grpSpPr>
        <p:sp>
          <p:nvSpPr>
            <p:cNvPr id="5149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0" name="Freeform 15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104 w 78"/>
                <a:gd name="T1" fmla="*/ 83 h 78"/>
                <a:gd name="T2" fmla="*/ 120 w 78"/>
                <a:gd name="T3" fmla="*/ 85 h 78"/>
                <a:gd name="T4" fmla="*/ 162 w 78"/>
                <a:gd name="T5" fmla="*/ 44 h 78"/>
                <a:gd name="T6" fmla="*/ 162 w 78"/>
                <a:gd name="T7" fmla="*/ 37 h 78"/>
                <a:gd name="T8" fmla="*/ 133 w 78"/>
                <a:gd name="T9" fmla="*/ 69 h 78"/>
                <a:gd name="T10" fmla="*/ 104 w 78"/>
                <a:gd name="T11" fmla="*/ 64 h 78"/>
                <a:gd name="T12" fmla="*/ 96 w 78"/>
                <a:gd name="T13" fmla="*/ 37 h 78"/>
                <a:gd name="T14" fmla="*/ 127 w 78"/>
                <a:gd name="T15" fmla="*/ 4 h 78"/>
                <a:gd name="T16" fmla="*/ 120 w 78"/>
                <a:gd name="T17" fmla="*/ 2 h 78"/>
                <a:gd name="T18" fmla="*/ 79 w 78"/>
                <a:gd name="T19" fmla="*/ 44 h 78"/>
                <a:gd name="T20" fmla="*/ 83 w 78"/>
                <a:gd name="T21" fmla="*/ 60 h 78"/>
                <a:gd name="T22" fmla="*/ 44 w 78"/>
                <a:gd name="T23" fmla="*/ 110 h 78"/>
                <a:gd name="T24" fmla="*/ 35 w 78"/>
                <a:gd name="T25" fmla="*/ 108 h 78"/>
                <a:gd name="T26" fmla="*/ 10 w 78"/>
                <a:gd name="T27" fmla="*/ 133 h 78"/>
                <a:gd name="T28" fmla="*/ 35 w 78"/>
                <a:gd name="T29" fmla="*/ 160 h 78"/>
                <a:gd name="T30" fmla="*/ 60 w 78"/>
                <a:gd name="T31" fmla="*/ 133 h 78"/>
                <a:gd name="T32" fmla="*/ 60 w 78"/>
                <a:gd name="T33" fmla="*/ 125 h 78"/>
                <a:gd name="T34" fmla="*/ 104 w 78"/>
                <a:gd name="T35" fmla="*/ 83 h 78"/>
                <a:gd name="T36" fmla="*/ 35 w 78"/>
                <a:gd name="T37" fmla="*/ 147 h 78"/>
                <a:gd name="T38" fmla="*/ 23 w 78"/>
                <a:gd name="T39" fmla="*/ 133 h 78"/>
                <a:gd name="T40" fmla="*/ 35 w 78"/>
                <a:gd name="T41" fmla="*/ 120 h 78"/>
                <a:gd name="T42" fmla="*/ 50 w 78"/>
                <a:gd name="T43" fmla="*/ 133 h 78"/>
                <a:gd name="T44" fmla="*/ 35 w 78"/>
                <a:gd name="T45" fmla="*/ 147 h 78"/>
                <a:gd name="T46" fmla="*/ 37 w 78"/>
                <a:gd name="T47" fmla="*/ 50 h 78"/>
                <a:gd name="T48" fmla="*/ 62 w 78"/>
                <a:gd name="T49" fmla="*/ 75 h 78"/>
                <a:gd name="T50" fmla="*/ 75 w 78"/>
                <a:gd name="T51" fmla="*/ 64 h 78"/>
                <a:gd name="T52" fmla="*/ 50 w 78"/>
                <a:gd name="T53" fmla="*/ 39 h 78"/>
                <a:gd name="T54" fmla="*/ 56 w 78"/>
                <a:gd name="T55" fmla="*/ 33 h 78"/>
                <a:gd name="T56" fmla="*/ 23 w 78"/>
                <a:gd name="T57" fmla="*/ 0 h 78"/>
                <a:gd name="T58" fmla="*/ 0 w 78"/>
                <a:gd name="T59" fmla="*/ 25 h 78"/>
                <a:gd name="T60" fmla="*/ 33 w 78"/>
                <a:gd name="T61" fmla="*/ 56 h 78"/>
                <a:gd name="T62" fmla="*/ 37 w 78"/>
                <a:gd name="T63" fmla="*/ 50 h 78"/>
                <a:gd name="T64" fmla="*/ 114 w 78"/>
                <a:gd name="T65" fmla="*/ 87 h 78"/>
                <a:gd name="T66" fmla="*/ 79 w 78"/>
                <a:gd name="T67" fmla="*/ 118 h 78"/>
                <a:gd name="T68" fmla="*/ 116 w 78"/>
                <a:gd name="T69" fmla="*/ 156 h 78"/>
                <a:gd name="T70" fmla="*/ 139 w 78"/>
                <a:gd name="T71" fmla="*/ 156 h 78"/>
                <a:gd name="T72" fmla="*/ 150 w 78"/>
                <a:gd name="T73" fmla="*/ 145 h 78"/>
                <a:gd name="T74" fmla="*/ 150 w 78"/>
                <a:gd name="T75" fmla="*/ 123 h 78"/>
                <a:gd name="T76" fmla="*/ 114 w 78"/>
                <a:gd name="T77" fmla="*/ 87 h 78"/>
                <a:gd name="T78" fmla="*/ 129 w 78"/>
                <a:gd name="T79" fmla="*/ 147 h 78"/>
                <a:gd name="T80" fmla="*/ 125 w 78"/>
                <a:gd name="T81" fmla="*/ 147 h 78"/>
                <a:gd name="T82" fmla="*/ 93 w 78"/>
                <a:gd name="T83" fmla="*/ 118 h 78"/>
                <a:gd name="T84" fmla="*/ 93 w 78"/>
                <a:gd name="T85" fmla="*/ 112 h 78"/>
                <a:gd name="T86" fmla="*/ 100 w 78"/>
                <a:gd name="T87" fmla="*/ 112 h 78"/>
                <a:gd name="T88" fmla="*/ 129 w 78"/>
                <a:gd name="T89" fmla="*/ 143 h 78"/>
                <a:gd name="T90" fmla="*/ 129 w 78"/>
                <a:gd name="T91" fmla="*/ 147 h 78"/>
                <a:gd name="T92" fmla="*/ 143 w 78"/>
                <a:gd name="T93" fmla="*/ 135 h 78"/>
                <a:gd name="T94" fmla="*/ 137 w 78"/>
                <a:gd name="T95" fmla="*/ 135 h 78"/>
                <a:gd name="T96" fmla="*/ 108 w 78"/>
                <a:gd name="T97" fmla="*/ 106 h 78"/>
                <a:gd name="T98" fmla="*/ 108 w 78"/>
                <a:gd name="T99" fmla="*/ 100 h 78"/>
                <a:gd name="T100" fmla="*/ 112 w 78"/>
                <a:gd name="T101" fmla="*/ 100 h 78"/>
                <a:gd name="T102" fmla="*/ 143 w 78"/>
                <a:gd name="T103" fmla="*/ 129 h 78"/>
                <a:gd name="T104" fmla="*/ 143 w 78"/>
                <a:gd name="T105" fmla="*/ 13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2" name="Rectangle 16"/>
          <p:cNvSpPr>
            <a:spLocks noChangeArrowheads="1"/>
          </p:cNvSpPr>
          <p:nvPr/>
        </p:nvSpPr>
        <p:spPr bwMode="auto">
          <a:xfrm>
            <a:off x="8172898" y="5391251"/>
            <a:ext cx="25650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34" name="Group 18"/>
          <p:cNvGrpSpPr>
            <a:grpSpLocks/>
          </p:cNvGrpSpPr>
          <p:nvPr/>
        </p:nvGrpSpPr>
        <p:grpSpPr bwMode="auto">
          <a:xfrm>
            <a:off x="6989713" y="5150745"/>
            <a:ext cx="812602" cy="817066"/>
            <a:chOff x="0" y="0"/>
            <a:chExt cx="364" cy="366"/>
          </a:xfrm>
        </p:grpSpPr>
        <p:sp>
          <p:nvSpPr>
            <p:cNvPr id="5147" name="Oval 19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48" name="Freeform 20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135 w 71"/>
                <a:gd name="T1" fmla="*/ 12 h 74"/>
                <a:gd name="T2" fmla="*/ 135 w 71"/>
                <a:gd name="T3" fmla="*/ 10 h 74"/>
                <a:gd name="T4" fmla="*/ 106 w 71"/>
                <a:gd name="T5" fmla="*/ 0 h 74"/>
                <a:gd name="T6" fmla="*/ 79 w 71"/>
                <a:gd name="T7" fmla="*/ 10 h 74"/>
                <a:gd name="T8" fmla="*/ 67 w 71"/>
                <a:gd name="T9" fmla="*/ 23 h 74"/>
                <a:gd name="T10" fmla="*/ 67 w 71"/>
                <a:gd name="T11" fmla="*/ 40 h 74"/>
                <a:gd name="T12" fmla="*/ 85 w 71"/>
                <a:gd name="T13" fmla="*/ 40 h 74"/>
                <a:gd name="T14" fmla="*/ 96 w 71"/>
                <a:gd name="T15" fmla="*/ 27 h 74"/>
                <a:gd name="T16" fmla="*/ 106 w 71"/>
                <a:gd name="T17" fmla="*/ 23 h 74"/>
                <a:gd name="T18" fmla="*/ 117 w 71"/>
                <a:gd name="T19" fmla="*/ 27 h 74"/>
                <a:gd name="T20" fmla="*/ 119 w 71"/>
                <a:gd name="T21" fmla="*/ 29 h 74"/>
                <a:gd name="T22" fmla="*/ 123 w 71"/>
                <a:gd name="T23" fmla="*/ 40 h 74"/>
                <a:gd name="T24" fmla="*/ 119 w 71"/>
                <a:gd name="T25" fmla="*/ 50 h 74"/>
                <a:gd name="T26" fmla="*/ 92 w 71"/>
                <a:gd name="T27" fmla="*/ 79 h 74"/>
                <a:gd name="T28" fmla="*/ 79 w 71"/>
                <a:gd name="T29" fmla="*/ 83 h 74"/>
                <a:gd name="T30" fmla="*/ 69 w 71"/>
                <a:gd name="T31" fmla="*/ 79 h 74"/>
                <a:gd name="T32" fmla="*/ 69 w 71"/>
                <a:gd name="T33" fmla="*/ 77 h 74"/>
                <a:gd name="T34" fmla="*/ 52 w 71"/>
                <a:gd name="T35" fmla="*/ 94 h 74"/>
                <a:gd name="T36" fmla="*/ 52 w 71"/>
                <a:gd name="T37" fmla="*/ 96 h 74"/>
                <a:gd name="T38" fmla="*/ 79 w 71"/>
                <a:gd name="T39" fmla="*/ 106 h 74"/>
                <a:gd name="T40" fmla="*/ 79 w 71"/>
                <a:gd name="T41" fmla="*/ 106 h 74"/>
                <a:gd name="T42" fmla="*/ 108 w 71"/>
                <a:gd name="T43" fmla="*/ 96 h 74"/>
                <a:gd name="T44" fmla="*/ 135 w 71"/>
                <a:gd name="T45" fmla="*/ 67 h 74"/>
                <a:gd name="T46" fmla="*/ 148 w 71"/>
                <a:gd name="T47" fmla="*/ 40 h 74"/>
                <a:gd name="T48" fmla="*/ 135 w 71"/>
                <a:gd name="T49" fmla="*/ 12 h 74"/>
                <a:gd name="T50" fmla="*/ 65 w 71"/>
                <a:gd name="T51" fmla="*/ 114 h 74"/>
                <a:gd name="T52" fmla="*/ 52 w 71"/>
                <a:gd name="T53" fmla="*/ 127 h 74"/>
                <a:gd name="T54" fmla="*/ 42 w 71"/>
                <a:gd name="T55" fmla="*/ 131 h 74"/>
                <a:gd name="T56" fmla="*/ 31 w 71"/>
                <a:gd name="T57" fmla="*/ 127 h 74"/>
                <a:gd name="T58" fmla="*/ 29 w 71"/>
                <a:gd name="T59" fmla="*/ 125 h 74"/>
                <a:gd name="T60" fmla="*/ 25 w 71"/>
                <a:gd name="T61" fmla="*/ 114 h 74"/>
                <a:gd name="T62" fmla="*/ 29 w 71"/>
                <a:gd name="T63" fmla="*/ 104 h 74"/>
                <a:gd name="T64" fmla="*/ 56 w 71"/>
                <a:gd name="T65" fmla="*/ 75 h 74"/>
                <a:gd name="T66" fmla="*/ 69 w 71"/>
                <a:gd name="T67" fmla="*/ 71 h 74"/>
                <a:gd name="T68" fmla="*/ 79 w 71"/>
                <a:gd name="T69" fmla="*/ 75 h 74"/>
                <a:gd name="T70" fmla="*/ 79 w 71"/>
                <a:gd name="T71" fmla="*/ 77 h 74"/>
                <a:gd name="T72" fmla="*/ 79 w 71"/>
                <a:gd name="T73" fmla="*/ 77 h 74"/>
                <a:gd name="T74" fmla="*/ 96 w 71"/>
                <a:gd name="T75" fmla="*/ 60 h 74"/>
                <a:gd name="T76" fmla="*/ 96 w 71"/>
                <a:gd name="T77" fmla="*/ 58 h 74"/>
                <a:gd name="T78" fmla="*/ 94 w 71"/>
                <a:gd name="T79" fmla="*/ 56 h 74"/>
                <a:gd name="T80" fmla="*/ 90 w 71"/>
                <a:gd name="T81" fmla="*/ 54 h 74"/>
                <a:gd name="T82" fmla="*/ 69 w 71"/>
                <a:gd name="T83" fmla="*/ 48 h 74"/>
                <a:gd name="T84" fmla="*/ 40 w 71"/>
                <a:gd name="T85" fmla="*/ 58 h 74"/>
                <a:gd name="T86" fmla="*/ 13 w 71"/>
                <a:gd name="T87" fmla="*/ 87 h 74"/>
                <a:gd name="T88" fmla="*/ 0 w 71"/>
                <a:gd name="T89" fmla="*/ 114 h 74"/>
                <a:gd name="T90" fmla="*/ 13 w 71"/>
                <a:gd name="T91" fmla="*/ 142 h 74"/>
                <a:gd name="T92" fmla="*/ 13 w 71"/>
                <a:gd name="T93" fmla="*/ 144 h 74"/>
                <a:gd name="T94" fmla="*/ 42 w 71"/>
                <a:gd name="T95" fmla="*/ 154 h 74"/>
                <a:gd name="T96" fmla="*/ 42 w 71"/>
                <a:gd name="T97" fmla="*/ 154 h 74"/>
                <a:gd name="T98" fmla="*/ 69 w 71"/>
                <a:gd name="T99" fmla="*/ 144 h 74"/>
                <a:gd name="T100" fmla="*/ 81 w 71"/>
                <a:gd name="T101" fmla="*/ 131 h 74"/>
                <a:gd name="T102" fmla="*/ 81 w 71"/>
                <a:gd name="T103" fmla="*/ 114 h 74"/>
                <a:gd name="T104" fmla="*/ 65 w 71"/>
                <a:gd name="T105" fmla="*/ 114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6" name="Text Box 24"/>
          <p:cNvSpPr txBox="1">
            <a:spLocks noChangeArrowheads="1"/>
          </p:cNvSpPr>
          <p:nvPr/>
        </p:nvSpPr>
        <p:spPr bwMode="auto">
          <a:xfrm>
            <a:off x="5681515" y="1259633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137" name="Text Box 25"/>
          <p:cNvSpPr txBox="1">
            <a:spLocks noChangeArrowheads="1"/>
          </p:cNvSpPr>
          <p:nvPr/>
        </p:nvSpPr>
        <p:spPr bwMode="auto">
          <a:xfrm>
            <a:off x="5681515" y="2525417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138" name="Text Box 26"/>
          <p:cNvSpPr txBox="1">
            <a:spLocks noChangeArrowheads="1"/>
          </p:cNvSpPr>
          <p:nvPr/>
        </p:nvSpPr>
        <p:spPr bwMode="auto">
          <a:xfrm>
            <a:off x="5681515" y="3813524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139" name="Text Box 27"/>
          <p:cNvSpPr txBox="1">
            <a:spLocks noChangeArrowheads="1"/>
          </p:cNvSpPr>
          <p:nvPr/>
        </p:nvSpPr>
        <p:spPr bwMode="auto">
          <a:xfrm>
            <a:off x="5681515" y="5034659"/>
            <a:ext cx="986167" cy="957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5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41" name="Line 29"/>
          <p:cNvSpPr>
            <a:spLocks noChangeShapeType="1"/>
          </p:cNvSpPr>
          <p:nvPr/>
        </p:nvSpPr>
        <p:spPr bwMode="auto">
          <a:xfrm>
            <a:off x="1409700" y="3100710"/>
            <a:ext cx="321468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6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2" name="Text Box 30"/>
          <p:cNvSpPr txBox="1">
            <a:spLocks noChangeArrowheads="1"/>
          </p:cNvSpPr>
          <p:nvPr/>
        </p:nvSpPr>
        <p:spPr bwMode="auto">
          <a:xfrm>
            <a:off x="1502033" y="3354538"/>
            <a:ext cx="92333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zh-CN" sz="36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3" name="Text Box 31"/>
          <p:cNvSpPr txBox="1">
            <a:spLocks noChangeArrowheads="1"/>
          </p:cNvSpPr>
          <p:nvPr/>
        </p:nvSpPr>
        <p:spPr bwMode="auto">
          <a:xfrm>
            <a:off x="2566460" y="3477649"/>
            <a:ext cx="19749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zh-CN" sz="2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4" name="Line 32"/>
          <p:cNvSpPr>
            <a:spLocks noChangeShapeType="1"/>
          </p:cNvSpPr>
          <p:nvPr/>
        </p:nvSpPr>
        <p:spPr bwMode="auto">
          <a:xfrm>
            <a:off x="1409700" y="4214690"/>
            <a:ext cx="321468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18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5" grpId="0" animBg="1"/>
      <p:bldP spid="5126" grpId="0"/>
      <p:bldP spid="5128" grpId="0"/>
      <p:bldP spid="5130" grpId="0"/>
      <p:bldP spid="5132" grpId="0"/>
      <p:bldP spid="5136" grpId="0"/>
      <p:bldP spid="5137" grpId="0"/>
      <p:bldP spid="5138" grpId="0"/>
      <p:bldP spid="5139" grpId="0"/>
      <p:bldP spid="5141" grpId="0" animBg="1"/>
      <p:bldP spid="5142" grpId="0"/>
      <p:bldP spid="5143" grpId="0"/>
      <p:bldP spid="51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04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switch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7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1645428" y="2371098"/>
            <a:ext cx="4751427" cy="4053515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7222103" y="401622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7222104" y="4016223"/>
            <a:ext cx="2133784" cy="345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7366422" y="4036655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222103" y="557689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222104" y="5576896"/>
            <a:ext cx="1757232" cy="345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Content Placeholder 2"/>
          <p:cNvSpPr txBox="1">
            <a:spLocks/>
          </p:cNvSpPr>
          <p:nvPr/>
        </p:nvSpPr>
        <p:spPr>
          <a:xfrm>
            <a:off x="7366422" y="559874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7222103" y="5053594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7222104" y="5053594"/>
            <a:ext cx="3179757" cy="345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Content Placeholder 2"/>
          <p:cNvSpPr txBox="1">
            <a:spLocks/>
          </p:cNvSpPr>
          <p:nvPr/>
        </p:nvSpPr>
        <p:spPr>
          <a:xfrm>
            <a:off x="7366422" y="5074026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7222103" y="453080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7222104" y="4530805"/>
            <a:ext cx="2510335" cy="345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Content Placeholder 2"/>
          <p:cNvSpPr txBox="1">
            <a:spLocks/>
          </p:cNvSpPr>
          <p:nvPr/>
        </p:nvSpPr>
        <p:spPr>
          <a:xfrm>
            <a:off x="7366422" y="4551238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62%</a:t>
            </a:r>
          </a:p>
        </p:txBody>
      </p:sp>
      <p:grpSp>
        <p:nvGrpSpPr>
          <p:cNvPr id="170" name="Group 169"/>
          <p:cNvGrpSpPr/>
          <p:nvPr/>
        </p:nvGrpSpPr>
        <p:grpSpPr>
          <a:xfrm>
            <a:off x="6694977" y="451382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725401" y="558604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758280" y="4010752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739091" y="5049934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6653932" y="2505161"/>
            <a:ext cx="1482552" cy="33357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222103" y="607723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7222103" y="6077236"/>
            <a:ext cx="3962395" cy="345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Content Placeholder 2"/>
          <p:cNvSpPr txBox="1">
            <a:spLocks/>
          </p:cNvSpPr>
          <p:nvPr/>
        </p:nvSpPr>
        <p:spPr>
          <a:xfrm>
            <a:off x="7366422" y="609766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731392" y="6092482"/>
            <a:ext cx="313308" cy="334461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6687300" y="2775152"/>
            <a:ext cx="4951735" cy="392817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88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76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63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1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47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switch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7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37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99957" y="1591323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3885"/>
          <p:cNvSpPr/>
          <p:nvPr/>
        </p:nvSpPr>
        <p:spPr>
          <a:xfrm>
            <a:off x="2510301" y="2399169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99957" y="3322002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3888"/>
          <p:cNvSpPr/>
          <p:nvPr/>
        </p:nvSpPr>
        <p:spPr>
          <a:xfrm>
            <a:off x="2510301" y="4129847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99957" y="5007066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3891"/>
          <p:cNvSpPr/>
          <p:nvPr/>
        </p:nvSpPr>
        <p:spPr>
          <a:xfrm>
            <a:off x="2510301" y="5814911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4308489" y="1693507"/>
            <a:ext cx="4255168" cy="431051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Q1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4308489" y="5109249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Q3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1" name="Text Placeholder 5"/>
          <p:cNvSpPr txBox="1">
            <a:spLocks/>
          </p:cNvSpPr>
          <p:nvPr/>
        </p:nvSpPr>
        <p:spPr>
          <a:xfrm>
            <a:off x="4308489" y="3424186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Q2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17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6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79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switch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7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69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319154" y="4687829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959054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63382" y="522525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14097" y="5496480"/>
            <a:ext cx="1898571" cy="9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05936" y="5451275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456651" y="5722500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23830" y="5236974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74545" y="5508199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694526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965751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25" name="Flowchart: Merge 24"/>
          <p:cNvSpPr>
            <a:spLocks noChangeAspect="1"/>
          </p:cNvSpPr>
          <p:nvPr/>
        </p:nvSpPr>
        <p:spPr>
          <a:xfrm>
            <a:off x="1128780" y="2412558"/>
            <a:ext cx="2379074" cy="2201605"/>
          </a:xfrm>
          <a:prstGeom prst="flowChartMerg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owchart: Merge 25"/>
          <p:cNvSpPr>
            <a:spLocks noChangeAspect="1"/>
          </p:cNvSpPr>
          <p:nvPr/>
        </p:nvSpPr>
        <p:spPr>
          <a:xfrm>
            <a:off x="3188076" y="2951658"/>
            <a:ext cx="2379074" cy="2201605"/>
          </a:xfrm>
          <a:prstGeom prst="flowChartMerg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owchart: Merge 27"/>
          <p:cNvSpPr>
            <a:spLocks noChangeAspect="1"/>
          </p:cNvSpPr>
          <p:nvPr/>
        </p:nvSpPr>
        <p:spPr>
          <a:xfrm>
            <a:off x="7335131" y="2955007"/>
            <a:ext cx="2379073" cy="2201605"/>
          </a:xfrm>
          <a:prstGeom prst="flowChartMerg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owchart: Merge 28"/>
          <p:cNvSpPr>
            <a:spLocks noChangeAspect="1"/>
          </p:cNvSpPr>
          <p:nvPr/>
        </p:nvSpPr>
        <p:spPr>
          <a:xfrm>
            <a:off x="9424564" y="2405861"/>
            <a:ext cx="2379073" cy="2201605"/>
          </a:xfrm>
          <a:prstGeom prst="flowChartMerg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lowchart: Merge 29"/>
          <p:cNvSpPr>
            <a:spLocks noChangeAspect="1"/>
          </p:cNvSpPr>
          <p:nvPr/>
        </p:nvSpPr>
        <p:spPr>
          <a:xfrm>
            <a:off x="4567637" y="1968888"/>
            <a:ext cx="3691666" cy="3417093"/>
          </a:xfrm>
          <a:prstGeom prst="flowChartMerg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824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78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20" grpId="0"/>
      <p:bldP spid="24" grpId="0"/>
      <p:bldP spid="25" grpId="0" animBg="1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443300" y="4487689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70151" y="3065276"/>
            <a:ext cx="911564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73778" y="4241095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94491" y="3100852"/>
            <a:ext cx="1678063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6" name="矩形 35"/>
          <p:cNvSpPr/>
          <p:nvPr/>
        </p:nvSpPr>
        <p:spPr>
          <a:xfrm>
            <a:off x="8834095" y="4990685"/>
            <a:ext cx="2916435" cy="799050"/>
          </a:xfrm>
          <a:prstGeom prst="rect">
            <a:avLst/>
          </a:prstGeom>
        </p:spPr>
        <p:txBody>
          <a:bodyPr wrap="square" lIns="96377" tIns="48189" rIns="96377" bIns="4818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点击添加小标题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2585947" y="2155888"/>
            <a:ext cx="2456175" cy="2456975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2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>
            <a:spLocks/>
          </p:cNvSpPr>
          <p:nvPr/>
        </p:nvSpPr>
        <p:spPr bwMode="auto">
          <a:xfrm>
            <a:off x="4683435" y="3495041"/>
            <a:ext cx="1941401" cy="1942037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3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8"/>
          <p:cNvSpPr>
            <a:spLocks/>
          </p:cNvSpPr>
          <p:nvPr/>
        </p:nvSpPr>
        <p:spPr bwMode="auto">
          <a:xfrm>
            <a:off x="964715" y="3682767"/>
            <a:ext cx="2142760" cy="2142187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1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6"/>
          <p:cNvSpPr>
            <a:spLocks/>
          </p:cNvSpPr>
          <p:nvPr/>
        </p:nvSpPr>
        <p:spPr bwMode="auto">
          <a:xfrm>
            <a:off x="6249070" y="2233263"/>
            <a:ext cx="2345106" cy="2345875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4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39597" y="2146430"/>
            <a:ext cx="2792216" cy="250653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6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19" dur="7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29" dur="7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39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85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85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switch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7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5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9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8143780" y="3616325"/>
            <a:ext cx="544517" cy="1398909"/>
            <a:chOff x="1371598" y="1962150"/>
            <a:chExt cx="915449" cy="2351874"/>
          </a:xfrm>
          <a:solidFill>
            <a:schemeClr val="accent3"/>
          </a:solidFill>
        </p:grpSpPr>
        <p:sp>
          <p:nvSpPr>
            <p:cNvPr id="31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1063092" y="4152077"/>
            <a:ext cx="544517" cy="1500105"/>
            <a:chOff x="1371598" y="1962150"/>
            <a:chExt cx="915449" cy="2522008"/>
          </a:xfrm>
          <a:solidFill>
            <a:schemeClr val="accent1"/>
          </a:solidFill>
        </p:grpSpPr>
        <p:sp>
          <p:nvSpPr>
            <p:cNvPr id="35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5227981" y="3041932"/>
            <a:ext cx="544517" cy="1324446"/>
            <a:chOff x="1371598" y="1962150"/>
            <a:chExt cx="915449" cy="2226686"/>
          </a:xfrm>
          <a:solidFill>
            <a:schemeClr val="accent2"/>
          </a:solidFill>
        </p:grpSpPr>
        <p:sp>
          <p:nvSpPr>
            <p:cNvPr id="27" name="Isosceles Triangle 26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53" y="4173992"/>
            <a:ext cx="12858044" cy="3058657"/>
            <a:chOff x="0" y="1885950"/>
            <a:chExt cx="9144000" cy="3257550"/>
          </a:xfrm>
        </p:grpSpPr>
        <p:sp>
          <p:nvSpPr>
            <p:cNvPr id="4102" name="Freeform 6"/>
            <p:cNvSpPr>
              <a:spLocks/>
            </p:cNvSpPr>
            <p:nvPr/>
          </p:nvSpPr>
          <p:spPr bwMode="auto">
            <a:xfrm>
              <a:off x="23100" y="1885950"/>
              <a:ext cx="9120900" cy="3257550"/>
            </a:xfrm>
            <a:custGeom>
              <a:avLst/>
              <a:gdLst/>
              <a:ahLst/>
              <a:cxnLst>
                <a:cxn ang="0">
                  <a:pos x="2288" y="198"/>
                </a:cxn>
                <a:cxn ang="0">
                  <a:pos x="1798" y="1186"/>
                </a:cxn>
                <a:cxn ang="0">
                  <a:pos x="1757" y="518"/>
                </a:cxn>
                <a:cxn ang="0">
                  <a:pos x="1220" y="1249"/>
                </a:cxn>
                <a:cxn ang="0">
                  <a:pos x="1124" y="0"/>
                </a:cxn>
                <a:cxn ang="0">
                  <a:pos x="643" y="966"/>
                </a:cxn>
                <a:cxn ang="0">
                  <a:pos x="533" y="672"/>
                </a:cxn>
                <a:cxn ang="0">
                  <a:pos x="87" y="1058"/>
                </a:cxn>
                <a:cxn ang="0">
                  <a:pos x="0" y="2087"/>
                </a:cxn>
                <a:cxn ang="0">
                  <a:pos x="2764" y="2087"/>
                </a:cxn>
                <a:cxn ang="0">
                  <a:pos x="2764" y="950"/>
                </a:cxn>
                <a:cxn ang="0">
                  <a:pos x="2288" y="198"/>
                </a:cxn>
              </a:cxnLst>
              <a:rect l="0" t="0" r="r" b="b"/>
              <a:pathLst>
                <a:path w="2764" h="2087">
                  <a:moveTo>
                    <a:pt x="2288" y="198"/>
                  </a:moveTo>
                  <a:lnTo>
                    <a:pt x="1798" y="1186"/>
                  </a:lnTo>
                  <a:lnTo>
                    <a:pt x="1757" y="518"/>
                  </a:lnTo>
                  <a:lnTo>
                    <a:pt x="1220" y="1249"/>
                  </a:lnTo>
                  <a:lnTo>
                    <a:pt x="1124" y="0"/>
                  </a:lnTo>
                  <a:lnTo>
                    <a:pt x="643" y="966"/>
                  </a:lnTo>
                  <a:lnTo>
                    <a:pt x="533" y="672"/>
                  </a:lnTo>
                  <a:lnTo>
                    <a:pt x="87" y="1058"/>
                  </a:lnTo>
                  <a:lnTo>
                    <a:pt x="0" y="2087"/>
                  </a:lnTo>
                  <a:lnTo>
                    <a:pt x="2764" y="2087"/>
                  </a:lnTo>
                  <a:lnTo>
                    <a:pt x="2764" y="950"/>
                  </a:lnTo>
                  <a:lnTo>
                    <a:pt x="2288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auto">
            <a:xfrm>
              <a:off x="0" y="1885950"/>
              <a:ext cx="9144000" cy="3257550"/>
            </a:xfrm>
            <a:custGeom>
              <a:avLst/>
              <a:gdLst/>
              <a:ahLst/>
              <a:cxnLst>
                <a:cxn ang="0">
                  <a:pos x="2771" y="950"/>
                </a:cxn>
                <a:cxn ang="0">
                  <a:pos x="2771" y="2087"/>
                </a:cxn>
                <a:cxn ang="0">
                  <a:pos x="0" y="2087"/>
                </a:cxn>
                <a:cxn ang="0">
                  <a:pos x="0" y="700"/>
                </a:cxn>
                <a:cxn ang="0">
                  <a:pos x="410" y="1144"/>
                </a:cxn>
                <a:cxn ang="0">
                  <a:pos x="540" y="672"/>
                </a:cxn>
                <a:cxn ang="0">
                  <a:pos x="852" y="1030"/>
                </a:cxn>
                <a:cxn ang="0">
                  <a:pos x="1131" y="0"/>
                </a:cxn>
                <a:cxn ang="0">
                  <a:pos x="1665" y="850"/>
                </a:cxn>
                <a:cxn ang="0">
                  <a:pos x="1764" y="518"/>
                </a:cxn>
                <a:cxn ang="0">
                  <a:pos x="2166" y="865"/>
                </a:cxn>
                <a:cxn ang="0">
                  <a:pos x="2295" y="198"/>
                </a:cxn>
                <a:cxn ang="0">
                  <a:pos x="2771" y="950"/>
                </a:cxn>
              </a:cxnLst>
              <a:rect l="0" t="0" r="r" b="b"/>
              <a:pathLst>
                <a:path w="2771" h="2087">
                  <a:moveTo>
                    <a:pt x="2771" y="950"/>
                  </a:moveTo>
                  <a:lnTo>
                    <a:pt x="2771" y="2087"/>
                  </a:lnTo>
                  <a:lnTo>
                    <a:pt x="0" y="2087"/>
                  </a:lnTo>
                  <a:lnTo>
                    <a:pt x="0" y="700"/>
                  </a:lnTo>
                  <a:lnTo>
                    <a:pt x="410" y="1144"/>
                  </a:lnTo>
                  <a:lnTo>
                    <a:pt x="540" y="672"/>
                  </a:lnTo>
                  <a:lnTo>
                    <a:pt x="852" y="1030"/>
                  </a:lnTo>
                  <a:lnTo>
                    <a:pt x="1131" y="0"/>
                  </a:lnTo>
                  <a:lnTo>
                    <a:pt x="1665" y="850"/>
                  </a:lnTo>
                  <a:lnTo>
                    <a:pt x="1764" y="518"/>
                  </a:lnTo>
                  <a:lnTo>
                    <a:pt x="2166" y="865"/>
                  </a:lnTo>
                  <a:lnTo>
                    <a:pt x="2295" y="198"/>
                  </a:lnTo>
                  <a:lnTo>
                    <a:pt x="2771" y="9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auto">
            <a:xfrm>
              <a:off x="7061768" y="2195004"/>
              <a:ext cx="940470" cy="586890"/>
            </a:xfrm>
            <a:custGeom>
              <a:avLst/>
              <a:gdLst/>
              <a:ahLst/>
              <a:cxnLst>
                <a:cxn ang="0">
                  <a:pos x="285" y="205"/>
                </a:cxn>
                <a:cxn ang="0">
                  <a:pos x="232" y="295"/>
                </a:cxn>
                <a:cxn ang="0">
                  <a:pos x="176" y="240"/>
                </a:cxn>
                <a:cxn ang="0">
                  <a:pos x="82" y="376"/>
                </a:cxn>
                <a:cxn ang="0">
                  <a:pos x="69" y="266"/>
                </a:cxn>
                <a:cxn ang="0">
                  <a:pos x="0" y="311"/>
                </a:cxn>
                <a:cxn ang="0">
                  <a:pos x="155" y="0"/>
                </a:cxn>
                <a:cxn ang="0">
                  <a:pos x="285" y="205"/>
                </a:cxn>
              </a:cxnLst>
              <a:rect l="0" t="0" r="r" b="b"/>
              <a:pathLst>
                <a:path w="285" h="376">
                  <a:moveTo>
                    <a:pt x="285" y="205"/>
                  </a:moveTo>
                  <a:lnTo>
                    <a:pt x="232" y="295"/>
                  </a:lnTo>
                  <a:lnTo>
                    <a:pt x="176" y="240"/>
                  </a:lnTo>
                  <a:lnTo>
                    <a:pt x="82" y="376"/>
                  </a:lnTo>
                  <a:lnTo>
                    <a:pt x="69" y="266"/>
                  </a:lnTo>
                  <a:lnTo>
                    <a:pt x="0" y="311"/>
                  </a:lnTo>
                  <a:lnTo>
                    <a:pt x="155" y="0"/>
                  </a:lnTo>
                  <a:lnTo>
                    <a:pt x="285" y="205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auto">
            <a:xfrm>
              <a:off x="3204196" y="1885950"/>
              <a:ext cx="963568" cy="60249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292" y="208"/>
                </a:cxn>
                <a:cxn ang="0">
                  <a:pos x="274" y="386"/>
                </a:cxn>
                <a:cxn ang="0">
                  <a:pos x="181" y="264"/>
                </a:cxn>
                <a:cxn ang="0">
                  <a:pos x="145" y="347"/>
                </a:cxn>
                <a:cxn ang="0">
                  <a:pos x="98" y="269"/>
                </a:cxn>
                <a:cxn ang="0">
                  <a:pos x="0" y="322"/>
                </a:cxn>
                <a:cxn ang="0">
                  <a:pos x="160" y="0"/>
                </a:cxn>
              </a:cxnLst>
              <a:rect l="0" t="0" r="r" b="b"/>
              <a:pathLst>
                <a:path w="292" h="386">
                  <a:moveTo>
                    <a:pt x="160" y="0"/>
                  </a:moveTo>
                  <a:lnTo>
                    <a:pt x="292" y="208"/>
                  </a:lnTo>
                  <a:lnTo>
                    <a:pt x="274" y="386"/>
                  </a:lnTo>
                  <a:lnTo>
                    <a:pt x="181" y="264"/>
                  </a:lnTo>
                  <a:lnTo>
                    <a:pt x="145" y="347"/>
                  </a:lnTo>
                  <a:lnTo>
                    <a:pt x="98" y="269"/>
                  </a:lnTo>
                  <a:lnTo>
                    <a:pt x="0" y="32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auto">
            <a:xfrm>
              <a:off x="3527585" y="1885950"/>
              <a:ext cx="640179" cy="602498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62" y="0"/>
                </a:cxn>
                <a:cxn ang="0">
                  <a:pos x="194" y="208"/>
                </a:cxn>
                <a:cxn ang="0">
                  <a:pos x="176" y="386"/>
                </a:cxn>
                <a:cxn ang="0">
                  <a:pos x="83" y="264"/>
                </a:cxn>
                <a:cxn ang="0">
                  <a:pos x="47" y="347"/>
                </a:cxn>
                <a:cxn ang="0">
                  <a:pos x="0" y="269"/>
                </a:cxn>
              </a:cxnLst>
              <a:rect l="0" t="0" r="r" b="b"/>
              <a:pathLst>
                <a:path w="194" h="386">
                  <a:moveTo>
                    <a:pt x="0" y="269"/>
                  </a:moveTo>
                  <a:lnTo>
                    <a:pt x="62" y="0"/>
                  </a:lnTo>
                  <a:lnTo>
                    <a:pt x="194" y="208"/>
                  </a:lnTo>
                  <a:lnTo>
                    <a:pt x="176" y="386"/>
                  </a:lnTo>
                  <a:lnTo>
                    <a:pt x="83" y="264"/>
                  </a:lnTo>
                  <a:lnTo>
                    <a:pt x="47" y="347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auto">
            <a:xfrm>
              <a:off x="7299360" y="2195004"/>
              <a:ext cx="702878" cy="60874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" y="434"/>
                </a:cxn>
                <a:cxn ang="0">
                  <a:pos x="121" y="277"/>
                </a:cxn>
                <a:cxn ang="0">
                  <a:pos x="185" y="341"/>
                </a:cxn>
                <a:cxn ang="0">
                  <a:pos x="246" y="237"/>
                </a:cxn>
                <a:cxn ang="0">
                  <a:pos x="96" y="0"/>
                </a:cxn>
              </a:cxnLst>
              <a:rect l="0" t="0" r="r" b="b"/>
              <a:pathLst>
                <a:path w="246" h="451">
                  <a:moveTo>
                    <a:pt x="96" y="0"/>
                  </a:moveTo>
                  <a:cubicBezTo>
                    <a:pt x="96" y="0"/>
                    <a:pt x="0" y="451"/>
                    <a:pt x="12" y="434"/>
                  </a:cubicBezTo>
                  <a:cubicBezTo>
                    <a:pt x="24" y="416"/>
                    <a:pt x="121" y="277"/>
                    <a:pt x="121" y="277"/>
                  </a:cubicBezTo>
                  <a:cubicBezTo>
                    <a:pt x="185" y="341"/>
                    <a:pt x="185" y="341"/>
                    <a:pt x="185" y="341"/>
                  </a:cubicBezTo>
                  <a:cubicBezTo>
                    <a:pt x="246" y="237"/>
                    <a:pt x="246" y="237"/>
                    <a:pt x="246" y="23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353" y="5414187"/>
            <a:ext cx="12858044" cy="1818463"/>
            <a:chOff x="0" y="3378148"/>
            <a:chExt cx="9144000" cy="1765352"/>
          </a:xfrm>
        </p:grpSpPr>
        <p:sp>
          <p:nvSpPr>
            <p:cNvPr id="4104" name="Freeform 8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319" y="230"/>
                </a:cxn>
                <a:cxn ang="0">
                  <a:pos x="1686" y="584"/>
                </a:cxn>
                <a:cxn ang="0">
                  <a:pos x="1538" y="0"/>
                </a:cxn>
                <a:cxn ang="0">
                  <a:pos x="1066" y="739"/>
                </a:cxn>
                <a:cxn ang="0">
                  <a:pos x="949" y="386"/>
                </a:cxn>
                <a:cxn ang="0">
                  <a:pos x="453" y="680"/>
                </a:cxn>
                <a:cxn ang="0">
                  <a:pos x="404" y="433"/>
                </a:cxn>
                <a:cxn ang="0">
                  <a:pos x="0" y="581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767"/>
                </a:cxn>
                <a:cxn ang="0">
                  <a:pos x="2319" y="230"/>
                </a:cxn>
              </a:cxnLst>
              <a:rect l="0" t="0" r="r" b="b"/>
              <a:pathLst>
                <a:path w="2771" h="1131">
                  <a:moveTo>
                    <a:pt x="2319" y="230"/>
                  </a:moveTo>
                  <a:lnTo>
                    <a:pt x="1686" y="584"/>
                  </a:lnTo>
                  <a:lnTo>
                    <a:pt x="1538" y="0"/>
                  </a:lnTo>
                  <a:lnTo>
                    <a:pt x="1066" y="739"/>
                  </a:lnTo>
                  <a:lnTo>
                    <a:pt x="949" y="386"/>
                  </a:lnTo>
                  <a:lnTo>
                    <a:pt x="453" y="680"/>
                  </a:lnTo>
                  <a:lnTo>
                    <a:pt x="404" y="433"/>
                  </a:lnTo>
                  <a:lnTo>
                    <a:pt x="0" y="581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767"/>
                  </a:lnTo>
                  <a:lnTo>
                    <a:pt x="2319" y="2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771" y="605"/>
                </a:cxn>
                <a:cxn ang="0">
                  <a:pos x="2319" y="230"/>
                </a:cxn>
                <a:cxn ang="0">
                  <a:pos x="2171" y="617"/>
                </a:cxn>
                <a:cxn ang="0">
                  <a:pos x="1538" y="0"/>
                </a:cxn>
                <a:cxn ang="0">
                  <a:pos x="1390" y="690"/>
                </a:cxn>
                <a:cxn ang="0">
                  <a:pos x="949" y="386"/>
                </a:cxn>
                <a:cxn ang="0">
                  <a:pos x="761" y="770"/>
                </a:cxn>
                <a:cxn ang="0">
                  <a:pos x="404" y="433"/>
                </a:cxn>
                <a:cxn ang="0">
                  <a:pos x="0" y="785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605"/>
                </a:cxn>
              </a:cxnLst>
              <a:rect l="0" t="0" r="r" b="b"/>
              <a:pathLst>
                <a:path w="2771" h="1131">
                  <a:moveTo>
                    <a:pt x="2771" y="605"/>
                  </a:moveTo>
                  <a:lnTo>
                    <a:pt x="2319" y="230"/>
                  </a:lnTo>
                  <a:lnTo>
                    <a:pt x="2171" y="617"/>
                  </a:lnTo>
                  <a:lnTo>
                    <a:pt x="1538" y="0"/>
                  </a:lnTo>
                  <a:lnTo>
                    <a:pt x="1390" y="690"/>
                  </a:lnTo>
                  <a:lnTo>
                    <a:pt x="949" y="386"/>
                  </a:lnTo>
                  <a:lnTo>
                    <a:pt x="761" y="770"/>
                  </a:lnTo>
                  <a:lnTo>
                    <a:pt x="404" y="433"/>
                  </a:lnTo>
                  <a:lnTo>
                    <a:pt x="0" y="785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60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4534051" y="3378148"/>
              <a:ext cx="1085665" cy="536942"/>
            </a:xfrm>
            <a:custGeom>
              <a:avLst/>
              <a:gdLst/>
              <a:ahLst/>
              <a:cxnLst>
                <a:cxn ang="0">
                  <a:pos x="329" y="160"/>
                </a:cxn>
                <a:cxn ang="0">
                  <a:pos x="164" y="0"/>
                </a:cxn>
                <a:cxn ang="0">
                  <a:pos x="0" y="256"/>
                </a:cxn>
                <a:cxn ang="0">
                  <a:pos x="76" y="184"/>
                </a:cxn>
                <a:cxn ang="0">
                  <a:pos x="90" y="344"/>
                </a:cxn>
                <a:cxn ang="0">
                  <a:pos x="168" y="195"/>
                </a:cxn>
                <a:cxn ang="0">
                  <a:pos x="256" y="253"/>
                </a:cxn>
                <a:cxn ang="0">
                  <a:pos x="329" y="160"/>
                </a:cxn>
              </a:cxnLst>
              <a:rect l="0" t="0" r="r" b="b"/>
              <a:pathLst>
                <a:path w="329" h="344">
                  <a:moveTo>
                    <a:pt x="329" y="160"/>
                  </a:moveTo>
                  <a:lnTo>
                    <a:pt x="164" y="0"/>
                  </a:lnTo>
                  <a:lnTo>
                    <a:pt x="0" y="256"/>
                  </a:lnTo>
                  <a:lnTo>
                    <a:pt x="76" y="184"/>
                  </a:lnTo>
                  <a:lnTo>
                    <a:pt x="90" y="344"/>
                  </a:lnTo>
                  <a:lnTo>
                    <a:pt x="168" y="195"/>
                  </a:lnTo>
                  <a:lnTo>
                    <a:pt x="256" y="253"/>
                  </a:lnTo>
                  <a:lnTo>
                    <a:pt x="329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auto">
            <a:xfrm>
              <a:off x="4831041" y="3378148"/>
              <a:ext cx="788675" cy="5369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344"/>
                </a:cxn>
                <a:cxn ang="0">
                  <a:pos x="78" y="195"/>
                </a:cxn>
                <a:cxn ang="0">
                  <a:pos x="166" y="253"/>
                </a:cxn>
                <a:cxn ang="0">
                  <a:pos x="239" y="160"/>
                </a:cxn>
                <a:cxn ang="0">
                  <a:pos x="74" y="0"/>
                </a:cxn>
              </a:cxnLst>
              <a:rect l="0" t="0" r="r" b="b"/>
              <a:pathLst>
                <a:path w="239" h="344">
                  <a:moveTo>
                    <a:pt x="74" y="0"/>
                  </a:moveTo>
                  <a:lnTo>
                    <a:pt x="0" y="344"/>
                  </a:lnTo>
                  <a:lnTo>
                    <a:pt x="78" y="195"/>
                  </a:lnTo>
                  <a:lnTo>
                    <a:pt x="166" y="253"/>
                  </a:lnTo>
                  <a:lnTo>
                    <a:pt x="239" y="16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>
            <a:spLocks/>
          </p:cNvSpPr>
          <p:nvPr/>
        </p:nvSpPr>
        <p:spPr>
          <a:xfrm>
            <a:off x="5950815" y="308615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>
            <a:spLocks/>
          </p:cNvSpPr>
          <p:nvPr/>
        </p:nvSpPr>
        <p:spPr>
          <a:xfrm>
            <a:off x="8860853" y="364750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1797975" y="4183260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973504" y="1832583"/>
            <a:ext cx="10911745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43" grpId="0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3297027" y="4229368"/>
            <a:ext cx="62646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20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endParaRPr lang="zh-CN" altLang="en-US" sz="2000" cap="all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3476324" y="3087015"/>
            <a:ext cx="5906104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5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54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271797" y="3806707"/>
            <a:ext cx="4315157" cy="43858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en-US" altLang="zh-CN" sz="2400" cap="all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Big data/cloud/Internet</a:t>
            </a:r>
            <a:endParaRPr lang="zh-CN" altLang="en-US" sz="2400" cap="all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24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4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36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36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060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9" grpId="0"/>
          <p:bldP spid="19" grpId="1"/>
          <p:bldP spid="8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36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36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060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9" grpId="0"/>
          <p:bldP spid="19" grpId="1"/>
          <p:bldP spid="8" grpId="0"/>
          <p:bldP spid="10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个人简介"/>
</p:tagLst>
</file>

<file path=ppt/theme/theme1.xml><?xml version="1.0" encoding="utf-8"?>
<a:theme xmlns:a="http://schemas.openxmlformats.org/drawingml/2006/main" name="第一PPT，www.1ppt.com">
  <a:themeElements>
    <a:clrScheme name="自定义 29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89E00"/>
      </a:accent1>
      <a:accent2>
        <a:srgbClr val="157DA8"/>
      </a:accent2>
      <a:accent3>
        <a:srgbClr val="E89E00"/>
      </a:accent3>
      <a:accent4>
        <a:srgbClr val="157DA8"/>
      </a:accent4>
      <a:accent5>
        <a:srgbClr val="E89E00"/>
      </a:accent5>
      <a:accent6>
        <a:srgbClr val="157DA8"/>
      </a:accent6>
      <a:hlink>
        <a:srgbClr val="E89E00"/>
      </a:hlink>
      <a:folHlink>
        <a:srgbClr val="157DA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2283</Words>
  <Application>Microsoft Office PowerPoint</Application>
  <PresentationFormat>自定义</PresentationFormat>
  <Paragraphs>196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맑은 고딕</vt:lpstr>
      <vt:lpstr>方正正中黑简体</vt:lpstr>
      <vt:lpstr>方正正准黑简体</vt:lpstr>
      <vt:lpstr>宋体</vt:lpstr>
      <vt:lpstr>微软雅黑</vt:lpstr>
      <vt:lpstr>Arial</vt:lpstr>
      <vt:lpstr>Calibri</vt:lpstr>
      <vt:lpstr>Calibri Light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个人简介</dc:title>
  <dc:creator/>
  <cp:keywords>第一PPT模板网：www.1ppt.com</cp:keywords>
  <cp:lastModifiedBy/>
  <cp:revision>1</cp:revision>
  <dcterms:created xsi:type="dcterms:W3CDTF">2016-10-17T14:00:15Z</dcterms:created>
  <dcterms:modified xsi:type="dcterms:W3CDTF">2019-06-20T06:17:02Z</dcterms:modified>
</cp:coreProperties>
</file>