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401" r:id="rId3"/>
    <p:sldId id="295" r:id="rId5"/>
    <p:sldId id="296" r:id="rId6"/>
    <p:sldId id="408" r:id="rId7"/>
    <p:sldId id="399" r:id="rId8"/>
    <p:sldId id="398" r:id="rId9"/>
    <p:sldId id="383" r:id="rId10"/>
    <p:sldId id="402" r:id="rId11"/>
    <p:sldId id="392" r:id="rId12"/>
    <p:sldId id="405" r:id="rId13"/>
    <p:sldId id="384" r:id="rId14"/>
    <p:sldId id="393" r:id="rId15"/>
    <p:sldId id="403" r:id="rId16"/>
    <p:sldId id="406" r:id="rId17"/>
    <p:sldId id="409" r:id="rId18"/>
    <p:sldId id="410" r:id="rId19"/>
    <p:sldId id="411" r:id="rId20"/>
    <p:sldId id="414" r:id="rId21"/>
    <p:sldId id="404" r:id="rId22"/>
    <p:sldId id="415" r:id="rId23"/>
    <p:sldId id="412" r:id="rId24"/>
    <p:sldId id="413" r:id="rId25"/>
    <p:sldId id="381" r:id="rId26"/>
    <p:sldId id="416" r:id="rId27"/>
    <p:sldId id="418" r:id="rId28"/>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99" d="100"/>
          <a:sy n="99" d="100"/>
        </p:scale>
        <p:origin x="-588" y="-84"/>
      </p:cViewPr>
      <p:guideLst>
        <p:guide orient="horz" pos="1620"/>
        <p:guide pos="2880"/>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4D9FB68-1286-4874-B464-FBF54BE3908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D71FAE-F02B-4105-9FB8-6BE5C8896EA8}"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7E5421C-C84E-4F0D-804F-E0A40D1B1DD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3770983" y="212755"/>
            <a:ext cx="1574756" cy="284677"/>
          </a:xfrm>
          <a:prstGeom prst="rect">
            <a:avLst/>
          </a:prstGeom>
          <a:noFill/>
        </p:spPr>
        <p:txBody>
          <a:bodyPr wrap="none" lIns="68563" tIns="34282" rIns="68563" bIns="34282" rtlCol="0">
            <a:spAutoFit/>
          </a:bodyPr>
          <a:lstStyle/>
          <a:p>
            <a:pPr algn="ctr" defTabSz="685800">
              <a:defRPr/>
            </a:pPr>
            <a:r>
              <a:rPr lang="zh-CN" altLang="en-US" sz="1400" b="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endParaRPr lang="zh-CN" altLang="en-US" sz="1400" b="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endParaRPr lang="en-US" dirty="0"/>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endParaRPr 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285" indent="0" algn="ctr">
              <a:buNone/>
              <a:defRPr sz="1600"/>
            </a:lvl2pPr>
            <a:lvl3pPr marL="749935" indent="0" algn="ctr">
              <a:buNone/>
              <a:defRPr sz="1500"/>
            </a:lvl3pPr>
            <a:lvl4pPr marL="1125220" indent="0" algn="ctr">
              <a:buNone/>
              <a:defRPr sz="1300"/>
            </a:lvl4pPr>
            <a:lvl5pPr marL="1499870" indent="0" algn="ctr">
              <a:buNone/>
              <a:defRPr sz="1300"/>
            </a:lvl5pPr>
            <a:lvl6pPr marL="1875155" indent="0" algn="ctr">
              <a:buNone/>
              <a:defRPr sz="1300"/>
            </a:lvl6pPr>
            <a:lvl7pPr marL="2250440" indent="0" algn="ctr">
              <a:buNone/>
              <a:defRPr sz="1300"/>
            </a:lvl7pPr>
            <a:lvl8pPr marL="2625090" indent="0" algn="ctr">
              <a:buNone/>
              <a:defRPr sz="1300"/>
            </a:lvl8pPr>
            <a:lvl9pPr marL="3000375"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fld>
            <a:endParaRPr lang="id-ID"/>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image" Target="../media/image7.jpeg"/><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2.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3446" y="952364"/>
            <a:ext cx="3492388" cy="3653760"/>
          </a:xfrm>
          <a:prstGeom prst="rect">
            <a:avLst/>
          </a:prstGeom>
        </p:spPr>
      </p:pic>
      <p:sp>
        <p:nvSpPr>
          <p:cNvPr id="4" name="文本框 157"/>
          <p:cNvSpPr txBox="1"/>
          <p:nvPr/>
        </p:nvSpPr>
        <p:spPr>
          <a:xfrm>
            <a:off x="6523996" y="3657799"/>
            <a:ext cx="1977390" cy="218440"/>
          </a:xfrm>
          <a:prstGeom prst="rect">
            <a:avLst/>
          </a:prstGeom>
          <a:noFill/>
        </p:spPr>
        <p:txBody>
          <a:bodyPr wrap="none" lIns="65032" tIns="32516" rIns="65032" bIns="32516" rtlCol="0">
            <a:spAutoFit/>
          </a:bodyPr>
          <a:lstStyle/>
          <a:p>
            <a:r>
              <a:rPr kumimoji="1" lang="zh-CN" altLang="en-US" sz="1000" dirty="0">
                <a:solidFill>
                  <a:schemeClr val="accent1"/>
                </a:solidFill>
                <a:latin typeface="微软雅黑" panose="020B0503020204020204" pitchFamily="34" charset="-122"/>
                <a:ea typeface="微软雅黑" panose="020B0503020204020204" pitchFamily="34" charset="-122"/>
              </a:rPr>
              <a:t>汇报人</a:t>
            </a:r>
            <a:r>
              <a:rPr kumimoji="1" lang="zh-CN" altLang="en-US" sz="1000" dirty="0" smtClean="0">
                <a:solidFill>
                  <a:schemeClr val="accent1"/>
                </a:solidFill>
                <a:latin typeface="微软雅黑" panose="020B0503020204020204" pitchFamily="34" charset="-122"/>
                <a:ea typeface="微软雅黑" panose="020B0503020204020204" pitchFamily="34" charset="-122"/>
              </a:rPr>
              <a:t>：        </a:t>
            </a:r>
            <a:r>
              <a:rPr kumimoji="1" lang="zh-CN" altLang="en-US" sz="1000" dirty="0">
                <a:solidFill>
                  <a:schemeClr val="accent1"/>
                </a:solidFill>
                <a:latin typeface="微软雅黑" panose="020B0503020204020204" pitchFamily="34" charset="-122"/>
                <a:ea typeface="微软雅黑" panose="020B0503020204020204" pitchFamily="34" charset="-122"/>
              </a:rPr>
              <a:t>时间</a:t>
            </a:r>
            <a:r>
              <a:rPr kumimoji="1" lang="zh-CN" altLang="en-US" sz="1000" dirty="0" smtClean="0">
                <a:solidFill>
                  <a:schemeClr val="accent1"/>
                </a:solidFill>
                <a:latin typeface="微软雅黑" panose="020B0503020204020204" pitchFamily="34" charset="-122"/>
                <a:ea typeface="微软雅黑" panose="020B0503020204020204" pitchFamily="34" charset="-122"/>
              </a:rPr>
              <a:t>：</a:t>
            </a:r>
            <a:r>
              <a:rPr kumimoji="1" lang="en-US" altLang="zh-CN" sz="1000" dirty="0" smtClean="0">
                <a:solidFill>
                  <a:schemeClr val="accent1"/>
                </a:solidFill>
                <a:latin typeface="微软雅黑" panose="020B0503020204020204" pitchFamily="34" charset="-122"/>
                <a:ea typeface="微软雅黑" panose="020B0503020204020204" pitchFamily="34" charset="-122"/>
              </a:rPr>
              <a:t>20xxx</a:t>
            </a:r>
            <a:r>
              <a:rPr kumimoji="1" lang="zh-CN" altLang="en-US" sz="1000" dirty="0">
                <a:solidFill>
                  <a:schemeClr val="accent1"/>
                </a:solidFill>
                <a:latin typeface="微软雅黑" panose="020B0503020204020204" pitchFamily="34" charset="-122"/>
                <a:ea typeface="微软雅黑" panose="020B0503020204020204" pitchFamily="34" charset="-122"/>
              </a:rPr>
              <a:t>月</a:t>
            </a:r>
            <a:r>
              <a:rPr kumimoji="1" lang="en-US" altLang="zh-CN" sz="1000" dirty="0">
                <a:solidFill>
                  <a:schemeClr val="accent1"/>
                </a:solidFill>
                <a:latin typeface="微软雅黑" panose="020B0503020204020204" pitchFamily="34" charset="-122"/>
                <a:ea typeface="微软雅黑" panose="020B0503020204020204" pitchFamily="34" charset="-122"/>
              </a:rPr>
              <a:t>x</a:t>
            </a:r>
            <a:r>
              <a:rPr kumimoji="1" lang="zh-CN" altLang="en-US" sz="1000" dirty="0">
                <a:solidFill>
                  <a:schemeClr val="accent1"/>
                </a:solidFill>
                <a:latin typeface="微软雅黑" panose="020B0503020204020204" pitchFamily="34" charset="-122"/>
                <a:ea typeface="微软雅黑" panose="020B0503020204020204" pitchFamily="34" charset="-122"/>
              </a:rPr>
              <a:t>日</a:t>
            </a:r>
            <a:endParaRPr kumimoji="1"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 name="文本框 158"/>
          <p:cNvSpPr txBox="1"/>
          <p:nvPr/>
        </p:nvSpPr>
        <p:spPr>
          <a:xfrm>
            <a:off x="3936733" y="2353595"/>
            <a:ext cx="5030431" cy="558110"/>
          </a:xfrm>
          <a:prstGeom prst="rect">
            <a:avLst/>
          </a:prstGeom>
          <a:noFill/>
        </p:spPr>
        <p:txBody>
          <a:bodyPr wrap="square" lIns="65032" tIns="32516" rIns="65032" bIns="32516" rtlCol="0">
            <a:spAutoFit/>
          </a:bodyPr>
          <a:lstStyle/>
          <a:p>
            <a:pPr algn="r"/>
            <a:r>
              <a:rPr kumimoji="1" lang="zh-CN" altLang="en-US" sz="3200" b="1" dirty="0">
                <a:solidFill>
                  <a:schemeClr val="accent1"/>
                </a:solidFill>
                <a:latin typeface="微软雅黑" panose="020B0503020204020204" pitchFamily="34" charset="-122"/>
                <a:ea typeface="微软雅黑" panose="020B0503020204020204" pitchFamily="34" charset="-122"/>
              </a:rPr>
              <a:t>互联网网络安全</a:t>
            </a:r>
            <a:r>
              <a:rPr kumimoji="1" lang="en-US" altLang="zh-CN" sz="3200" b="1" dirty="0">
                <a:solidFill>
                  <a:schemeClr val="accent1"/>
                </a:solidFill>
                <a:latin typeface="微软雅黑" panose="020B0503020204020204" pitchFamily="34" charset="-122"/>
                <a:ea typeface="微软雅黑" panose="020B0503020204020204" pitchFamily="34" charset="-122"/>
              </a:rPr>
              <a:t>PPT</a:t>
            </a:r>
            <a:r>
              <a:rPr kumimoji="1" lang="zh-CN" altLang="en-US" sz="3200" b="1" dirty="0">
                <a:solidFill>
                  <a:schemeClr val="accent1"/>
                </a:solidFill>
                <a:latin typeface="微软雅黑" panose="020B0503020204020204" pitchFamily="34" charset="-122"/>
                <a:ea typeface="微软雅黑" panose="020B0503020204020204" pitchFamily="34" charset="-122"/>
              </a:rPr>
              <a:t>模板</a:t>
            </a:r>
            <a:endParaRPr kumimoji="1"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 name="文本框 159"/>
          <p:cNvSpPr txBox="1"/>
          <p:nvPr/>
        </p:nvSpPr>
        <p:spPr>
          <a:xfrm>
            <a:off x="4254366" y="3074641"/>
            <a:ext cx="4600876" cy="342666"/>
          </a:xfrm>
          <a:prstGeom prst="rect">
            <a:avLst/>
          </a:prstGeom>
          <a:noFill/>
        </p:spPr>
        <p:txBody>
          <a:bodyPr wrap="square" lIns="65032" tIns="32516" rIns="65032" bIns="32516" rtlCol="0">
            <a:spAutoFit/>
          </a:bodyPr>
          <a:lstStyle/>
          <a:p>
            <a:pPr algn="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矩形 1"/>
          <p:cNvSpPr/>
          <p:nvPr/>
        </p:nvSpPr>
        <p:spPr>
          <a:xfrm>
            <a:off x="6454906" y="1443788"/>
            <a:ext cx="548640" cy="715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073945" y="1443788"/>
            <a:ext cx="548640" cy="7153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683716" y="1443788"/>
            <a:ext cx="548640" cy="715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03112" y="1443788"/>
            <a:ext cx="548640" cy="7153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36"/>
          <p:cNvSpPr txBox="1"/>
          <p:nvPr/>
        </p:nvSpPr>
        <p:spPr>
          <a:xfrm>
            <a:off x="6437993" y="1112315"/>
            <a:ext cx="597809" cy="1081330"/>
          </a:xfrm>
          <a:prstGeom prst="rect">
            <a:avLst/>
          </a:prstGeom>
          <a:noFill/>
        </p:spPr>
        <p:txBody>
          <a:bodyPr wrap="none" lIns="65032" tIns="32516" rIns="65032" bIns="32516" rtlCol="0">
            <a:spAutoFit/>
          </a:bodyPr>
          <a:lstStyle/>
          <a:p>
            <a:r>
              <a:rPr kumimoji="1" lang="en-US" altLang="zh-CN" sz="6600" b="1" dirty="0">
                <a:solidFill>
                  <a:schemeClr val="bg1"/>
                </a:solidFill>
                <a:latin typeface="方正舒体" panose="02010601030101010101" pitchFamily="2" charset="-122"/>
                <a:ea typeface="方正舒体" panose="02010601030101010101" pitchFamily="2" charset="-122"/>
              </a:rPr>
              <a:t>2</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
        <p:nvSpPr>
          <p:cNvPr id="11" name="文本框 36"/>
          <p:cNvSpPr txBox="1"/>
          <p:nvPr/>
        </p:nvSpPr>
        <p:spPr>
          <a:xfrm>
            <a:off x="7090598" y="1126919"/>
            <a:ext cx="548115" cy="1081330"/>
          </a:xfrm>
          <a:prstGeom prst="rect">
            <a:avLst/>
          </a:prstGeom>
          <a:noFill/>
        </p:spPr>
        <p:txBody>
          <a:bodyPr wrap="none" lIns="65032" tIns="32516" rIns="65032" bIns="32516" rtlCol="0">
            <a:spAutoFit/>
          </a:bodyPr>
          <a:lstStyle/>
          <a:p>
            <a:r>
              <a:rPr kumimoji="1" lang="en-US" altLang="zh-CN" sz="6600" b="1" dirty="0">
                <a:solidFill>
                  <a:schemeClr val="bg1"/>
                </a:solidFill>
                <a:latin typeface="方正舒体" panose="02010601030101010101" pitchFamily="2" charset="-122"/>
                <a:ea typeface="方正舒体" panose="02010601030101010101" pitchFamily="2" charset="-122"/>
              </a:rPr>
              <a:t>0</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
        <p:nvSpPr>
          <p:cNvPr id="12" name="文本框 36"/>
          <p:cNvSpPr txBox="1"/>
          <p:nvPr/>
        </p:nvSpPr>
        <p:spPr>
          <a:xfrm>
            <a:off x="7638713" y="1115290"/>
            <a:ext cx="693989" cy="1081330"/>
          </a:xfrm>
          <a:prstGeom prst="rect">
            <a:avLst/>
          </a:prstGeom>
          <a:noFill/>
        </p:spPr>
        <p:txBody>
          <a:bodyPr wrap="none" lIns="65032" tIns="32516" rIns="65032" bIns="32516" rtlCol="0">
            <a:spAutoFit/>
          </a:bodyPr>
          <a:lstStyle/>
          <a:p>
            <a:r>
              <a:rPr kumimoji="1" lang="en-US" altLang="zh-CN" sz="6600" b="1" dirty="0" smtClean="0">
                <a:solidFill>
                  <a:schemeClr val="bg1"/>
                </a:solidFill>
                <a:latin typeface="方正舒体" panose="02010601030101010101" pitchFamily="2" charset="-122"/>
                <a:ea typeface="方正舒体" panose="02010601030101010101" pitchFamily="2" charset="-122"/>
              </a:rPr>
              <a:t>X</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
        <p:nvSpPr>
          <p:cNvPr id="13" name="文本框 36"/>
          <p:cNvSpPr txBox="1"/>
          <p:nvPr/>
        </p:nvSpPr>
        <p:spPr>
          <a:xfrm>
            <a:off x="8230437" y="1112315"/>
            <a:ext cx="693989" cy="1081330"/>
          </a:xfrm>
          <a:prstGeom prst="rect">
            <a:avLst/>
          </a:prstGeom>
          <a:noFill/>
        </p:spPr>
        <p:txBody>
          <a:bodyPr wrap="none" lIns="65032" tIns="32516" rIns="65032" bIns="32516" rtlCol="0">
            <a:spAutoFit/>
          </a:bodyPr>
          <a:lstStyle/>
          <a:p>
            <a:r>
              <a:rPr kumimoji="1" lang="en-US" altLang="zh-CN" sz="6600" b="1" dirty="0" smtClean="0">
                <a:solidFill>
                  <a:schemeClr val="bg1"/>
                </a:solidFill>
                <a:latin typeface="方正舒体" panose="02010601030101010101" pitchFamily="2" charset="-122"/>
                <a:ea typeface="方正舒体" panose="02010601030101010101" pitchFamily="2" charset="-122"/>
              </a:rPr>
              <a:t>X</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pic>
        <p:nvPicPr>
          <p:cNvPr id="14" name="Dustin O'Halloran - We Move Lightly">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52920" y="119187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12" fill="hold" grpId="0" nodeType="withEffect">
                                  <p:stCondLst>
                                    <p:cond delay="1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30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2" fill="hold" grpId="0" nodeType="afterEffect">
                                  <p:stCondLst>
                                    <p:cond delay="0"/>
                                  </p:stCondLst>
                                  <p:iterate type="lt">
                                    <p:tmPct val="0"/>
                                  </p:iterate>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1+#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2299"/>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7"/>
                                        </p:tgtEl>
                                      </p:cBhvr>
                                    </p:animEffect>
                                    <p:animScale>
                                      <p:cBhvr>
                                        <p:cTn id="38" dur="250" autoRev="1" fill="hold"/>
                                        <p:tgtEl>
                                          <p:spTgt spid="7"/>
                                        </p:tgtEl>
                                      </p:cBhvr>
                                      <p:by x="105000" y="105000"/>
                                    </p:animScale>
                                  </p:childTnLst>
                                </p:cTn>
                              </p:par>
                            </p:childTnLst>
                          </p:cTn>
                        </p:par>
                        <p:par>
                          <p:cTn id="39" fill="hold">
                            <p:stCondLst>
                              <p:cond delay="2799"/>
                            </p:stCondLst>
                            <p:childTnLst>
                              <p:par>
                                <p:cTn id="40" presetID="2" presetClass="entr" presetSubtype="2" fill="hold" grpId="0" nodeType="afterEffect">
                                  <p:stCondLst>
                                    <p:cond delay="0"/>
                                  </p:stCondLst>
                                  <p:iterate type="lt">
                                    <p:tmPct val="0"/>
                                  </p:iterate>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1+#ppt_w/2"/>
                                          </p:val>
                                        </p:tav>
                                        <p:tav tm="100000">
                                          <p:val>
                                            <p:strVal val="#ppt_x"/>
                                          </p:val>
                                        </p:tav>
                                      </p:tavLst>
                                    </p:anim>
                                    <p:anim calcmode="lin" valueType="num">
                                      <p:cBhvr additive="base">
                                        <p:cTn id="43" dur="500" fill="hold"/>
                                        <p:tgtEl>
                                          <p:spTgt spid="11"/>
                                        </p:tgtEl>
                                        <p:attrNameLst>
                                          <p:attrName>ppt_y</p:attrName>
                                        </p:attrNameLst>
                                      </p:cBhvr>
                                      <p:tavLst>
                                        <p:tav tm="0">
                                          <p:val>
                                            <p:strVal val="#ppt_y"/>
                                          </p:val>
                                        </p:tav>
                                        <p:tav tm="100000">
                                          <p:val>
                                            <p:strVal val="#ppt_y"/>
                                          </p:val>
                                        </p:tav>
                                      </p:tavLst>
                                    </p:anim>
                                  </p:childTnLst>
                                </p:cTn>
                              </p:par>
                            </p:childTnLst>
                          </p:cTn>
                        </p:par>
                        <p:par>
                          <p:cTn id="44" fill="hold">
                            <p:stCondLst>
                              <p:cond delay="3299"/>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11"/>
                                        </p:tgtEl>
                                      </p:cBhvr>
                                    </p:animEffect>
                                    <p:animScale>
                                      <p:cBhvr>
                                        <p:cTn id="47" dur="250" autoRev="1" fill="hold"/>
                                        <p:tgtEl>
                                          <p:spTgt spid="11"/>
                                        </p:tgtEl>
                                      </p:cBhvr>
                                      <p:by x="105000" y="105000"/>
                                    </p:animScale>
                                  </p:childTnLst>
                                </p:cTn>
                              </p:par>
                            </p:childTnLst>
                          </p:cTn>
                        </p:par>
                        <p:par>
                          <p:cTn id="48" fill="hold">
                            <p:stCondLst>
                              <p:cond delay="3799"/>
                            </p:stCondLst>
                            <p:childTnLst>
                              <p:par>
                                <p:cTn id="49" presetID="2" presetClass="entr" presetSubtype="2" fill="hold" grpId="0" nodeType="afterEffect">
                                  <p:stCondLst>
                                    <p:cond delay="0"/>
                                  </p:stCondLst>
                                  <p:iterate type="lt">
                                    <p:tmPct val="0"/>
                                  </p:iterate>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1+#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4300"/>
                            </p:stCondLst>
                            <p:childTnLst>
                              <p:par>
                                <p:cTn id="54" presetID="26" presetClass="emph" presetSubtype="0" fill="hold" grpId="1" nodeType="afterEffect">
                                  <p:stCondLst>
                                    <p:cond delay="0"/>
                                  </p:stCondLst>
                                  <p:iterate type="lt">
                                    <p:tmPct val="0"/>
                                  </p:iterate>
                                  <p:childTnLst>
                                    <p:animEffect transition="out" filter="fade">
                                      <p:cBhvr>
                                        <p:cTn id="55" dur="500" tmFilter="0, 0; .2, .5; .8, .5; 1, 0"/>
                                        <p:tgtEl>
                                          <p:spTgt spid="12"/>
                                        </p:tgtEl>
                                      </p:cBhvr>
                                    </p:animEffect>
                                    <p:animScale>
                                      <p:cBhvr>
                                        <p:cTn id="56" dur="250" autoRev="1" fill="hold"/>
                                        <p:tgtEl>
                                          <p:spTgt spid="12"/>
                                        </p:tgtEl>
                                      </p:cBhvr>
                                      <p:by x="105000" y="105000"/>
                                    </p:animScale>
                                  </p:childTnLst>
                                </p:cTn>
                              </p:par>
                            </p:childTnLst>
                          </p:cTn>
                        </p:par>
                        <p:par>
                          <p:cTn id="57" fill="hold">
                            <p:stCondLst>
                              <p:cond delay="4800"/>
                            </p:stCondLst>
                            <p:childTnLst>
                              <p:par>
                                <p:cTn id="58" presetID="2" presetClass="entr" presetSubtype="2" fill="hold" grpId="0" nodeType="afterEffect">
                                  <p:stCondLst>
                                    <p:cond delay="0"/>
                                  </p:stCondLst>
                                  <p:iterate type="lt">
                                    <p:tmPct val="0"/>
                                  </p:iterate>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fill="hold"/>
                                        <p:tgtEl>
                                          <p:spTgt spid="13"/>
                                        </p:tgtEl>
                                        <p:attrNameLst>
                                          <p:attrName>ppt_x</p:attrName>
                                        </p:attrNameLst>
                                      </p:cBhvr>
                                      <p:tavLst>
                                        <p:tav tm="0">
                                          <p:val>
                                            <p:strVal val="1+#ppt_w/2"/>
                                          </p:val>
                                        </p:tav>
                                        <p:tav tm="100000">
                                          <p:val>
                                            <p:strVal val="#ppt_x"/>
                                          </p:val>
                                        </p:tav>
                                      </p:tavLst>
                                    </p:anim>
                                    <p:anim calcmode="lin" valueType="num">
                                      <p:cBhvr additive="base">
                                        <p:cTn id="61" dur="500" fill="hold"/>
                                        <p:tgtEl>
                                          <p:spTgt spid="13"/>
                                        </p:tgtEl>
                                        <p:attrNameLst>
                                          <p:attrName>ppt_y</p:attrName>
                                        </p:attrNameLst>
                                      </p:cBhvr>
                                      <p:tavLst>
                                        <p:tav tm="0">
                                          <p:val>
                                            <p:strVal val="#ppt_y"/>
                                          </p:val>
                                        </p:tav>
                                        <p:tav tm="100000">
                                          <p:val>
                                            <p:strVal val="#ppt_y"/>
                                          </p:val>
                                        </p:tav>
                                      </p:tavLst>
                                    </p:anim>
                                  </p:childTnLst>
                                </p:cTn>
                              </p:par>
                            </p:childTnLst>
                          </p:cTn>
                        </p:par>
                        <p:par>
                          <p:cTn id="62" fill="hold">
                            <p:stCondLst>
                              <p:cond delay="5300"/>
                            </p:stCondLst>
                            <p:childTnLst>
                              <p:par>
                                <p:cTn id="63" presetID="26" presetClass="emph" presetSubtype="0" fill="hold" grpId="1" nodeType="afterEffect">
                                  <p:stCondLst>
                                    <p:cond delay="0"/>
                                  </p:stCondLst>
                                  <p:iterate type="lt">
                                    <p:tmPct val="0"/>
                                  </p:iterate>
                                  <p:childTnLst>
                                    <p:animEffect transition="out" filter="fade">
                                      <p:cBhvr>
                                        <p:cTn id="64" dur="500" tmFilter="0, 0; .2, .5; .8, .5; 1, 0"/>
                                        <p:tgtEl>
                                          <p:spTgt spid="13"/>
                                        </p:tgtEl>
                                      </p:cBhvr>
                                    </p:animEffect>
                                    <p:animScale>
                                      <p:cBhvr>
                                        <p:cTn id="65" dur="250" autoRev="1" fill="hold"/>
                                        <p:tgtEl>
                                          <p:spTgt spid="13"/>
                                        </p:tgtEl>
                                      </p:cBhvr>
                                      <p:by x="105000" y="105000"/>
                                    </p:animScale>
                                  </p:childTnLst>
                                </p:cTn>
                              </p:par>
                            </p:childTnLst>
                          </p:cTn>
                        </p:par>
                        <p:par>
                          <p:cTn id="66" fill="hold">
                            <p:stCondLst>
                              <p:cond delay="58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5"/>
                                        </p:tgtEl>
                                        <p:attrNameLst>
                                          <p:attrName>ppt_y</p:attrName>
                                        </p:attrNameLst>
                                      </p:cBhvr>
                                      <p:tavLst>
                                        <p:tav tm="0">
                                          <p:val>
                                            <p:strVal val="#ppt_y"/>
                                          </p:val>
                                        </p:tav>
                                        <p:tav tm="100000">
                                          <p:val>
                                            <p:strVal val="#ppt_y"/>
                                          </p:val>
                                        </p:tav>
                                      </p:tavLst>
                                    </p:anim>
                                    <p:anim calcmode="lin" valueType="num">
                                      <p:cBhvr>
                                        <p:cTn id="7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5"/>
                                        </p:tgtEl>
                                      </p:cBhvr>
                                    </p:animEffect>
                                  </p:childTnLst>
                                </p:cTn>
                              </p:par>
                            </p:childTnLst>
                          </p:cTn>
                        </p:par>
                        <p:par>
                          <p:cTn id="74" fill="hold">
                            <p:stCondLst>
                              <p:cond delay="6850"/>
                            </p:stCondLst>
                            <p:childTnLst>
                              <p:par>
                                <p:cTn id="75" presetID="26" presetClass="emph" presetSubtype="0" fill="hold" grpId="1" nodeType="afterEffect">
                                  <p:stCondLst>
                                    <p:cond delay="0"/>
                                  </p:stCondLst>
                                  <p:iterate type="lt">
                                    <p:tmPct val="0"/>
                                  </p:iterate>
                                  <p:childTnLst>
                                    <p:animEffect transition="out" filter="fade">
                                      <p:cBhvr>
                                        <p:cTn id="76" dur="500" tmFilter="0, 0; .2, .5; .8, .5; 1, 0"/>
                                        <p:tgtEl>
                                          <p:spTgt spid="5"/>
                                        </p:tgtEl>
                                      </p:cBhvr>
                                    </p:animEffect>
                                    <p:animScale>
                                      <p:cBhvr>
                                        <p:cTn id="77" dur="250" autoRev="1" fill="hold"/>
                                        <p:tgtEl>
                                          <p:spTgt spid="5"/>
                                        </p:tgtEl>
                                      </p:cBhvr>
                                      <p:by x="105000" y="105000"/>
                                    </p:animScale>
                                  </p:childTnLst>
                                </p:cTn>
                              </p:par>
                            </p:childTnLst>
                          </p:cTn>
                        </p:par>
                        <p:par>
                          <p:cTn id="78" fill="hold">
                            <p:stCondLst>
                              <p:cond delay="7350"/>
                            </p:stCondLst>
                            <p:childTnLst>
                              <p:par>
                                <p:cTn id="79" presetID="41" presetClass="entr" presetSubtype="0" fill="hold" grpId="0" nodeType="afterEffect">
                                  <p:stCondLst>
                                    <p:cond delay="0"/>
                                  </p:stCondLst>
                                  <p:iterate type="lt">
                                    <p:tmPct val="10000"/>
                                  </p:iterate>
                                  <p:childTnLst>
                                    <p:set>
                                      <p:cBhvr>
                                        <p:cTn id="80" dur="1" fill="hold">
                                          <p:stCondLst>
                                            <p:cond delay="0"/>
                                          </p:stCondLst>
                                        </p:cTn>
                                        <p:tgtEl>
                                          <p:spTgt spid="6"/>
                                        </p:tgtEl>
                                        <p:attrNameLst>
                                          <p:attrName>style.visibility</p:attrName>
                                        </p:attrNameLst>
                                      </p:cBhvr>
                                      <p:to>
                                        <p:strVal val="visible"/>
                                      </p:to>
                                    </p:set>
                                    <p:anim calcmode="lin" valueType="num">
                                      <p:cBhvr>
                                        <p:cTn id="8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2" dur="500" fill="hold"/>
                                        <p:tgtEl>
                                          <p:spTgt spid="6"/>
                                        </p:tgtEl>
                                        <p:attrNameLst>
                                          <p:attrName>ppt_y</p:attrName>
                                        </p:attrNameLst>
                                      </p:cBhvr>
                                      <p:tavLst>
                                        <p:tav tm="0">
                                          <p:val>
                                            <p:strVal val="#ppt_y"/>
                                          </p:val>
                                        </p:tav>
                                        <p:tav tm="100000">
                                          <p:val>
                                            <p:strVal val="#ppt_y"/>
                                          </p:val>
                                        </p:tav>
                                      </p:tavLst>
                                    </p:anim>
                                    <p:anim calcmode="lin" valueType="num">
                                      <p:cBhvr>
                                        <p:cTn id="8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5" dur="500" tmFilter="0,0; .5, 1; 1, 1"/>
                                        <p:tgtEl>
                                          <p:spTgt spid="6"/>
                                        </p:tgtEl>
                                      </p:cBhvr>
                                    </p:animEffect>
                                  </p:childTnLst>
                                </p:cTn>
                              </p:par>
                            </p:childTnLst>
                          </p:cTn>
                        </p:par>
                        <p:par>
                          <p:cTn id="86" fill="hold">
                            <p:stCondLst>
                              <p:cond delay="16549"/>
                            </p:stCondLst>
                            <p:childTnLst>
                              <p:par>
                                <p:cTn id="87" presetID="22" presetClass="entr" presetSubtype="8" fill="hold" grpId="0" nodeType="after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wipe(left)">
                                      <p:cBhvr>
                                        <p:cTn id="8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90" repeatCount="indefinite" fill="hold" display="0">
                  <p:stCondLst>
                    <p:cond delay="indefinite"/>
                  </p:stCondLst>
                  <p:endCondLst>
                    <p:cond evt="onStopAudio" delay="0">
                      <p:tgtEl>
                        <p:sldTgt/>
                      </p:tgtEl>
                    </p:cond>
                  </p:endCondLst>
                </p:cTn>
                <p:tgtEl>
                  <p:spTgt spid="14"/>
                </p:tgtEl>
              </p:cMediaNode>
            </p:audio>
          </p:childTnLst>
        </p:cTn>
      </p:par>
    </p:tnLst>
    <p:bldLst>
      <p:bldP spid="4" grpId="0"/>
      <p:bldP spid="5" grpId="0"/>
      <p:bldP spid="5" grpId="1"/>
      <p:bldP spid="6" grpId="0"/>
      <p:bldP spid="2" grpId="0" animBg="1"/>
      <p:bldP spid="8" grpId="0" animBg="1"/>
      <p:bldP spid="9" grpId="0" animBg="1"/>
      <p:bldP spid="10" grpId="0" animBg="1"/>
      <p:bldP spid="7" grpId="0"/>
      <p:bldP spid="7" grpId="1"/>
      <p:bldP spid="11" grpId="0"/>
      <p:bldP spid="11" grpId="1"/>
      <p:bldP spid="12" grpId="0"/>
      <p:bldP spid="12" grpId="1"/>
      <p:bldP spid="13" grpId="0"/>
      <p:bldP spid="1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55"/>
          <p:cNvSpPr>
            <a:spLocks noChangeArrowheads="1"/>
          </p:cNvSpPr>
          <p:nvPr/>
        </p:nvSpPr>
        <p:spPr bwMode="auto">
          <a:xfrm>
            <a:off x="3920753" y="905104"/>
            <a:ext cx="1324348" cy="1324756"/>
          </a:xfrm>
          <a:prstGeom prst="ellipse">
            <a:avLst/>
          </a:prstGeom>
          <a:solidFill>
            <a:schemeClr val="accent1"/>
          </a:solidFill>
          <a:ln>
            <a:noFill/>
          </a:ln>
        </p:spPr>
        <p:txBody>
          <a:bodyPr anchor="ctr"/>
          <a:lstStyle/>
          <a:p>
            <a:pPr algn="ctr" eaLnBrk="1" hangingPunct="1"/>
            <a:endParaRPr lang="zh-CN" altLang="en-US" sz="3200">
              <a:solidFill>
                <a:schemeClr val="bg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4138157" y="1229351"/>
            <a:ext cx="845400" cy="438443"/>
          </a:xfrm>
          <a:prstGeom prst="rect">
            <a:avLst/>
          </a:prstGeom>
          <a:noFill/>
        </p:spPr>
        <p:txBody>
          <a:bodyPr wrap="none" lIns="68568" tIns="34285" rIns="68568" bIns="34285"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mn-ea"/>
                <a:sym typeface="+mn-lt"/>
              </a:rPr>
              <a:t>目 录</a:t>
            </a:r>
            <a:endParaRPr lang="zh-CN" altLang="en-US" sz="2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3" name="组合 73"/>
          <p:cNvGrpSpPr/>
          <p:nvPr/>
        </p:nvGrpSpPr>
        <p:grpSpPr bwMode="auto">
          <a:xfrm>
            <a:off x="2110625" y="2809389"/>
            <a:ext cx="549054" cy="549223"/>
            <a:chOff x="0" y="0"/>
            <a:chExt cx="1248318" cy="1248318"/>
          </a:xfrm>
        </p:grpSpPr>
        <p:sp>
          <p:nvSpPr>
            <p:cNvPr id="18" name="椭圆 55"/>
            <p:cNvSpPr>
              <a:spLocks noChangeArrowheads="1"/>
            </p:cNvSpPr>
            <p:nvPr/>
          </p:nvSpPr>
          <p:spPr bwMode="auto">
            <a:xfrm>
              <a:off x="0" y="0"/>
              <a:ext cx="1248318" cy="124831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19" name="文本框 60"/>
            <p:cNvSpPr txBox="1">
              <a:spLocks noChangeArrowheads="1"/>
            </p:cNvSpPr>
            <p:nvPr/>
          </p:nvSpPr>
          <p:spPr bwMode="auto">
            <a:xfrm>
              <a:off x="173570" y="207805"/>
              <a:ext cx="924399" cy="69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dirty="0">
                  <a:solidFill>
                    <a:schemeClr val="bg1"/>
                  </a:solidFill>
                  <a:latin typeface="微软雅黑" panose="020B0503020204020204" pitchFamily="34" charset="-122"/>
                  <a:ea typeface="微软雅黑" panose="020B0503020204020204" pitchFamily="34" charset="-122"/>
                </a:rPr>
                <a:t>01</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74"/>
          <p:cNvGrpSpPr/>
          <p:nvPr/>
        </p:nvGrpSpPr>
        <p:grpSpPr bwMode="auto">
          <a:xfrm>
            <a:off x="3602133" y="2809389"/>
            <a:ext cx="548356" cy="549223"/>
            <a:chOff x="0" y="0"/>
            <a:chExt cx="1248318" cy="1248318"/>
          </a:xfrm>
        </p:grpSpPr>
        <p:sp>
          <p:nvSpPr>
            <p:cNvPr id="21" name="椭圆 57"/>
            <p:cNvSpPr>
              <a:spLocks noChangeArrowheads="1"/>
            </p:cNvSpPr>
            <p:nvPr/>
          </p:nvSpPr>
          <p:spPr bwMode="auto">
            <a:xfrm>
              <a:off x="0" y="0"/>
              <a:ext cx="1248318" cy="1248318"/>
            </a:xfrm>
            <a:prstGeom prst="ellipse">
              <a:avLst/>
            </a:pr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2" name="文本框 61"/>
            <p:cNvSpPr txBox="1">
              <a:spLocks noChangeArrowheads="1"/>
            </p:cNvSpPr>
            <p:nvPr/>
          </p:nvSpPr>
          <p:spPr bwMode="auto">
            <a:xfrm>
              <a:off x="169697" y="207805"/>
              <a:ext cx="924401" cy="69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dirty="0">
                  <a:solidFill>
                    <a:schemeClr val="bg1"/>
                  </a:solidFill>
                  <a:latin typeface="微软雅黑" panose="020B0503020204020204" pitchFamily="34" charset="-122"/>
                  <a:ea typeface="微软雅黑" panose="020B0503020204020204" pitchFamily="34" charset="-122"/>
                </a:rPr>
                <a:t>02</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75"/>
          <p:cNvGrpSpPr/>
          <p:nvPr/>
        </p:nvGrpSpPr>
        <p:grpSpPr bwMode="auto">
          <a:xfrm>
            <a:off x="5034695" y="2809389"/>
            <a:ext cx="549053" cy="549223"/>
            <a:chOff x="0" y="0"/>
            <a:chExt cx="1248318" cy="1248318"/>
          </a:xfrm>
        </p:grpSpPr>
        <p:sp>
          <p:nvSpPr>
            <p:cNvPr id="24" name="椭圆 58"/>
            <p:cNvSpPr>
              <a:spLocks noChangeArrowheads="1"/>
            </p:cNvSpPr>
            <p:nvPr/>
          </p:nvSpPr>
          <p:spPr bwMode="auto">
            <a:xfrm>
              <a:off x="0" y="0"/>
              <a:ext cx="1248318" cy="1248318"/>
            </a:xfrm>
            <a:prstGeom prst="ellipse">
              <a:avLst/>
            </a:prstGeom>
            <a:solidFill>
              <a:schemeClr val="accent2">
                <a:alpha val="9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5" name="文本框 62"/>
            <p:cNvSpPr txBox="1">
              <a:spLocks noChangeArrowheads="1"/>
            </p:cNvSpPr>
            <p:nvPr/>
          </p:nvSpPr>
          <p:spPr bwMode="auto">
            <a:xfrm>
              <a:off x="165828" y="207805"/>
              <a:ext cx="924398" cy="69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dirty="0">
                  <a:solidFill>
                    <a:schemeClr val="bg1"/>
                  </a:solidFill>
                  <a:latin typeface="微软雅黑" panose="020B0503020204020204" pitchFamily="34" charset="-122"/>
                  <a:ea typeface="微软雅黑" panose="020B0503020204020204" pitchFamily="34" charset="-122"/>
                </a:rPr>
                <a:t>03</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76"/>
          <p:cNvGrpSpPr/>
          <p:nvPr/>
        </p:nvGrpSpPr>
        <p:grpSpPr bwMode="auto">
          <a:xfrm>
            <a:off x="6468458" y="2809389"/>
            <a:ext cx="548356" cy="549223"/>
            <a:chOff x="0" y="0"/>
            <a:chExt cx="1248318" cy="1248318"/>
          </a:xfrm>
        </p:grpSpPr>
        <p:sp>
          <p:nvSpPr>
            <p:cNvPr id="27" name="椭圆 59"/>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8" name="文本框 64"/>
            <p:cNvSpPr txBox="1">
              <a:spLocks noChangeArrowheads="1"/>
            </p:cNvSpPr>
            <p:nvPr/>
          </p:nvSpPr>
          <p:spPr bwMode="auto">
            <a:xfrm>
              <a:off x="161960" y="207805"/>
              <a:ext cx="924401" cy="69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dirty="0">
                  <a:solidFill>
                    <a:schemeClr val="bg1"/>
                  </a:solidFill>
                  <a:latin typeface="微软雅黑" panose="020B0503020204020204" pitchFamily="34" charset="-122"/>
                  <a:ea typeface="微软雅黑" panose="020B0503020204020204" pitchFamily="34" charset="-122"/>
                </a:rPr>
                <a:t>04</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29" name="文本框 65"/>
          <p:cNvSpPr txBox="1">
            <a:spLocks noChangeArrowheads="1"/>
          </p:cNvSpPr>
          <p:nvPr/>
        </p:nvSpPr>
        <p:spPr bwMode="auto">
          <a:xfrm>
            <a:off x="1582881" y="3651171"/>
            <a:ext cx="1696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66"/>
          <p:cNvSpPr txBox="1">
            <a:spLocks noChangeArrowheads="1"/>
          </p:cNvSpPr>
          <p:nvPr/>
        </p:nvSpPr>
        <p:spPr bwMode="auto">
          <a:xfrm>
            <a:off x="3044318" y="3651171"/>
            <a:ext cx="1696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67"/>
          <p:cNvSpPr txBox="1">
            <a:spLocks noChangeArrowheads="1"/>
          </p:cNvSpPr>
          <p:nvPr/>
        </p:nvSpPr>
        <p:spPr bwMode="auto">
          <a:xfrm>
            <a:off x="4490186" y="3651171"/>
            <a:ext cx="1696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68"/>
          <p:cNvSpPr txBox="1">
            <a:spLocks noChangeArrowheads="1"/>
          </p:cNvSpPr>
          <p:nvPr/>
        </p:nvSpPr>
        <p:spPr bwMode="auto">
          <a:xfrm>
            <a:off x="5943198" y="3651171"/>
            <a:ext cx="16961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685800">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3998609" y="1667809"/>
            <a:ext cx="1168637" cy="248209"/>
          </a:xfrm>
          <a:prstGeom prst="rect">
            <a:avLst/>
          </a:prstGeom>
          <a:noFill/>
        </p:spPr>
        <p:txBody>
          <a:bodyPr wrap="square" rtlCol="0">
            <a:spAutoFit/>
          </a:bodyPr>
          <a:lstStyle/>
          <a:p>
            <a:pPr algn="dist"/>
            <a:r>
              <a:rPr lang="en-US" altLang="zh-CN" sz="1015" b="1"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CONTENTS</a:t>
            </a:r>
            <a:endParaRPr lang="zh-CN" altLang="en-US" sz="1015" b="1" dirty="0">
              <a:ln w="0"/>
              <a:solidFill>
                <a:schemeClr val="bg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slide(fromBottom)">
                                      <p:cBhvr>
                                        <p:cTn id="18" dur="500"/>
                                        <p:tgtEl>
                                          <p:spTgt spid="33"/>
                                        </p:tgtEl>
                                      </p:cBhvr>
                                    </p:animEffect>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childTnLst>
                                </p:cTn>
                              </p:par>
                              <p:par>
                                <p:cTn id="39" presetID="1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slide(fromBottom)">
                                      <p:cBhvr>
                                        <p:cTn id="41" dur="500"/>
                                        <p:tgtEl>
                                          <p:spTgt spid="29"/>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slide(fromBottom)">
                                      <p:cBhvr>
                                        <p:cTn id="44" dur="500"/>
                                        <p:tgtEl>
                                          <p:spTgt spid="30"/>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slide(fromBottom)">
                                      <p:cBhvr>
                                        <p:cTn id="47" dur="500"/>
                                        <p:tgtEl>
                                          <p:spTgt spid="31"/>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slide(fromBottom)">
                                      <p:cBhvr>
                                        <p:cTn id="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 grpId="0"/>
      <p:bldP spid="29" grpId="0"/>
      <p:bldP spid="30" grpId="0"/>
      <p:bldP spid="31" grpId="0"/>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3" name="组合 74"/>
          <p:cNvGrpSpPr/>
          <p:nvPr/>
        </p:nvGrpSpPr>
        <p:grpSpPr bwMode="auto">
          <a:xfrm>
            <a:off x="4193237" y="1403743"/>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anose="02010600040101010101" pitchFamily="2" charset="-122"/>
                  <a:ea typeface="华文细黑" panose="02010600040101010101" pitchFamily="2" charset="-122"/>
                </a:rPr>
                <a:t>01</a:t>
              </a:r>
              <a:endParaRPr lang="zh-CN" altLang="en-US" sz="3600" dirty="0">
                <a:solidFill>
                  <a:schemeClr val="bg1">
                    <a:lumMod val="95000"/>
                  </a:schemeClr>
                </a:solidFill>
                <a:latin typeface="华文细黑" panose="02010600040101010101" pitchFamily="2" charset="-122"/>
                <a:ea typeface="华文细黑" panose="02010600040101010101" pitchFamily="2" charset="-122"/>
              </a:endParaRPr>
            </a:p>
          </p:txBody>
        </p:sp>
      </p:grpSp>
      <p:grpSp>
        <p:nvGrpSpPr>
          <p:cNvPr id="4" name="组合 25"/>
          <p:cNvGrpSpPr/>
          <p:nvPr/>
        </p:nvGrpSpPr>
        <p:grpSpPr bwMode="auto">
          <a:xfrm>
            <a:off x="3688919" y="2596478"/>
            <a:ext cx="1935238" cy="655176"/>
            <a:chOff x="-126216" y="0"/>
            <a:chExt cx="2582455" cy="873867"/>
          </a:xfrm>
        </p:grpSpPr>
        <p:sp>
          <p:nvSpPr>
            <p:cNvPr id="27" name="文本框 66"/>
            <p:cNvSpPr txBox="1">
              <a:spLocks noChangeArrowheads="1"/>
            </p:cNvSpPr>
            <p:nvPr/>
          </p:nvSpPr>
          <p:spPr bwMode="auto">
            <a:xfrm>
              <a:off x="-126216" y="0"/>
              <a:ext cx="2582455"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542848"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542848"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694620"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694620"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r="49352"/>
          <a:stretch>
            <a:fillRect/>
          </a:stretch>
        </p:blipFill>
        <p:spPr>
          <a:xfrm>
            <a:off x="7373766" y="740721"/>
            <a:ext cx="1768824" cy="3653760"/>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50729" r="-6305"/>
          <a:stretch>
            <a:fillRect/>
          </a:stretch>
        </p:blipFill>
        <p:spPr>
          <a:xfrm>
            <a:off x="0" y="740721"/>
            <a:ext cx="1940925" cy="3653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600" fill="hold"/>
                                        <p:tgtEl>
                                          <p:spTgt spid="29"/>
                                        </p:tgtEl>
                                        <p:attrNameLst>
                                          <p:attrName>ppt_x</p:attrName>
                                        </p:attrNameLst>
                                      </p:cBhvr>
                                      <p:tavLst>
                                        <p:tav tm="0">
                                          <p:val>
                                            <p:strVal val="0-#ppt_w/2"/>
                                          </p:val>
                                        </p:tav>
                                        <p:tav tm="100000">
                                          <p:val>
                                            <p:strVal val="#ppt_x"/>
                                          </p:val>
                                        </p:tav>
                                      </p:tavLst>
                                    </p:anim>
                                    <p:anim calcmode="lin" valueType="num">
                                      <p:cBhvr additive="base">
                                        <p:cTn id="28" dur="6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600" fill="hold"/>
                                        <p:tgtEl>
                                          <p:spTgt spid="30"/>
                                        </p:tgtEl>
                                        <p:attrNameLst>
                                          <p:attrName>ppt_x</p:attrName>
                                        </p:attrNameLst>
                                      </p:cBhvr>
                                      <p:tavLst>
                                        <p:tav tm="0">
                                          <p:val>
                                            <p:strVal val="0-#ppt_w/2"/>
                                          </p:val>
                                        </p:tav>
                                        <p:tav tm="100000">
                                          <p:val>
                                            <p:strVal val="#ppt_x"/>
                                          </p:val>
                                        </p:tav>
                                      </p:tavLst>
                                    </p:anim>
                                    <p:anim calcmode="lin" valueType="num">
                                      <p:cBhvr additive="base">
                                        <p:cTn id="32" dur="6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600" fill="hold"/>
                                        <p:tgtEl>
                                          <p:spTgt spid="31"/>
                                        </p:tgtEl>
                                        <p:attrNameLst>
                                          <p:attrName>ppt_x</p:attrName>
                                        </p:attrNameLst>
                                      </p:cBhvr>
                                      <p:tavLst>
                                        <p:tav tm="0">
                                          <p:val>
                                            <p:strVal val="0-#ppt_w/2"/>
                                          </p:val>
                                        </p:tav>
                                        <p:tav tm="100000">
                                          <p:val>
                                            <p:strVal val="#ppt_x"/>
                                          </p:val>
                                        </p:tav>
                                      </p:tavLst>
                                    </p:anim>
                                    <p:anim calcmode="lin" valueType="num">
                                      <p:cBhvr additive="base">
                                        <p:cTn id="36" dur="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600" fill="hold"/>
                                        <p:tgtEl>
                                          <p:spTgt spid="32"/>
                                        </p:tgtEl>
                                        <p:attrNameLst>
                                          <p:attrName>ppt_x</p:attrName>
                                        </p:attrNameLst>
                                      </p:cBhvr>
                                      <p:tavLst>
                                        <p:tav tm="0">
                                          <p:val>
                                            <p:strVal val="0-#ppt_w/2"/>
                                          </p:val>
                                        </p:tav>
                                        <p:tav tm="100000">
                                          <p:val>
                                            <p:strVal val="#ppt_x"/>
                                          </p:val>
                                        </p:tav>
                                      </p:tavLst>
                                    </p:anim>
                                    <p:anim calcmode="lin" valueType="num">
                                      <p:cBhvr additive="base">
                                        <p:cTn id="40"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5"/>
          <p:cNvGrpSpPr/>
          <p:nvPr/>
        </p:nvGrpSpPr>
        <p:grpSpPr>
          <a:xfrm>
            <a:off x="2910304" y="2015444"/>
            <a:ext cx="3500450" cy="3129644"/>
            <a:chOff x="3880404" y="2686429"/>
            <a:chExt cx="4667267" cy="4171571"/>
          </a:xfrm>
        </p:grpSpPr>
        <p:sp>
          <p:nvSpPr>
            <p:cNvPr id="77" name="Freeform 5"/>
            <p:cNvSpPr/>
            <p:nvPr/>
          </p:nvSpPr>
          <p:spPr bwMode="auto">
            <a:xfrm>
              <a:off x="5403347" y="2686429"/>
              <a:ext cx="648270" cy="4158915"/>
            </a:xfrm>
            <a:custGeom>
              <a:avLst/>
              <a:gdLst>
                <a:gd name="T0" fmla="*/ 382 w 390"/>
                <a:gd name="T1" fmla="*/ 231 h 2501"/>
                <a:gd name="T2" fmla="*/ 209 w 390"/>
                <a:gd name="T3" fmla="*/ 11 h 2501"/>
                <a:gd name="T4" fmla="*/ 181 w 390"/>
                <a:gd name="T5" fmla="*/ 11 h 2501"/>
                <a:gd name="T6" fmla="*/ 8 w 390"/>
                <a:gd name="T7" fmla="*/ 231 h 2501"/>
                <a:gd name="T8" fmla="*/ 16 w 390"/>
                <a:gd name="T9" fmla="*/ 249 h 2501"/>
                <a:gd name="T10" fmla="*/ 71 w 390"/>
                <a:gd name="T11" fmla="*/ 249 h 2501"/>
                <a:gd name="T12" fmla="*/ 71 w 390"/>
                <a:gd name="T13" fmla="*/ 2501 h 2501"/>
                <a:gd name="T14" fmla="*/ 320 w 390"/>
                <a:gd name="T15" fmla="*/ 2501 h 2501"/>
                <a:gd name="T16" fmla="*/ 320 w 390"/>
                <a:gd name="T17" fmla="*/ 249 h 2501"/>
                <a:gd name="T18" fmla="*/ 374 w 390"/>
                <a:gd name="T19" fmla="*/ 249 h 2501"/>
                <a:gd name="T20" fmla="*/ 382 w 390"/>
                <a:gd name="T21" fmla="*/ 231 h 2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0" h="2501">
                  <a:moveTo>
                    <a:pt x="382" y="231"/>
                  </a:moveTo>
                  <a:cubicBezTo>
                    <a:pt x="209" y="11"/>
                    <a:pt x="209" y="11"/>
                    <a:pt x="209" y="11"/>
                  </a:cubicBezTo>
                  <a:cubicBezTo>
                    <a:pt x="202" y="0"/>
                    <a:pt x="189" y="0"/>
                    <a:pt x="181" y="11"/>
                  </a:cubicBezTo>
                  <a:cubicBezTo>
                    <a:pt x="8" y="231"/>
                    <a:pt x="8" y="231"/>
                    <a:pt x="8" y="231"/>
                  </a:cubicBezTo>
                  <a:cubicBezTo>
                    <a:pt x="0" y="241"/>
                    <a:pt x="4" y="249"/>
                    <a:pt x="16" y="249"/>
                  </a:cubicBezTo>
                  <a:cubicBezTo>
                    <a:pt x="71" y="249"/>
                    <a:pt x="71" y="249"/>
                    <a:pt x="71" y="249"/>
                  </a:cubicBezTo>
                  <a:cubicBezTo>
                    <a:pt x="71" y="2501"/>
                    <a:pt x="71" y="2501"/>
                    <a:pt x="71" y="2501"/>
                  </a:cubicBezTo>
                  <a:cubicBezTo>
                    <a:pt x="320" y="2501"/>
                    <a:pt x="320" y="2501"/>
                    <a:pt x="320" y="2501"/>
                  </a:cubicBezTo>
                  <a:cubicBezTo>
                    <a:pt x="320" y="249"/>
                    <a:pt x="320" y="249"/>
                    <a:pt x="320" y="249"/>
                  </a:cubicBezTo>
                  <a:cubicBezTo>
                    <a:pt x="374" y="249"/>
                    <a:pt x="374" y="249"/>
                    <a:pt x="374" y="249"/>
                  </a:cubicBezTo>
                  <a:cubicBezTo>
                    <a:pt x="386" y="249"/>
                    <a:pt x="390" y="241"/>
                    <a:pt x="382" y="231"/>
                  </a:cubicBezTo>
                </a:path>
              </a:pathLst>
            </a:custGeom>
            <a:solidFill>
              <a:schemeClr val="bg1">
                <a:lumMod val="65000"/>
              </a:schemeClr>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78" name="Freeform 6"/>
            <p:cNvSpPr/>
            <p:nvPr/>
          </p:nvSpPr>
          <p:spPr bwMode="auto">
            <a:xfrm>
              <a:off x="5714123" y="2957127"/>
              <a:ext cx="26718" cy="123045"/>
            </a:xfrm>
            <a:custGeom>
              <a:avLst/>
              <a:gdLst>
                <a:gd name="T0" fmla="*/ 0 w 16"/>
                <a:gd name="T1" fmla="*/ 8 h 74"/>
                <a:gd name="T2" fmla="*/ 0 w 16"/>
                <a:gd name="T3" fmla="*/ 66 h 74"/>
                <a:gd name="T4" fmla="*/ 8 w 16"/>
                <a:gd name="T5" fmla="*/ 74 h 74"/>
                <a:gd name="T6" fmla="*/ 16 w 16"/>
                <a:gd name="T7" fmla="*/ 66 h 74"/>
                <a:gd name="T8" fmla="*/ 16 w 16"/>
                <a:gd name="T9" fmla="*/ 8 h 74"/>
                <a:gd name="T10" fmla="*/ 8 w 16"/>
                <a:gd name="T11" fmla="*/ 0 h 74"/>
                <a:gd name="T12" fmla="*/ 0 w 16"/>
                <a:gd name="T13" fmla="*/ 8 h 74"/>
              </a:gdLst>
              <a:ahLst/>
              <a:cxnLst>
                <a:cxn ang="0">
                  <a:pos x="T0" y="T1"/>
                </a:cxn>
                <a:cxn ang="0">
                  <a:pos x="T2" y="T3"/>
                </a:cxn>
                <a:cxn ang="0">
                  <a:pos x="T4" y="T5"/>
                </a:cxn>
                <a:cxn ang="0">
                  <a:pos x="T6" y="T7"/>
                </a:cxn>
                <a:cxn ang="0">
                  <a:pos x="T8" y="T9"/>
                </a:cxn>
                <a:cxn ang="0">
                  <a:pos x="T10" y="T11"/>
                </a:cxn>
                <a:cxn ang="0">
                  <a:pos x="T12" y="T13"/>
                </a:cxn>
              </a:cxnLst>
              <a:rect l="0" t="0" r="r" b="b"/>
              <a:pathLst>
                <a:path w="16" h="74">
                  <a:moveTo>
                    <a:pt x="0" y="8"/>
                  </a:moveTo>
                  <a:cubicBezTo>
                    <a:pt x="0" y="66"/>
                    <a:pt x="0" y="66"/>
                    <a:pt x="0" y="66"/>
                  </a:cubicBezTo>
                  <a:cubicBezTo>
                    <a:pt x="0" y="70"/>
                    <a:pt x="4" y="74"/>
                    <a:pt x="8" y="74"/>
                  </a:cubicBezTo>
                  <a:cubicBezTo>
                    <a:pt x="13" y="74"/>
                    <a:pt x="16" y="70"/>
                    <a:pt x="16" y="66"/>
                  </a:cubicBezTo>
                  <a:cubicBezTo>
                    <a:pt x="16" y="8"/>
                    <a:pt x="16" y="8"/>
                    <a:pt x="16" y="8"/>
                  </a:cubicBezTo>
                  <a:cubicBezTo>
                    <a:pt x="16" y="3"/>
                    <a:pt x="13" y="0"/>
                    <a:pt x="8" y="0"/>
                  </a:cubicBezTo>
                  <a:cubicBezTo>
                    <a:pt x="4" y="0"/>
                    <a:pt x="0" y="3"/>
                    <a:pt x="0" y="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79" name="Freeform 7"/>
            <p:cNvSpPr>
              <a:spLocks noEditPoints="1"/>
            </p:cNvSpPr>
            <p:nvPr/>
          </p:nvSpPr>
          <p:spPr bwMode="auto">
            <a:xfrm>
              <a:off x="5714123" y="3355090"/>
              <a:ext cx="26718" cy="3104245"/>
            </a:xfrm>
            <a:custGeom>
              <a:avLst/>
              <a:gdLst>
                <a:gd name="T0" fmla="*/ 0 w 16"/>
                <a:gd name="T1" fmla="*/ 1750 h 1867"/>
                <a:gd name="T2" fmla="*/ 0 w 16"/>
                <a:gd name="T3" fmla="*/ 1859 h 1867"/>
                <a:gd name="T4" fmla="*/ 8 w 16"/>
                <a:gd name="T5" fmla="*/ 1867 h 1867"/>
                <a:gd name="T6" fmla="*/ 16 w 16"/>
                <a:gd name="T7" fmla="*/ 1859 h 1867"/>
                <a:gd name="T8" fmla="*/ 16 w 16"/>
                <a:gd name="T9" fmla="*/ 1750 h 1867"/>
                <a:gd name="T10" fmla="*/ 8 w 16"/>
                <a:gd name="T11" fmla="*/ 1742 h 1867"/>
                <a:gd name="T12" fmla="*/ 0 w 16"/>
                <a:gd name="T13" fmla="*/ 1750 h 1867"/>
                <a:gd name="T14" fmla="*/ 0 w 16"/>
                <a:gd name="T15" fmla="*/ 1460 h 1867"/>
                <a:gd name="T16" fmla="*/ 0 w 16"/>
                <a:gd name="T17" fmla="*/ 1569 h 1867"/>
                <a:gd name="T18" fmla="*/ 8 w 16"/>
                <a:gd name="T19" fmla="*/ 1577 h 1867"/>
                <a:gd name="T20" fmla="*/ 16 w 16"/>
                <a:gd name="T21" fmla="*/ 1569 h 1867"/>
                <a:gd name="T22" fmla="*/ 16 w 16"/>
                <a:gd name="T23" fmla="*/ 1460 h 1867"/>
                <a:gd name="T24" fmla="*/ 8 w 16"/>
                <a:gd name="T25" fmla="*/ 1452 h 1867"/>
                <a:gd name="T26" fmla="*/ 0 w 16"/>
                <a:gd name="T27" fmla="*/ 1460 h 1867"/>
                <a:gd name="T28" fmla="*/ 0 w 16"/>
                <a:gd name="T29" fmla="*/ 1170 h 1867"/>
                <a:gd name="T30" fmla="*/ 0 w 16"/>
                <a:gd name="T31" fmla="*/ 1279 h 1867"/>
                <a:gd name="T32" fmla="*/ 8 w 16"/>
                <a:gd name="T33" fmla="*/ 1287 h 1867"/>
                <a:gd name="T34" fmla="*/ 16 w 16"/>
                <a:gd name="T35" fmla="*/ 1279 h 1867"/>
                <a:gd name="T36" fmla="*/ 16 w 16"/>
                <a:gd name="T37" fmla="*/ 1170 h 1867"/>
                <a:gd name="T38" fmla="*/ 8 w 16"/>
                <a:gd name="T39" fmla="*/ 1162 h 1867"/>
                <a:gd name="T40" fmla="*/ 0 w 16"/>
                <a:gd name="T41" fmla="*/ 1170 h 1867"/>
                <a:gd name="T42" fmla="*/ 0 w 16"/>
                <a:gd name="T43" fmla="*/ 879 h 1867"/>
                <a:gd name="T44" fmla="*/ 0 w 16"/>
                <a:gd name="T45" fmla="*/ 988 h 1867"/>
                <a:gd name="T46" fmla="*/ 8 w 16"/>
                <a:gd name="T47" fmla="*/ 996 h 1867"/>
                <a:gd name="T48" fmla="*/ 16 w 16"/>
                <a:gd name="T49" fmla="*/ 988 h 1867"/>
                <a:gd name="T50" fmla="*/ 16 w 16"/>
                <a:gd name="T51" fmla="*/ 879 h 1867"/>
                <a:gd name="T52" fmla="*/ 8 w 16"/>
                <a:gd name="T53" fmla="*/ 871 h 1867"/>
                <a:gd name="T54" fmla="*/ 0 w 16"/>
                <a:gd name="T55" fmla="*/ 879 h 1867"/>
                <a:gd name="T56" fmla="*/ 0 w 16"/>
                <a:gd name="T57" fmla="*/ 589 h 1867"/>
                <a:gd name="T58" fmla="*/ 0 w 16"/>
                <a:gd name="T59" fmla="*/ 698 h 1867"/>
                <a:gd name="T60" fmla="*/ 8 w 16"/>
                <a:gd name="T61" fmla="*/ 706 h 1867"/>
                <a:gd name="T62" fmla="*/ 16 w 16"/>
                <a:gd name="T63" fmla="*/ 698 h 1867"/>
                <a:gd name="T64" fmla="*/ 16 w 16"/>
                <a:gd name="T65" fmla="*/ 589 h 1867"/>
                <a:gd name="T66" fmla="*/ 8 w 16"/>
                <a:gd name="T67" fmla="*/ 581 h 1867"/>
                <a:gd name="T68" fmla="*/ 0 w 16"/>
                <a:gd name="T69" fmla="*/ 589 h 1867"/>
                <a:gd name="T70" fmla="*/ 0 w 16"/>
                <a:gd name="T71" fmla="*/ 299 h 1867"/>
                <a:gd name="T72" fmla="*/ 0 w 16"/>
                <a:gd name="T73" fmla="*/ 408 h 1867"/>
                <a:gd name="T74" fmla="*/ 8 w 16"/>
                <a:gd name="T75" fmla="*/ 416 h 1867"/>
                <a:gd name="T76" fmla="*/ 16 w 16"/>
                <a:gd name="T77" fmla="*/ 408 h 1867"/>
                <a:gd name="T78" fmla="*/ 16 w 16"/>
                <a:gd name="T79" fmla="*/ 299 h 1867"/>
                <a:gd name="T80" fmla="*/ 8 w 16"/>
                <a:gd name="T81" fmla="*/ 291 h 1867"/>
                <a:gd name="T82" fmla="*/ 0 w 16"/>
                <a:gd name="T83" fmla="*/ 299 h 1867"/>
                <a:gd name="T84" fmla="*/ 0 w 16"/>
                <a:gd name="T85" fmla="*/ 8 h 1867"/>
                <a:gd name="T86" fmla="*/ 0 w 16"/>
                <a:gd name="T87" fmla="*/ 117 h 1867"/>
                <a:gd name="T88" fmla="*/ 8 w 16"/>
                <a:gd name="T89" fmla="*/ 125 h 1867"/>
                <a:gd name="T90" fmla="*/ 16 w 16"/>
                <a:gd name="T91" fmla="*/ 117 h 1867"/>
                <a:gd name="T92" fmla="*/ 16 w 16"/>
                <a:gd name="T93" fmla="*/ 8 h 1867"/>
                <a:gd name="T94" fmla="*/ 8 w 16"/>
                <a:gd name="T95" fmla="*/ 0 h 1867"/>
                <a:gd name="T96" fmla="*/ 0 w 16"/>
                <a:gd name="T97" fmla="*/ 8 h 1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867">
                  <a:moveTo>
                    <a:pt x="0" y="1750"/>
                  </a:moveTo>
                  <a:cubicBezTo>
                    <a:pt x="0" y="1859"/>
                    <a:pt x="0" y="1859"/>
                    <a:pt x="0" y="1859"/>
                  </a:cubicBezTo>
                  <a:cubicBezTo>
                    <a:pt x="0" y="1864"/>
                    <a:pt x="4" y="1867"/>
                    <a:pt x="8" y="1867"/>
                  </a:cubicBezTo>
                  <a:cubicBezTo>
                    <a:pt x="13" y="1867"/>
                    <a:pt x="16" y="1864"/>
                    <a:pt x="16" y="1859"/>
                  </a:cubicBezTo>
                  <a:cubicBezTo>
                    <a:pt x="16" y="1750"/>
                    <a:pt x="16" y="1750"/>
                    <a:pt x="16" y="1750"/>
                  </a:cubicBezTo>
                  <a:cubicBezTo>
                    <a:pt x="16" y="1746"/>
                    <a:pt x="13" y="1742"/>
                    <a:pt x="8" y="1742"/>
                  </a:cubicBezTo>
                  <a:cubicBezTo>
                    <a:pt x="4" y="1742"/>
                    <a:pt x="0" y="1746"/>
                    <a:pt x="0" y="1750"/>
                  </a:cubicBezTo>
                  <a:moveTo>
                    <a:pt x="0" y="1460"/>
                  </a:moveTo>
                  <a:cubicBezTo>
                    <a:pt x="0" y="1569"/>
                    <a:pt x="0" y="1569"/>
                    <a:pt x="0" y="1569"/>
                  </a:cubicBezTo>
                  <a:cubicBezTo>
                    <a:pt x="0" y="1573"/>
                    <a:pt x="4" y="1577"/>
                    <a:pt x="8" y="1577"/>
                  </a:cubicBezTo>
                  <a:cubicBezTo>
                    <a:pt x="13" y="1577"/>
                    <a:pt x="16" y="1573"/>
                    <a:pt x="16" y="1569"/>
                  </a:cubicBezTo>
                  <a:cubicBezTo>
                    <a:pt x="16" y="1460"/>
                    <a:pt x="16" y="1460"/>
                    <a:pt x="16" y="1460"/>
                  </a:cubicBezTo>
                  <a:cubicBezTo>
                    <a:pt x="16" y="1456"/>
                    <a:pt x="13" y="1452"/>
                    <a:pt x="8" y="1452"/>
                  </a:cubicBezTo>
                  <a:cubicBezTo>
                    <a:pt x="4" y="1452"/>
                    <a:pt x="0" y="1456"/>
                    <a:pt x="0" y="1460"/>
                  </a:cubicBezTo>
                  <a:moveTo>
                    <a:pt x="0" y="1170"/>
                  </a:moveTo>
                  <a:cubicBezTo>
                    <a:pt x="0" y="1279"/>
                    <a:pt x="0" y="1279"/>
                    <a:pt x="0" y="1279"/>
                  </a:cubicBezTo>
                  <a:cubicBezTo>
                    <a:pt x="0" y="1283"/>
                    <a:pt x="4" y="1287"/>
                    <a:pt x="8" y="1287"/>
                  </a:cubicBezTo>
                  <a:cubicBezTo>
                    <a:pt x="13" y="1287"/>
                    <a:pt x="16" y="1283"/>
                    <a:pt x="16" y="1279"/>
                  </a:cubicBezTo>
                  <a:cubicBezTo>
                    <a:pt x="16" y="1170"/>
                    <a:pt x="16" y="1170"/>
                    <a:pt x="16" y="1170"/>
                  </a:cubicBezTo>
                  <a:cubicBezTo>
                    <a:pt x="16" y="1165"/>
                    <a:pt x="13" y="1162"/>
                    <a:pt x="8" y="1162"/>
                  </a:cubicBezTo>
                  <a:cubicBezTo>
                    <a:pt x="4" y="1162"/>
                    <a:pt x="0" y="1165"/>
                    <a:pt x="0" y="1170"/>
                  </a:cubicBezTo>
                  <a:moveTo>
                    <a:pt x="0" y="879"/>
                  </a:moveTo>
                  <a:cubicBezTo>
                    <a:pt x="0" y="988"/>
                    <a:pt x="0" y="988"/>
                    <a:pt x="0" y="988"/>
                  </a:cubicBezTo>
                  <a:cubicBezTo>
                    <a:pt x="0" y="993"/>
                    <a:pt x="4" y="996"/>
                    <a:pt x="8" y="996"/>
                  </a:cubicBezTo>
                  <a:cubicBezTo>
                    <a:pt x="13" y="996"/>
                    <a:pt x="16" y="993"/>
                    <a:pt x="16" y="988"/>
                  </a:cubicBezTo>
                  <a:cubicBezTo>
                    <a:pt x="16" y="879"/>
                    <a:pt x="16" y="879"/>
                    <a:pt x="16" y="879"/>
                  </a:cubicBezTo>
                  <a:cubicBezTo>
                    <a:pt x="16" y="875"/>
                    <a:pt x="13" y="871"/>
                    <a:pt x="8" y="871"/>
                  </a:cubicBezTo>
                  <a:cubicBezTo>
                    <a:pt x="4" y="871"/>
                    <a:pt x="0" y="875"/>
                    <a:pt x="0" y="879"/>
                  </a:cubicBezTo>
                  <a:moveTo>
                    <a:pt x="0" y="589"/>
                  </a:moveTo>
                  <a:cubicBezTo>
                    <a:pt x="0" y="698"/>
                    <a:pt x="0" y="698"/>
                    <a:pt x="0" y="698"/>
                  </a:cubicBezTo>
                  <a:cubicBezTo>
                    <a:pt x="0" y="702"/>
                    <a:pt x="4" y="706"/>
                    <a:pt x="8" y="706"/>
                  </a:cubicBezTo>
                  <a:cubicBezTo>
                    <a:pt x="13" y="706"/>
                    <a:pt x="16" y="702"/>
                    <a:pt x="16" y="698"/>
                  </a:cubicBezTo>
                  <a:cubicBezTo>
                    <a:pt x="16" y="589"/>
                    <a:pt x="16" y="589"/>
                    <a:pt x="16" y="589"/>
                  </a:cubicBezTo>
                  <a:cubicBezTo>
                    <a:pt x="16" y="585"/>
                    <a:pt x="13" y="581"/>
                    <a:pt x="8" y="581"/>
                  </a:cubicBezTo>
                  <a:cubicBezTo>
                    <a:pt x="4" y="581"/>
                    <a:pt x="0" y="585"/>
                    <a:pt x="0" y="589"/>
                  </a:cubicBezTo>
                  <a:moveTo>
                    <a:pt x="0" y="299"/>
                  </a:moveTo>
                  <a:cubicBezTo>
                    <a:pt x="0" y="408"/>
                    <a:pt x="0" y="408"/>
                    <a:pt x="0" y="408"/>
                  </a:cubicBezTo>
                  <a:cubicBezTo>
                    <a:pt x="0" y="412"/>
                    <a:pt x="4" y="416"/>
                    <a:pt x="8" y="416"/>
                  </a:cubicBezTo>
                  <a:cubicBezTo>
                    <a:pt x="13" y="416"/>
                    <a:pt x="16" y="412"/>
                    <a:pt x="16" y="408"/>
                  </a:cubicBezTo>
                  <a:cubicBezTo>
                    <a:pt x="16" y="299"/>
                    <a:pt x="16" y="299"/>
                    <a:pt x="16" y="299"/>
                  </a:cubicBezTo>
                  <a:cubicBezTo>
                    <a:pt x="16" y="294"/>
                    <a:pt x="13" y="291"/>
                    <a:pt x="8" y="291"/>
                  </a:cubicBezTo>
                  <a:cubicBezTo>
                    <a:pt x="4" y="291"/>
                    <a:pt x="0" y="294"/>
                    <a:pt x="0" y="299"/>
                  </a:cubicBezTo>
                  <a:moveTo>
                    <a:pt x="0" y="8"/>
                  </a:moveTo>
                  <a:cubicBezTo>
                    <a:pt x="0" y="117"/>
                    <a:pt x="0" y="117"/>
                    <a:pt x="0" y="117"/>
                  </a:cubicBezTo>
                  <a:cubicBezTo>
                    <a:pt x="0" y="122"/>
                    <a:pt x="4" y="125"/>
                    <a:pt x="8" y="125"/>
                  </a:cubicBezTo>
                  <a:cubicBezTo>
                    <a:pt x="13" y="125"/>
                    <a:pt x="16" y="122"/>
                    <a:pt x="16" y="117"/>
                  </a:cubicBezTo>
                  <a:cubicBezTo>
                    <a:pt x="16" y="8"/>
                    <a:pt x="16" y="8"/>
                    <a:pt x="16" y="8"/>
                  </a:cubicBezTo>
                  <a:cubicBezTo>
                    <a:pt x="16" y="4"/>
                    <a:pt x="13" y="0"/>
                    <a:pt x="8" y="0"/>
                  </a:cubicBezTo>
                  <a:cubicBezTo>
                    <a:pt x="4" y="0"/>
                    <a:pt x="0" y="4"/>
                    <a:pt x="0" y="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0" name="Freeform 8"/>
            <p:cNvSpPr/>
            <p:nvPr/>
          </p:nvSpPr>
          <p:spPr bwMode="auto">
            <a:xfrm>
              <a:off x="5714123" y="6734955"/>
              <a:ext cx="26718" cy="123045"/>
            </a:xfrm>
            <a:custGeom>
              <a:avLst/>
              <a:gdLst>
                <a:gd name="T0" fmla="*/ 0 w 16"/>
                <a:gd name="T1" fmla="*/ 8 h 74"/>
                <a:gd name="T2" fmla="*/ 0 w 16"/>
                <a:gd name="T3" fmla="*/ 66 h 74"/>
                <a:gd name="T4" fmla="*/ 8 w 16"/>
                <a:gd name="T5" fmla="*/ 74 h 74"/>
                <a:gd name="T6" fmla="*/ 16 w 16"/>
                <a:gd name="T7" fmla="*/ 66 h 74"/>
                <a:gd name="T8" fmla="*/ 16 w 16"/>
                <a:gd name="T9" fmla="*/ 8 h 74"/>
                <a:gd name="T10" fmla="*/ 8 w 16"/>
                <a:gd name="T11" fmla="*/ 0 h 74"/>
                <a:gd name="T12" fmla="*/ 0 w 16"/>
                <a:gd name="T13" fmla="*/ 8 h 74"/>
              </a:gdLst>
              <a:ahLst/>
              <a:cxnLst>
                <a:cxn ang="0">
                  <a:pos x="T0" y="T1"/>
                </a:cxn>
                <a:cxn ang="0">
                  <a:pos x="T2" y="T3"/>
                </a:cxn>
                <a:cxn ang="0">
                  <a:pos x="T4" y="T5"/>
                </a:cxn>
                <a:cxn ang="0">
                  <a:pos x="T6" y="T7"/>
                </a:cxn>
                <a:cxn ang="0">
                  <a:pos x="T8" y="T9"/>
                </a:cxn>
                <a:cxn ang="0">
                  <a:pos x="T10" y="T11"/>
                </a:cxn>
                <a:cxn ang="0">
                  <a:pos x="T12" y="T13"/>
                </a:cxn>
              </a:cxnLst>
              <a:rect l="0" t="0" r="r" b="b"/>
              <a:pathLst>
                <a:path w="16" h="74">
                  <a:moveTo>
                    <a:pt x="0" y="8"/>
                  </a:moveTo>
                  <a:cubicBezTo>
                    <a:pt x="0" y="66"/>
                    <a:pt x="0" y="66"/>
                    <a:pt x="0" y="66"/>
                  </a:cubicBezTo>
                  <a:cubicBezTo>
                    <a:pt x="0" y="70"/>
                    <a:pt x="4" y="74"/>
                    <a:pt x="8" y="74"/>
                  </a:cubicBezTo>
                  <a:cubicBezTo>
                    <a:pt x="13" y="74"/>
                    <a:pt x="16" y="70"/>
                    <a:pt x="16" y="66"/>
                  </a:cubicBezTo>
                  <a:cubicBezTo>
                    <a:pt x="16" y="8"/>
                    <a:pt x="16" y="8"/>
                    <a:pt x="16" y="8"/>
                  </a:cubicBezTo>
                  <a:cubicBezTo>
                    <a:pt x="16" y="3"/>
                    <a:pt x="13" y="0"/>
                    <a:pt x="8" y="0"/>
                  </a:cubicBezTo>
                  <a:cubicBezTo>
                    <a:pt x="4" y="0"/>
                    <a:pt x="0" y="3"/>
                    <a:pt x="0" y="8"/>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1" name="Freeform 20"/>
            <p:cNvSpPr/>
            <p:nvPr/>
          </p:nvSpPr>
          <p:spPr bwMode="auto">
            <a:xfrm>
              <a:off x="4804295" y="3466182"/>
              <a:ext cx="539288" cy="538585"/>
            </a:xfrm>
            <a:custGeom>
              <a:avLst/>
              <a:gdLst>
                <a:gd name="T0" fmla="*/ 27 w 324"/>
                <a:gd name="T1" fmla="*/ 308 h 324"/>
                <a:gd name="T2" fmla="*/ 46 w 324"/>
                <a:gd name="T3" fmla="*/ 315 h 324"/>
                <a:gd name="T4" fmla="*/ 315 w 324"/>
                <a:gd name="T5" fmla="*/ 46 h 324"/>
                <a:gd name="T6" fmla="*/ 308 w 324"/>
                <a:gd name="T7" fmla="*/ 27 h 324"/>
                <a:gd name="T8" fmla="*/ 23 w 324"/>
                <a:gd name="T9" fmla="*/ 1 h 324"/>
                <a:gd name="T10" fmla="*/ 1 w 324"/>
                <a:gd name="T11" fmla="*/ 23 h 324"/>
                <a:gd name="T12" fmla="*/ 27 w 324"/>
                <a:gd name="T13" fmla="*/ 308 h 324"/>
              </a:gdLst>
              <a:ahLst/>
              <a:cxnLst>
                <a:cxn ang="0">
                  <a:pos x="T0" y="T1"/>
                </a:cxn>
                <a:cxn ang="0">
                  <a:pos x="T2" y="T3"/>
                </a:cxn>
                <a:cxn ang="0">
                  <a:pos x="T4" y="T5"/>
                </a:cxn>
                <a:cxn ang="0">
                  <a:pos x="T6" y="T7"/>
                </a:cxn>
                <a:cxn ang="0">
                  <a:pos x="T8" y="T9"/>
                </a:cxn>
                <a:cxn ang="0">
                  <a:pos x="T10" y="T11"/>
                </a:cxn>
                <a:cxn ang="0">
                  <a:pos x="T12" y="T13"/>
                </a:cxn>
              </a:cxnLst>
              <a:rect l="0" t="0" r="r" b="b"/>
              <a:pathLst>
                <a:path w="324" h="324">
                  <a:moveTo>
                    <a:pt x="27" y="308"/>
                  </a:moveTo>
                  <a:cubicBezTo>
                    <a:pt x="28" y="321"/>
                    <a:pt x="37" y="324"/>
                    <a:pt x="46" y="315"/>
                  </a:cubicBezTo>
                  <a:cubicBezTo>
                    <a:pt x="315" y="46"/>
                    <a:pt x="315" y="46"/>
                    <a:pt x="315" y="46"/>
                  </a:cubicBezTo>
                  <a:cubicBezTo>
                    <a:pt x="324" y="37"/>
                    <a:pt x="321" y="28"/>
                    <a:pt x="308" y="27"/>
                  </a:cubicBezTo>
                  <a:cubicBezTo>
                    <a:pt x="23" y="1"/>
                    <a:pt x="23" y="1"/>
                    <a:pt x="23" y="1"/>
                  </a:cubicBezTo>
                  <a:cubicBezTo>
                    <a:pt x="10" y="0"/>
                    <a:pt x="0" y="10"/>
                    <a:pt x="1" y="23"/>
                  </a:cubicBezTo>
                  <a:lnTo>
                    <a:pt x="27" y="308"/>
                  </a:lnTo>
                  <a:close/>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2" name="Freeform 21"/>
            <p:cNvSpPr/>
            <p:nvPr/>
          </p:nvSpPr>
          <p:spPr bwMode="auto">
            <a:xfrm>
              <a:off x="4911168" y="3566024"/>
              <a:ext cx="2000357" cy="3279321"/>
            </a:xfrm>
            <a:custGeom>
              <a:avLst/>
              <a:gdLst>
                <a:gd name="T0" fmla="*/ 1203 w 1203"/>
                <a:gd name="T1" fmla="*/ 843 h 1972"/>
                <a:gd name="T2" fmla="*/ 506 w 1203"/>
                <a:gd name="T3" fmla="*/ 145 h 1972"/>
                <a:gd name="T4" fmla="*/ 506 w 1203"/>
                <a:gd name="T5" fmla="*/ 145 h 1972"/>
                <a:gd name="T6" fmla="*/ 176 w 1203"/>
                <a:gd name="T7" fmla="*/ 0 h 1972"/>
                <a:gd name="T8" fmla="*/ 0 w 1203"/>
                <a:gd name="T9" fmla="*/ 176 h 1972"/>
                <a:gd name="T10" fmla="*/ 506 w 1203"/>
                <a:gd name="T11" fmla="*/ 394 h 1972"/>
                <a:gd name="T12" fmla="*/ 506 w 1203"/>
                <a:gd name="T13" fmla="*/ 394 h 1972"/>
                <a:gd name="T14" fmla="*/ 955 w 1203"/>
                <a:gd name="T15" fmla="*/ 843 h 1972"/>
                <a:gd name="T16" fmla="*/ 955 w 1203"/>
                <a:gd name="T17" fmla="*/ 1972 h 1972"/>
                <a:gd name="T18" fmla="*/ 1203 w 1203"/>
                <a:gd name="T19" fmla="*/ 1972 h 1972"/>
                <a:gd name="T20" fmla="*/ 1203 w 1203"/>
                <a:gd name="T21" fmla="*/ 843 h 1972"/>
                <a:gd name="T22" fmla="*/ 1203 w 1203"/>
                <a:gd name="T23" fmla="*/ 843 h 1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03" h="1972">
                  <a:moveTo>
                    <a:pt x="1203" y="843"/>
                  </a:moveTo>
                  <a:cubicBezTo>
                    <a:pt x="1203" y="457"/>
                    <a:pt x="891" y="145"/>
                    <a:pt x="506" y="145"/>
                  </a:cubicBezTo>
                  <a:cubicBezTo>
                    <a:pt x="506" y="145"/>
                    <a:pt x="506" y="145"/>
                    <a:pt x="506" y="145"/>
                  </a:cubicBezTo>
                  <a:cubicBezTo>
                    <a:pt x="376" y="145"/>
                    <a:pt x="258" y="89"/>
                    <a:pt x="176" y="0"/>
                  </a:cubicBezTo>
                  <a:cubicBezTo>
                    <a:pt x="0" y="176"/>
                    <a:pt x="0" y="176"/>
                    <a:pt x="0" y="176"/>
                  </a:cubicBezTo>
                  <a:cubicBezTo>
                    <a:pt x="127" y="310"/>
                    <a:pt x="307" y="394"/>
                    <a:pt x="506" y="394"/>
                  </a:cubicBezTo>
                  <a:cubicBezTo>
                    <a:pt x="506" y="394"/>
                    <a:pt x="506" y="394"/>
                    <a:pt x="506" y="394"/>
                  </a:cubicBezTo>
                  <a:cubicBezTo>
                    <a:pt x="754" y="394"/>
                    <a:pt x="955" y="595"/>
                    <a:pt x="955" y="843"/>
                  </a:cubicBezTo>
                  <a:cubicBezTo>
                    <a:pt x="955" y="1972"/>
                    <a:pt x="955" y="1972"/>
                    <a:pt x="955" y="1972"/>
                  </a:cubicBezTo>
                  <a:cubicBezTo>
                    <a:pt x="1203" y="1972"/>
                    <a:pt x="1203" y="1972"/>
                    <a:pt x="1203" y="1972"/>
                  </a:cubicBezTo>
                  <a:cubicBezTo>
                    <a:pt x="1203" y="843"/>
                    <a:pt x="1203" y="843"/>
                    <a:pt x="1203" y="843"/>
                  </a:cubicBezTo>
                  <a:cubicBezTo>
                    <a:pt x="1203" y="843"/>
                    <a:pt x="1203" y="843"/>
                    <a:pt x="1203" y="843"/>
                  </a:cubicBezTo>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3" name="Freeform 22"/>
            <p:cNvSpPr>
              <a:spLocks noEditPoints="1"/>
            </p:cNvSpPr>
            <p:nvPr/>
          </p:nvSpPr>
          <p:spPr bwMode="auto">
            <a:xfrm>
              <a:off x="5057416" y="3695397"/>
              <a:ext cx="1669191" cy="2938311"/>
            </a:xfrm>
            <a:custGeom>
              <a:avLst/>
              <a:gdLst>
                <a:gd name="T0" fmla="*/ 988 w 1004"/>
                <a:gd name="T1" fmla="*/ 1639 h 1767"/>
                <a:gd name="T2" fmla="*/ 988 w 1004"/>
                <a:gd name="T3" fmla="*/ 1759 h 1767"/>
                <a:gd name="T4" fmla="*/ 996 w 1004"/>
                <a:gd name="T5" fmla="*/ 1767 h 1767"/>
                <a:gd name="T6" fmla="*/ 1004 w 1004"/>
                <a:gd name="T7" fmla="*/ 1759 h 1767"/>
                <a:gd name="T8" fmla="*/ 1004 w 1004"/>
                <a:gd name="T9" fmla="*/ 1639 h 1767"/>
                <a:gd name="T10" fmla="*/ 996 w 1004"/>
                <a:gd name="T11" fmla="*/ 1631 h 1767"/>
                <a:gd name="T12" fmla="*/ 988 w 1004"/>
                <a:gd name="T13" fmla="*/ 1639 h 1767"/>
                <a:gd name="T14" fmla="*/ 988 w 1004"/>
                <a:gd name="T15" fmla="*/ 1319 h 1767"/>
                <a:gd name="T16" fmla="*/ 988 w 1004"/>
                <a:gd name="T17" fmla="*/ 1439 h 1767"/>
                <a:gd name="T18" fmla="*/ 996 w 1004"/>
                <a:gd name="T19" fmla="*/ 1447 h 1767"/>
                <a:gd name="T20" fmla="*/ 1004 w 1004"/>
                <a:gd name="T21" fmla="*/ 1439 h 1767"/>
                <a:gd name="T22" fmla="*/ 1004 w 1004"/>
                <a:gd name="T23" fmla="*/ 1319 h 1767"/>
                <a:gd name="T24" fmla="*/ 996 w 1004"/>
                <a:gd name="T25" fmla="*/ 1311 h 1767"/>
                <a:gd name="T26" fmla="*/ 988 w 1004"/>
                <a:gd name="T27" fmla="*/ 1319 h 1767"/>
                <a:gd name="T28" fmla="*/ 988 w 1004"/>
                <a:gd name="T29" fmla="*/ 999 h 1767"/>
                <a:gd name="T30" fmla="*/ 988 w 1004"/>
                <a:gd name="T31" fmla="*/ 1119 h 1767"/>
                <a:gd name="T32" fmla="*/ 996 w 1004"/>
                <a:gd name="T33" fmla="*/ 1127 h 1767"/>
                <a:gd name="T34" fmla="*/ 1004 w 1004"/>
                <a:gd name="T35" fmla="*/ 1119 h 1767"/>
                <a:gd name="T36" fmla="*/ 1004 w 1004"/>
                <a:gd name="T37" fmla="*/ 999 h 1767"/>
                <a:gd name="T38" fmla="*/ 996 w 1004"/>
                <a:gd name="T39" fmla="*/ 991 h 1767"/>
                <a:gd name="T40" fmla="*/ 988 w 1004"/>
                <a:gd name="T41" fmla="*/ 999 h 1767"/>
                <a:gd name="T42" fmla="*/ 981 w 1004"/>
                <a:gd name="T43" fmla="*/ 681 h 1767"/>
                <a:gd name="T44" fmla="*/ 988 w 1004"/>
                <a:gd name="T45" fmla="*/ 768 h 1767"/>
                <a:gd name="T46" fmla="*/ 988 w 1004"/>
                <a:gd name="T47" fmla="*/ 799 h 1767"/>
                <a:gd name="T48" fmla="*/ 996 w 1004"/>
                <a:gd name="T49" fmla="*/ 807 h 1767"/>
                <a:gd name="T50" fmla="*/ 1004 w 1004"/>
                <a:gd name="T51" fmla="*/ 799 h 1767"/>
                <a:gd name="T52" fmla="*/ 1004 w 1004"/>
                <a:gd name="T53" fmla="*/ 768 h 1767"/>
                <a:gd name="T54" fmla="*/ 996 w 1004"/>
                <a:gd name="T55" fmla="*/ 678 h 1767"/>
                <a:gd name="T56" fmla="*/ 987 w 1004"/>
                <a:gd name="T57" fmla="*/ 672 h 1767"/>
                <a:gd name="T58" fmla="*/ 981 w 1004"/>
                <a:gd name="T59" fmla="*/ 681 h 1767"/>
                <a:gd name="T60" fmla="*/ 849 w 1004"/>
                <a:gd name="T61" fmla="*/ 397 h 1767"/>
                <a:gd name="T62" fmla="*/ 915 w 1004"/>
                <a:gd name="T63" fmla="*/ 496 h 1767"/>
                <a:gd name="T64" fmla="*/ 926 w 1004"/>
                <a:gd name="T65" fmla="*/ 499 h 1767"/>
                <a:gd name="T66" fmla="*/ 929 w 1004"/>
                <a:gd name="T67" fmla="*/ 488 h 1767"/>
                <a:gd name="T68" fmla="*/ 861 w 1004"/>
                <a:gd name="T69" fmla="*/ 387 h 1767"/>
                <a:gd name="T70" fmla="*/ 850 w 1004"/>
                <a:gd name="T71" fmla="*/ 386 h 1767"/>
                <a:gd name="T72" fmla="*/ 849 w 1004"/>
                <a:gd name="T73" fmla="*/ 397 h 1767"/>
                <a:gd name="T74" fmla="*/ 587 w 1004"/>
                <a:gd name="T75" fmla="*/ 238 h 1767"/>
                <a:gd name="T76" fmla="*/ 698 w 1004"/>
                <a:gd name="T77" fmla="*/ 273 h 1767"/>
                <a:gd name="T78" fmla="*/ 709 w 1004"/>
                <a:gd name="T79" fmla="*/ 270 h 1767"/>
                <a:gd name="T80" fmla="*/ 705 w 1004"/>
                <a:gd name="T81" fmla="*/ 259 h 1767"/>
                <a:gd name="T82" fmla="*/ 589 w 1004"/>
                <a:gd name="T83" fmla="*/ 223 h 1767"/>
                <a:gd name="T84" fmla="*/ 580 w 1004"/>
                <a:gd name="T85" fmla="*/ 230 h 1767"/>
                <a:gd name="T86" fmla="*/ 587 w 1004"/>
                <a:gd name="T87" fmla="*/ 238 h 1767"/>
                <a:gd name="T88" fmla="*/ 279 w 1004"/>
                <a:gd name="T89" fmla="*/ 181 h 1767"/>
                <a:gd name="T90" fmla="*/ 395 w 1004"/>
                <a:gd name="T91" fmla="*/ 213 h 1767"/>
                <a:gd name="T92" fmla="*/ 405 w 1004"/>
                <a:gd name="T93" fmla="*/ 207 h 1767"/>
                <a:gd name="T94" fmla="*/ 399 w 1004"/>
                <a:gd name="T95" fmla="*/ 197 h 1767"/>
                <a:gd name="T96" fmla="*/ 284 w 1004"/>
                <a:gd name="T97" fmla="*/ 165 h 1767"/>
                <a:gd name="T98" fmla="*/ 274 w 1004"/>
                <a:gd name="T99" fmla="*/ 170 h 1767"/>
                <a:gd name="T100" fmla="*/ 279 w 1004"/>
                <a:gd name="T101" fmla="*/ 181 h 1767"/>
                <a:gd name="T102" fmla="*/ 3 w 1004"/>
                <a:gd name="T103" fmla="*/ 15 h 1767"/>
                <a:gd name="T104" fmla="*/ 99 w 1004"/>
                <a:gd name="T105" fmla="*/ 89 h 1767"/>
                <a:gd name="T106" fmla="*/ 110 w 1004"/>
                <a:gd name="T107" fmla="*/ 87 h 1767"/>
                <a:gd name="T108" fmla="*/ 108 w 1004"/>
                <a:gd name="T109" fmla="*/ 76 h 1767"/>
                <a:gd name="T110" fmla="*/ 14 w 1004"/>
                <a:gd name="T111" fmla="*/ 3 h 1767"/>
                <a:gd name="T112" fmla="*/ 3 w 1004"/>
                <a:gd name="T113" fmla="*/ 4 h 1767"/>
                <a:gd name="T114" fmla="*/ 3 w 1004"/>
                <a:gd name="T115" fmla="*/ 15 h 1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04" h="1767">
                  <a:moveTo>
                    <a:pt x="988" y="1639"/>
                  </a:moveTo>
                  <a:cubicBezTo>
                    <a:pt x="988" y="1759"/>
                    <a:pt x="988" y="1759"/>
                    <a:pt x="988" y="1759"/>
                  </a:cubicBezTo>
                  <a:cubicBezTo>
                    <a:pt x="988" y="1764"/>
                    <a:pt x="992" y="1767"/>
                    <a:pt x="996" y="1767"/>
                  </a:cubicBezTo>
                  <a:cubicBezTo>
                    <a:pt x="1001" y="1767"/>
                    <a:pt x="1004" y="1764"/>
                    <a:pt x="1004" y="1759"/>
                  </a:cubicBezTo>
                  <a:cubicBezTo>
                    <a:pt x="1004" y="1639"/>
                    <a:pt x="1004" y="1639"/>
                    <a:pt x="1004" y="1639"/>
                  </a:cubicBezTo>
                  <a:cubicBezTo>
                    <a:pt x="1004" y="1635"/>
                    <a:pt x="1001" y="1631"/>
                    <a:pt x="996" y="1631"/>
                  </a:cubicBezTo>
                  <a:cubicBezTo>
                    <a:pt x="992" y="1631"/>
                    <a:pt x="988" y="1635"/>
                    <a:pt x="988" y="1639"/>
                  </a:cubicBezTo>
                  <a:moveTo>
                    <a:pt x="988" y="1319"/>
                  </a:moveTo>
                  <a:cubicBezTo>
                    <a:pt x="988" y="1439"/>
                    <a:pt x="988" y="1439"/>
                    <a:pt x="988" y="1439"/>
                  </a:cubicBezTo>
                  <a:cubicBezTo>
                    <a:pt x="988" y="1444"/>
                    <a:pt x="992" y="1447"/>
                    <a:pt x="996" y="1447"/>
                  </a:cubicBezTo>
                  <a:cubicBezTo>
                    <a:pt x="1001" y="1447"/>
                    <a:pt x="1004" y="1444"/>
                    <a:pt x="1004" y="1439"/>
                  </a:cubicBezTo>
                  <a:cubicBezTo>
                    <a:pt x="1004" y="1319"/>
                    <a:pt x="1004" y="1319"/>
                    <a:pt x="1004" y="1319"/>
                  </a:cubicBezTo>
                  <a:cubicBezTo>
                    <a:pt x="1004" y="1315"/>
                    <a:pt x="1001" y="1311"/>
                    <a:pt x="996" y="1311"/>
                  </a:cubicBezTo>
                  <a:cubicBezTo>
                    <a:pt x="992" y="1311"/>
                    <a:pt x="988" y="1315"/>
                    <a:pt x="988" y="1319"/>
                  </a:cubicBezTo>
                  <a:moveTo>
                    <a:pt x="988" y="999"/>
                  </a:moveTo>
                  <a:cubicBezTo>
                    <a:pt x="988" y="1119"/>
                    <a:pt x="988" y="1119"/>
                    <a:pt x="988" y="1119"/>
                  </a:cubicBezTo>
                  <a:cubicBezTo>
                    <a:pt x="988" y="1124"/>
                    <a:pt x="992" y="1127"/>
                    <a:pt x="996" y="1127"/>
                  </a:cubicBezTo>
                  <a:cubicBezTo>
                    <a:pt x="1001" y="1127"/>
                    <a:pt x="1004" y="1124"/>
                    <a:pt x="1004" y="1119"/>
                  </a:cubicBezTo>
                  <a:cubicBezTo>
                    <a:pt x="1004" y="999"/>
                    <a:pt x="1004" y="999"/>
                    <a:pt x="1004" y="999"/>
                  </a:cubicBezTo>
                  <a:cubicBezTo>
                    <a:pt x="1004" y="995"/>
                    <a:pt x="1001" y="991"/>
                    <a:pt x="996" y="991"/>
                  </a:cubicBezTo>
                  <a:cubicBezTo>
                    <a:pt x="992" y="991"/>
                    <a:pt x="988" y="995"/>
                    <a:pt x="988" y="999"/>
                  </a:cubicBezTo>
                  <a:moveTo>
                    <a:pt x="981" y="681"/>
                  </a:moveTo>
                  <a:cubicBezTo>
                    <a:pt x="986" y="710"/>
                    <a:pt x="988" y="739"/>
                    <a:pt x="988" y="768"/>
                  </a:cubicBezTo>
                  <a:cubicBezTo>
                    <a:pt x="988" y="799"/>
                    <a:pt x="988" y="799"/>
                    <a:pt x="988" y="799"/>
                  </a:cubicBezTo>
                  <a:cubicBezTo>
                    <a:pt x="988" y="804"/>
                    <a:pt x="992" y="807"/>
                    <a:pt x="996" y="807"/>
                  </a:cubicBezTo>
                  <a:cubicBezTo>
                    <a:pt x="1001" y="807"/>
                    <a:pt x="1004" y="804"/>
                    <a:pt x="1004" y="799"/>
                  </a:cubicBezTo>
                  <a:cubicBezTo>
                    <a:pt x="1004" y="768"/>
                    <a:pt x="1004" y="768"/>
                    <a:pt x="1004" y="768"/>
                  </a:cubicBezTo>
                  <a:cubicBezTo>
                    <a:pt x="1004" y="738"/>
                    <a:pt x="1002" y="708"/>
                    <a:pt x="996" y="678"/>
                  </a:cubicBezTo>
                  <a:cubicBezTo>
                    <a:pt x="996" y="674"/>
                    <a:pt x="991" y="671"/>
                    <a:pt x="987" y="672"/>
                  </a:cubicBezTo>
                  <a:cubicBezTo>
                    <a:pt x="983" y="672"/>
                    <a:pt x="980" y="677"/>
                    <a:pt x="981" y="681"/>
                  </a:cubicBezTo>
                  <a:moveTo>
                    <a:pt x="849" y="397"/>
                  </a:moveTo>
                  <a:cubicBezTo>
                    <a:pt x="874" y="428"/>
                    <a:pt x="896" y="461"/>
                    <a:pt x="915" y="496"/>
                  </a:cubicBezTo>
                  <a:cubicBezTo>
                    <a:pt x="917" y="500"/>
                    <a:pt x="922" y="501"/>
                    <a:pt x="926" y="499"/>
                  </a:cubicBezTo>
                  <a:cubicBezTo>
                    <a:pt x="930" y="497"/>
                    <a:pt x="931" y="492"/>
                    <a:pt x="929" y="488"/>
                  </a:cubicBezTo>
                  <a:cubicBezTo>
                    <a:pt x="910" y="452"/>
                    <a:pt x="887" y="418"/>
                    <a:pt x="861" y="387"/>
                  </a:cubicBezTo>
                  <a:cubicBezTo>
                    <a:pt x="858" y="384"/>
                    <a:pt x="853" y="383"/>
                    <a:pt x="850" y="386"/>
                  </a:cubicBezTo>
                  <a:cubicBezTo>
                    <a:pt x="847" y="389"/>
                    <a:pt x="846" y="394"/>
                    <a:pt x="849" y="397"/>
                  </a:cubicBezTo>
                  <a:moveTo>
                    <a:pt x="587" y="238"/>
                  </a:moveTo>
                  <a:cubicBezTo>
                    <a:pt x="625" y="243"/>
                    <a:pt x="663" y="255"/>
                    <a:pt x="698" y="273"/>
                  </a:cubicBezTo>
                  <a:cubicBezTo>
                    <a:pt x="702" y="275"/>
                    <a:pt x="707" y="274"/>
                    <a:pt x="709" y="270"/>
                  </a:cubicBezTo>
                  <a:cubicBezTo>
                    <a:pt x="711" y="266"/>
                    <a:pt x="709" y="261"/>
                    <a:pt x="705" y="259"/>
                  </a:cubicBezTo>
                  <a:cubicBezTo>
                    <a:pt x="669" y="240"/>
                    <a:pt x="629" y="228"/>
                    <a:pt x="589" y="223"/>
                  </a:cubicBezTo>
                  <a:cubicBezTo>
                    <a:pt x="584" y="222"/>
                    <a:pt x="580" y="225"/>
                    <a:pt x="580" y="230"/>
                  </a:cubicBezTo>
                  <a:cubicBezTo>
                    <a:pt x="579" y="234"/>
                    <a:pt x="582" y="238"/>
                    <a:pt x="587" y="238"/>
                  </a:cubicBezTo>
                  <a:moveTo>
                    <a:pt x="279" y="181"/>
                  </a:moveTo>
                  <a:cubicBezTo>
                    <a:pt x="317" y="194"/>
                    <a:pt x="356" y="205"/>
                    <a:pt x="395" y="213"/>
                  </a:cubicBezTo>
                  <a:cubicBezTo>
                    <a:pt x="400" y="214"/>
                    <a:pt x="404" y="211"/>
                    <a:pt x="405" y="207"/>
                  </a:cubicBezTo>
                  <a:cubicBezTo>
                    <a:pt x="406" y="202"/>
                    <a:pt x="403" y="198"/>
                    <a:pt x="399" y="197"/>
                  </a:cubicBezTo>
                  <a:cubicBezTo>
                    <a:pt x="360" y="190"/>
                    <a:pt x="321" y="179"/>
                    <a:pt x="284" y="165"/>
                  </a:cubicBezTo>
                  <a:cubicBezTo>
                    <a:pt x="280" y="164"/>
                    <a:pt x="275" y="166"/>
                    <a:pt x="274" y="170"/>
                  </a:cubicBezTo>
                  <a:cubicBezTo>
                    <a:pt x="272" y="174"/>
                    <a:pt x="275" y="179"/>
                    <a:pt x="279" y="181"/>
                  </a:cubicBezTo>
                  <a:moveTo>
                    <a:pt x="3" y="15"/>
                  </a:moveTo>
                  <a:cubicBezTo>
                    <a:pt x="34" y="42"/>
                    <a:pt x="66" y="67"/>
                    <a:pt x="99" y="89"/>
                  </a:cubicBezTo>
                  <a:cubicBezTo>
                    <a:pt x="103" y="92"/>
                    <a:pt x="108" y="91"/>
                    <a:pt x="110" y="87"/>
                  </a:cubicBezTo>
                  <a:cubicBezTo>
                    <a:pt x="113" y="84"/>
                    <a:pt x="112" y="79"/>
                    <a:pt x="108" y="76"/>
                  </a:cubicBezTo>
                  <a:cubicBezTo>
                    <a:pt x="75" y="54"/>
                    <a:pt x="44" y="30"/>
                    <a:pt x="14" y="3"/>
                  </a:cubicBezTo>
                  <a:cubicBezTo>
                    <a:pt x="11" y="0"/>
                    <a:pt x="6" y="1"/>
                    <a:pt x="3" y="4"/>
                  </a:cubicBezTo>
                  <a:cubicBezTo>
                    <a:pt x="0" y="7"/>
                    <a:pt x="0" y="12"/>
                    <a:pt x="3" y="15"/>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4" name="Freeform 26"/>
            <p:cNvSpPr/>
            <p:nvPr/>
          </p:nvSpPr>
          <p:spPr bwMode="auto">
            <a:xfrm>
              <a:off x="6982541" y="2980331"/>
              <a:ext cx="1565130" cy="3865013"/>
            </a:xfrm>
            <a:custGeom>
              <a:avLst/>
              <a:gdLst>
                <a:gd name="T0" fmla="*/ 931 w 941"/>
                <a:gd name="T1" fmla="*/ 192 h 2324"/>
                <a:gd name="T2" fmla="*/ 711 w 941"/>
                <a:gd name="T3" fmla="*/ 9 h 2324"/>
                <a:gd name="T4" fmla="*/ 692 w 941"/>
                <a:gd name="T5" fmla="*/ 17 h 2324"/>
                <a:gd name="T6" fmla="*/ 692 w 941"/>
                <a:gd name="T7" fmla="*/ 81 h 2324"/>
                <a:gd name="T8" fmla="*/ 0 w 941"/>
                <a:gd name="T9" fmla="*/ 779 h 2324"/>
                <a:gd name="T10" fmla="*/ 0 w 941"/>
                <a:gd name="T11" fmla="*/ 779 h 2324"/>
                <a:gd name="T12" fmla="*/ 0 w 941"/>
                <a:gd name="T13" fmla="*/ 2324 h 2324"/>
                <a:gd name="T14" fmla="*/ 248 w 941"/>
                <a:gd name="T15" fmla="*/ 2324 h 2324"/>
                <a:gd name="T16" fmla="*/ 248 w 941"/>
                <a:gd name="T17" fmla="*/ 779 h 2324"/>
                <a:gd name="T18" fmla="*/ 692 w 941"/>
                <a:gd name="T19" fmla="*/ 330 h 2324"/>
                <a:gd name="T20" fmla="*/ 692 w 941"/>
                <a:gd name="T21" fmla="*/ 397 h 2324"/>
                <a:gd name="T22" fmla="*/ 711 w 941"/>
                <a:gd name="T23" fmla="*/ 406 h 2324"/>
                <a:gd name="T24" fmla="*/ 931 w 941"/>
                <a:gd name="T25" fmla="*/ 223 h 2324"/>
                <a:gd name="T26" fmla="*/ 931 w 941"/>
                <a:gd name="T27" fmla="*/ 192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1" h="2324">
                  <a:moveTo>
                    <a:pt x="931" y="192"/>
                  </a:moveTo>
                  <a:cubicBezTo>
                    <a:pt x="711" y="9"/>
                    <a:pt x="711" y="9"/>
                    <a:pt x="711" y="9"/>
                  </a:cubicBezTo>
                  <a:cubicBezTo>
                    <a:pt x="701" y="0"/>
                    <a:pt x="692" y="4"/>
                    <a:pt x="692" y="17"/>
                  </a:cubicBezTo>
                  <a:cubicBezTo>
                    <a:pt x="692" y="81"/>
                    <a:pt x="692" y="81"/>
                    <a:pt x="692" y="81"/>
                  </a:cubicBezTo>
                  <a:cubicBezTo>
                    <a:pt x="309" y="84"/>
                    <a:pt x="0" y="395"/>
                    <a:pt x="0" y="779"/>
                  </a:cubicBezTo>
                  <a:cubicBezTo>
                    <a:pt x="0" y="779"/>
                    <a:pt x="0" y="779"/>
                    <a:pt x="0" y="779"/>
                  </a:cubicBezTo>
                  <a:cubicBezTo>
                    <a:pt x="0" y="2324"/>
                    <a:pt x="0" y="2324"/>
                    <a:pt x="0" y="2324"/>
                  </a:cubicBezTo>
                  <a:cubicBezTo>
                    <a:pt x="248" y="2324"/>
                    <a:pt x="248" y="2324"/>
                    <a:pt x="248" y="2324"/>
                  </a:cubicBezTo>
                  <a:cubicBezTo>
                    <a:pt x="248" y="779"/>
                    <a:pt x="248" y="779"/>
                    <a:pt x="248" y="779"/>
                  </a:cubicBezTo>
                  <a:cubicBezTo>
                    <a:pt x="248" y="533"/>
                    <a:pt x="447" y="333"/>
                    <a:pt x="692" y="330"/>
                  </a:cubicBezTo>
                  <a:cubicBezTo>
                    <a:pt x="692" y="397"/>
                    <a:pt x="692" y="397"/>
                    <a:pt x="692" y="397"/>
                  </a:cubicBezTo>
                  <a:cubicBezTo>
                    <a:pt x="692" y="410"/>
                    <a:pt x="701" y="414"/>
                    <a:pt x="711" y="406"/>
                  </a:cubicBezTo>
                  <a:cubicBezTo>
                    <a:pt x="931" y="223"/>
                    <a:pt x="931" y="223"/>
                    <a:pt x="931" y="223"/>
                  </a:cubicBezTo>
                  <a:cubicBezTo>
                    <a:pt x="941" y="214"/>
                    <a:pt x="941" y="200"/>
                    <a:pt x="931" y="192"/>
                  </a:cubicBezTo>
                </a:path>
              </a:pathLst>
            </a:custGeom>
            <a:solidFill>
              <a:schemeClr val="bg1">
                <a:lumMod val="65000"/>
              </a:schemeClr>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5" name="Freeform 27"/>
            <p:cNvSpPr>
              <a:spLocks noEditPoints="1"/>
            </p:cNvSpPr>
            <p:nvPr/>
          </p:nvSpPr>
          <p:spPr bwMode="auto">
            <a:xfrm>
              <a:off x="7170974" y="3317825"/>
              <a:ext cx="817721" cy="3540175"/>
            </a:xfrm>
            <a:custGeom>
              <a:avLst/>
              <a:gdLst>
                <a:gd name="T0" fmla="*/ 370 w 492"/>
                <a:gd name="T1" fmla="*/ 46 h 2129"/>
                <a:gd name="T2" fmla="*/ 485 w 492"/>
                <a:gd name="T3" fmla="*/ 17 h 2129"/>
                <a:gd name="T4" fmla="*/ 491 w 492"/>
                <a:gd name="T5" fmla="*/ 8 h 2129"/>
                <a:gd name="T6" fmla="*/ 482 w 492"/>
                <a:gd name="T7" fmla="*/ 1 h 2129"/>
                <a:gd name="T8" fmla="*/ 365 w 492"/>
                <a:gd name="T9" fmla="*/ 31 h 2129"/>
                <a:gd name="T10" fmla="*/ 360 w 492"/>
                <a:gd name="T11" fmla="*/ 41 h 2129"/>
                <a:gd name="T12" fmla="*/ 370 w 492"/>
                <a:gd name="T13" fmla="*/ 46 h 2129"/>
                <a:gd name="T14" fmla="*/ 119 w 492"/>
                <a:gd name="T15" fmla="*/ 228 h 2129"/>
                <a:gd name="T16" fmla="*/ 200 w 492"/>
                <a:gd name="T17" fmla="*/ 142 h 2129"/>
                <a:gd name="T18" fmla="*/ 201 w 492"/>
                <a:gd name="T19" fmla="*/ 131 h 2129"/>
                <a:gd name="T20" fmla="*/ 190 w 492"/>
                <a:gd name="T21" fmla="*/ 130 h 2129"/>
                <a:gd name="T22" fmla="*/ 106 w 492"/>
                <a:gd name="T23" fmla="*/ 218 h 2129"/>
                <a:gd name="T24" fmla="*/ 108 w 492"/>
                <a:gd name="T25" fmla="*/ 229 h 2129"/>
                <a:gd name="T26" fmla="*/ 119 w 492"/>
                <a:gd name="T27" fmla="*/ 228 h 2129"/>
                <a:gd name="T28" fmla="*/ 21 w 492"/>
                <a:gd name="T29" fmla="*/ 521 h 2129"/>
                <a:gd name="T30" fmla="*/ 34 w 492"/>
                <a:gd name="T31" fmla="*/ 404 h 2129"/>
                <a:gd name="T32" fmla="*/ 28 w 492"/>
                <a:gd name="T33" fmla="*/ 394 h 2129"/>
                <a:gd name="T34" fmla="*/ 18 w 492"/>
                <a:gd name="T35" fmla="*/ 400 h 2129"/>
                <a:gd name="T36" fmla="*/ 5 w 492"/>
                <a:gd name="T37" fmla="*/ 521 h 2129"/>
                <a:gd name="T38" fmla="*/ 13 w 492"/>
                <a:gd name="T39" fmla="*/ 529 h 2129"/>
                <a:gd name="T40" fmla="*/ 21 w 492"/>
                <a:gd name="T41" fmla="*/ 521 h 2129"/>
                <a:gd name="T42" fmla="*/ 21 w 492"/>
                <a:gd name="T43" fmla="*/ 521 h 2129"/>
                <a:gd name="T44" fmla="*/ 18 w 492"/>
                <a:gd name="T45" fmla="*/ 841 h 2129"/>
                <a:gd name="T46" fmla="*/ 19 w 492"/>
                <a:gd name="T47" fmla="*/ 721 h 2129"/>
                <a:gd name="T48" fmla="*/ 11 w 492"/>
                <a:gd name="T49" fmla="*/ 713 h 2129"/>
                <a:gd name="T50" fmla="*/ 3 w 492"/>
                <a:gd name="T51" fmla="*/ 721 h 2129"/>
                <a:gd name="T52" fmla="*/ 2 w 492"/>
                <a:gd name="T53" fmla="*/ 841 h 2129"/>
                <a:gd name="T54" fmla="*/ 9 w 492"/>
                <a:gd name="T55" fmla="*/ 849 h 2129"/>
                <a:gd name="T56" fmla="*/ 18 w 492"/>
                <a:gd name="T57" fmla="*/ 841 h 2129"/>
                <a:gd name="T58" fmla="*/ 16 w 492"/>
                <a:gd name="T59" fmla="*/ 1161 h 2129"/>
                <a:gd name="T60" fmla="*/ 16 w 492"/>
                <a:gd name="T61" fmla="*/ 1041 h 2129"/>
                <a:gd name="T62" fmla="*/ 8 w 492"/>
                <a:gd name="T63" fmla="*/ 1033 h 2129"/>
                <a:gd name="T64" fmla="*/ 0 w 492"/>
                <a:gd name="T65" fmla="*/ 1041 h 2129"/>
                <a:gd name="T66" fmla="*/ 0 w 492"/>
                <a:gd name="T67" fmla="*/ 1161 h 2129"/>
                <a:gd name="T68" fmla="*/ 8 w 492"/>
                <a:gd name="T69" fmla="*/ 1169 h 2129"/>
                <a:gd name="T70" fmla="*/ 16 w 492"/>
                <a:gd name="T71" fmla="*/ 1161 h 2129"/>
                <a:gd name="T72" fmla="*/ 16 w 492"/>
                <a:gd name="T73" fmla="*/ 1481 h 2129"/>
                <a:gd name="T74" fmla="*/ 16 w 492"/>
                <a:gd name="T75" fmla="*/ 1383 h 2129"/>
                <a:gd name="T76" fmla="*/ 16 w 492"/>
                <a:gd name="T77" fmla="*/ 1361 h 2129"/>
                <a:gd name="T78" fmla="*/ 8 w 492"/>
                <a:gd name="T79" fmla="*/ 1353 h 2129"/>
                <a:gd name="T80" fmla="*/ 0 w 492"/>
                <a:gd name="T81" fmla="*/ 1361 h 2129"/>
                <a:gd name="T82" fmla="*/ 0 w 492"/>
                <a:gd name="T83" fmla="*/ 1383 h 2129"/>
                <a:gd name="T84" fmla="*/ 0 w 492"/>
                <a:gd name="T85" fmla="*/ 1481 h 2129"/>
                <a:gd name="T86" fmla="*/ 8 w 492"/>
                <a:gd name="T87" fmla="*/ 1489 h 2129"/>
                <a:gd name="T88" fmla="*/ 16 w 492"/>
                <a:gd name="T89" fmla="*/ 1481 h 2129"/>
                <a:gd name="T90" fmla="*/ 16 w 492"/>
                <a:gd name="T91" fmla="*/ 1481 h 2129"/>
                <a:gd name="T92" fmla="*/ 16 w 492"/>
                <a:gd name="T93" fmla="*/ 1801 h 2129"/>
                <a:gd name="T94" fmla="*/ 16 w 492"/>
                <a:gd name="T95" fmla="*/ 1681 h 2129"/>
                <a:gd name="T96" fmla="*/ 8 w 492"/>
                <a:gd name="T97" fmla="*/ 1673 h 2129"/>
                <a:gd name="T98" fmla="*/ 0 w 492"/>
                <a:gd name="T99" fmla="*/ 1681 h 2129"/>
                <a:gd name="T100" fmla="*/ 0 w 492"/>
                <a:gd name="T101" fmla="*/ 1801 h 2129"/>
                <a:gd name="T102" fmla="*/ 8 w 492"/>
                <a:gd name="T103" fmla="*/ 1809 h 2129"/>
                <a:gd name="T104" fmla="*/ 16 w 492"/>
                <a:gd name="T105" fmla="*/ 1801 h 2129"/>
                <a:gd name="T106" fmla="*/ 16 w 492"/>
                <a:gd name="T107" fmla="*/ 1801 h 2129"/>
                <a:gd name="T108" fmla="*/ 16 w 492"/>
                <a:gd name="T109" fmla="*/ 2121 h 2129"/>
                <a:gd name="T110" fmla="*/ 16 w 492"/>
                <a:gd name="T111" fmla="*/ 2001 h 2129"/>
                <a:gd name="T112" fmla="*/ 8 w 492"/>
                <a:gd name="T113" fmla="*/ 1993 h 2129"/>
                <a:gd name="T114" fmla="*/ 0 w 492"/>
                <a:gd name="T115" fmla="*/ 2001 h 2129"/>
                <a:gd name="T116" fmla="*/ 0 w 492"/>
                <a:gd name="T117" fmla="*/ 2121 h 2129"/>
                <a:gd name="T118" fmla="*/ 8 w 492"/>
                <a:gd name="T119" fmla="*/ 2129 h 2129"/>
                <a:gd name="T120" fmla="*/ 16 w 492"/>
                <a:gd name="T121" fmla="*/ 2121 h 2129"/>
                <a:gd name="T122" fmla="*/ 16 w 492"/>
                <a:gd name="T123" fmla="*/ 2121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2" h="2129">
                  <a:moveTo>
                    <a:pt x="370" y="46"/>
                  </a:moveTo>
                  <a:cubicBezTo>
                    <a:pt x="408" y="33"/>
                    <a:pt x="446" y="24"/>
                    <a:pt x="485" y="17"/>
                  </a:cubicBezTo>
                  <a:cubicBezTo>
                    <a:pt x="489" y="16"/>
                    <a:pt x="492" y="12"/>
                    <a:pt x="491" y="8"/>
                  </a:cubicBezTo>
                  <a:cubicBezTo>
                    <a:pt x="491" y="3"/>
                    <a:pt x="487" y="0"/>
                    <a:pt x="482" y="1"/>
                  </a:cubicBezTo>
                  <a:cubicBezTo>
                    <a:pt x="443" y="8"/>
                    <a:pt x="403" y="18"/>
                    <a:pt x="365" y="31"/>
                  </a:cubicBezTo>
                  <a:cubicBezTo>
                    <a:pt x="361" y="33"/>
                    <a:pt x="358" y="37"/>
                    <a:pt x="360" y="41"/>
                  </a:cubicBezTo>
                  <a:cubicBezTo>
                    <a:pt x="361" y="45"/>
                    <a:pt x="366" y="48"/>
                    <a:pt x="370" y="46"/>
                  </a:cubicBezTo>
                  <a:moveTo>
                    <a:pt x="119" y="228"/>
                  </a:moveTo>
                  <a:cubicBezTo>
                    <a:pt x="143" y="196"/>
                    <a:pt x="169" y="167"/>
                    <a:pt x="200" y="142"/>
                  </a:cubicBezTo>
                  <a:cubicBezTo>
                    <a:pt x="203" y="140"/>
                    <a:pt x="204" y="135"/>
                    <a:pt x="201" y="131"/>
                  </a:cubicBezTo>
                  <a:cubicBezTo>
                    <a:pt x="198" y="128"/>
                    <a:pt x="193" y="127"/>
                    <a:pt x="190" y="130"/>
                  </a:cubicBezTo>
                  <a:cubicBezTo>
                    <a:pt x="158" y="156"/>
                    <a:pt x="131" y="186"/>
                    <a:pt x="106" y="218"/>
                  </a:cubicBezTo>
                  <a:cubicBezTo>
                    <a:pt x="103" y="222"/>
                    <a:pt x="104" y="227"/>
                    <a:pt x="108" y="229"/>
                  </a:cubicBezTo>
                  <a:cubicBezTo>
                    <a:pt x="111" y="232"/>
                    <a:pt x="116" y="231"/>
                    <a:pt x="119" y="228"/>
                  </a:cubicBezTo>
                  <a:moveTo>
                    <a:pt x="21" y="521"/>
                  </a:moveTo>
                  <a:cubicBezTo>
                    <a:pt x="21" y="481"/>
                    <a:pt x="25" y="442"/>
                    <a:pt x="34" y="404"/>
                  </a:cubicBezTo>
                  <a:cubicBezTo>
                    <a:pt x="35" y="400"/>
                    <a:pt x="32" y="395"/>
                    <a:pt x="28" y="394"/>
                  </a:cubicBezTo>
                  <a:cubicBezTo>
                    <a:pt x="24" y="393"/>
                    <a:pt x="20" y="396"/>
                    <a:pt x="18" y="400"/>
                  </a:cubicBezTo>
                  <a:cubicBezTo>
                    <a:pt x="9" y="440"/>
                    <a:pt x="5" y="481"/>
                    <a:pt x="5" y="521"/>
                  </a:cubicBezTo>
                  <a:cubicBezTo>
                    <a:pt x="5" y="525"/>
                    <a:pt x="9" y="529"/>
                    <a:pt x="13" y="529"/>
                  </a:cubicBezTo>
                  <a:cubicBezTo>
                    <a:pt x="17" y="529"/>
                    <a:pt x="21" y="525"/>
                    <a:pt x="21" y="521"/>
                  </a:cubicBezTo>
                  <a:cubicBezTo>
                    <a:pt x="21" y="521"/>
                    <a:pt x="21" y="521"/>
                    <a:pt x="21" y="521"/>
                  </a:cubicBezTo>
                  <a:moveTo>
                    <a:pt x="18" y="841"/>
                  </a:moveTo>
                  <a:cubicBezTo>
                    <a:pt x="18" y="801"/>
                    <a:pt x="18" y="761"/>
                    <a:pt x="19" y="721"/>
                  </a:cubicBezTo>
                  <a:cubicBezTo>
                    <a:pt x="19" y="717"/>
                    <a:pt x="15" y="713"/>
                    <a:pt x="11" y="713"/>
                  </a:cubicBezTo>
                  <a:cubicBezTo>
                    <a:pt x="6" y="713"/>
                    <a:pt x="3" y="717"/>
                    <a:pt x="3" y="721"/>
                  </a:cubicBezTo>
                  <a:cubicBezTo>
                    <a:pt x="2" y="761"/>
                    <a:pt x="2" y="801"/>
                    <a:pt x="2" y="841"/>
                  </a:cubicBezTo>
                  <a:cubicBezTo>
                    <a:pt x="1" y="845"/>
                    <a:pt x="5" y="849"/>
                    <a:pt x="9" y="849"/>
                  </a:cubicBezTo>
                  <a:cubicBezTo>
                    <a:pt x="14" y="849"/>
                    <a:pt x="17" y="845"/>
                    <a:pt x="18" y="841"/>
                  </a:cubicBezTo>
                  <a:moveTo>
                    <a:pt x="16" y="1161"/>
                  </a:moveTo>
                  <a:cubicBezTo>
                    <a:pt x="16" y="1121"/>
                    <a:pt x="16" y="1081"/>
                    <a:pt x="16" y="1041"/>
                  </a:cubicBezTo>
                  <a:cubicBezTo>
                    <a:pt x="16" y="1037"/>
                    <a:pt x="13" y="1033"/>
                    <a:pt x="8" y="1033"/>
                  </a:cubicBezTo>
                  <a:cubicBezTo>
                    <a:pt x="4" y="1033"/>
                    <a:pt x="0" y="1037"/>
                    <a:pt x="0" y="1041"/>
                  </a:cubicBezTo>
                  <a:cubicBezTo>
                    <a:pt x="0" y="1081"/>
                    <a:pt x="0" y="1121"/>
                    <a:pt x="0" y="1161"/>
                  </a:cubicBezTo>
                  <a:cubicBezTo>
                    <a:pt x="0" y="1165"/>
                    <a:pt x="4" y="1169"/>
                    <a:pt x="8" y="1169"/>
                  </a:cubicBezTo>
                  <a:cubicBezTo>
                    <a:pt x="12" y="1169"/>
                    <a:pt x="16" y="1165"/>
                    <a:pt x="16" y="1161"/>
                  </a:cubicBezTo>
                  <a:moveTo>
                    <a:pt x="16" y="1481"/>
                  </a:moveTo>
                  <a:cubicBezTo>
                    <a:pt x="16" y="1448"/>
                    <a:pt x="16" y="1415"/>
                    <a:pt x="16" y="1383"/>
                  </a:cubicBezTo>
                  <a:cubicBezTo>
                    <a:pt x="16" y="1375"/>
                    <a:pt x="16" y="1368"/>
                    <a:pt x="16" y="1361"/>
                  </a:cubicBezTo>
                  <a:cubicBezTo>
                    <a:pt x="16" y="1357"/>
                    <a:pt x="12" y="1353"/>
                    <a:pt x="8" y="1353"/>
                  </a:cubicBezTo>
                  <a:cubicBezTo>
                    <a:pt x="3" y="1353"/>
                    <a:pt x="0" y="1357"/>
                    <a:pt x="0" y="1361"/>
                  </a:cubicBezTo>
                  <a:cubicBezTo>
                    <a:pt x="0" y="1368"/>
                    <a:pt x="0" y="1375"/>
                    <a:pt x="0" y="1383"/>
                  </a:cubicBezTo>
                  <a:cubicBezTo>
                    <a:pt x="0" y="1415"/>
                    <a:pt x="0" y="1448"/>
                    <a:pt x="0" y="1481"/>
                  </a:cubicBezTo>
                  <a:cubicBezTo>
                    <a:pt x="0" y="1485"/>
                    <a:pt x="3" y="1489"/>
                    <a:pt x="8" y="1489"/>
                  </a:cubicBezTo>
                  <a:cubicBezTo>
                    <a:pt x="12" y="1489"/>
                    <a:pt x="16" y="1485"/>
                    <a:pt x="16" y="1481"/>
                  </a:cubicBezTo>
                  <a:cubicBezTo>
                    <a:pt x="16" y="1481"/>
                    <a:pt x="16" y="1481"/>
                    <a:pt x="16" y="1481"/>
                  </a:cubicBezTo>
                  <a:moveTo>
                    <a:pt x="16" y="1801"/>
                  </a:moveTo>
                  <a:cubicBezTo>
                    <a:pt x="16" y="1761"/>
                    <a:pt x="16" y="1721"/>
                    <a:pt x="16" y="1681"/>
                  </a:cubicBezTo>
                  <a:cubicBezTo>
                    <a:pt x="16" y="1677"/>
                    <a:pt x="12" y="1673"/>
                    <a:pt x="8" y="1673"/>
                  </a:cubicBezTo>
                  <a:cubicBezTo>
                    <a:pt x="4" y="1673"/>
                    <a:pt x="0" y="1677"/>
                    <a:pt x="0" y="1681"/>
                  </a:cubicBezTo>
                  <a:cubicBezTo>
                    <a:pt x="0" y="1721"/>
                    <a:pt x="0" y="1761"/>
                    <a:pt x="0" y="1801"/>
                  </a:cubicBezTo>
                  <a:cubicBezTo>
                    <a:pt x="0" y="1805"/>
                    <a:pt x="4" y="1809"/>
                    <a:pt x="8" y="1809"/>
                  </a:cubicBezTo>
                  <a:cubicBezTo>
                    <a:pt x="13" y="1809"/>
                    <a:pt x="16" y="1805"/>
                    <a:pt x="16" y="1801"/>
                  </a:cubicBezTo>
                  <a:cubicBezTo>
                    <a:pt x="16" y="1801"/>
                    <a:pt x="16" y="1801"/>
                    <a:pt x="16" y="1801"/>
                  </a:cubicBezTo>
                  <a:moveTo>
                    <a:pt x="16" y="2121"/>
                  </a:moveTo>
                  <a:cubicBezTo>
                    <a:pt x="16" y="2081"/>
                    <a:pt x="16" y="2041"/>
                    <a:pt x="16" y="2001"/>
                  </a:cubicBezTo>
                  <a:cubicBezTo>
                    <a:pt x="16" y="1997"/>
                    <a:pt x="13" y="1993"/>
                    <a:pt x="8" y="1993"/>
                  </a:cubicBezTo>
                  <a:cubicBezTo>
                    <a:pt x="4" y="1993"/>
                    <a:pt x="0" y="1997"/>
                    <a:pt x="0" y="2001"/>
                  </a:cubicBezTo>
                  <a:cubicBezTo>
                    <a:pt x="0" y="2041"/>
                    <a:pt x="0" y="2081"/>
                    <a:pt x="0" y="2121"/>
                  </a:cubicBezTo>
                  <a:cubicBezTo>
                    <a:pt x="0" y="2125"/>
                    <a:pt x="4" y="2129"/>
                    <a:pt x="8" y="2129"/>
                  </a:cubicBezTo>
                  <a:cubicBezTo>
                    <a:pt x="12" y="2129"/>
                    <a:pt x="16" y="2125"/>
                    <a:pt x="16" y="2121"/>
                  </a:cubicBezTo>
                  <a:cubicBezTo>
                    <a:pt x="16" y="2121"/>
                    <a:pt x="16" y="2121"/>
                    <a:pt x="16" y="2121"/>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6" name="Freeform 31"/>
            <p:cNvSpPr/>
            <p:nvPr/>
          </p:nvSpPr>
          <p:spPr bwMode="auto">
            <a:xfrm>
              <a:off x="4286100" y="4297261"/>
              <a:ext cx="1158731" cy="2548083"/>
            </a:xfrm>
            <a:custGeom>
              <a:avLst/>
              <a:gdLst>
                <a:gd name="T0" fmla="*/ 0 w 697"/>
                <a:gd name="T1" fmla="*/ 249 h 1532"/>
                <a:gd name="T2" fmla="*/ 0 w 697"/>
                <a:gd name="T3" fmla="*/ 249 h 1532"/>
                <a:gd name="T4" fmla="*/ 449 w 697"/>
                <a:gd name="T5" fmla="*/ 697 h 1532"/>
                <a:gd name="T6" fmla="*/ 449 w 697"/>
                <a:gd name="T7" fmla="*/ 1532 h 1532"/>
                <a:gd name="T8" fmla="*/ 697 w 697"/>
                <a:gd name="T9" fmla="*/ 1532 h 1532"/>
                <a:gd name="T10" fmla="*/ 697 w 697"/>
                <a:gd name="T11" fmla="*/ 697 h 1532"/>
                <a:gd name="T12" fmla="*/ 697 w 697"/>
                <a:gd name="T13" fmla="*/ 697 h 1532"/>
                <a:gd name="T14" fmla="*/ 0 w 697"/>
                <a:gd name="T15" fmla="*/ 0 h 1532"/>
                <a:gd name="T16" fmla="*/ 0 w 697"/>
                <a:gd name="T17" fmla="*/ 249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7" h="1532">
                  <a:moveTo>
                    <a:pt x="0" y="249"/>
                  </a:moveTo>
                  <a:cubicBezTo>
                    <a:pt x="0" y="249"/>
                    <a:pt x="0" y="249"/>
                    <a:pt x="0" y="249"/>
                  </a:cubicBezTo>
                  <a:cubicBezTo>
                    <a:pt x="248" y="249"/>
                    <a:pt x="449" y="449"/>
                    <a:pt x="449" y="697"/>
                  </a:cubicBezTo>
                  <a:cubicBezTo>
                    <a:pt x="449" y="1532"/>
                    <a:pt x="449" y="1532"/>
                    <a:pt x="449" y="1532"/>
                  </a:cubicBezTo>
                  <a:cubicBezTo>
                    <a:pt x="697" y="1532"/>
                    <a:pt x="697" y="1532"/>
                    <a:pt x="697" y="1532"/>
                  </a:cubicBezTo>
                  <a:cubicBezTo>
                    <a:pt x="697" y="697"/>
                    <a:pt x="697" y="697"/>
                    <a:pt x="697" y="697"/>
                  </a:cubicBezTo>
                  <a:cubicBezTo>
                    <a:pt x="697" y="697"/>
                    <a:pt x="697" y="697"/>
                    <a:pt x="697" y="697"/>
                  </a:cubicBezTo>
                  <a:cubicBezTo>
                    <a:pt x="697" y="312"/>
                    <a:pt x="385" y="0"/>
                    <a:pt x="0" y="0"/>
                  </a:cubicBezTo>
                  <a:cubicBezTo>
                    <a:pt x="0" y="249"/>
                    <a:pt x="0" y="249"/>
                    <a:pt x="0" y="249"/>
                  </a:cubicBezTo>
                </a:path>
              </a:pathLst>
            </a:custGeom>
            <a:solidFill>
              <a:schemeClr val="bg1">
                <a:lumMod val="65000"/>
              </a:schemeClr>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7" name="Freeform 32"/>
            <p:cNvSpPr/>
            <p:nvPr/>
          </p:nvSpPr>
          <p:spPr bwMode="auto">
            <a:xfrm>
              <a:off x="3880404" y="4162967"/>
              <a:ext cx="412024" cy="686942"/>
            </a:xfrm>
            <a:custGeom>
              <a:avLst/>
              <a:gdLst>
                <a:gd name="T0" fmla="*/ 230 w 248"/>
                <a:gd name="T1" fmla="*/ 8 h 413"/>
                <a:gd name="T2" fmla="*/ 248 w 248"/>
                <a:gd name="T3" fmla="*/ 17 h 413"/>
                <a:gd name="T4" fmla="*/ 248 w 248"/>
                <a:gd name="T5" fmla="*/ 397 h 413"/>
                <a:gd name="T6" fmla="*/ 230 w 248"/>
                <a:gd name="T7" fmla="*/ 405 h 413"/>
                <a:gd name="T8" fmla="*/ 10 w 248"/>
                <a:gd name="T9" fmla="*/ 222 h 413"/>
                <a:gd name="T10" fmla="*/ 10 w 248"/>
                <a:gd name="T11" fmla="*/ 191 h 413"/>
                <a:gd name="T12" fmla="*/ 230 w 248"/>
                <a:gd name="T13" fmla="*/ 8 h 413"/>
              </a:gdLst>
              <a:ahLst/>
              <a:cxnLst>
                <a:cxn ang="0">
                  <a:pos x="T0" y="T1"/>
                </a:cxn>
                <a:cxn ang="0">
                  <a:pos x="T2" y="T3"/>
                </a:cxn>
                <a:cxn ang="0">
                  <a:pos x="T4" y="T5"/>
                </a:cxn>
                <a:cxn ang="0">
                  <a:pos x="T6" y="T7"/>
                </a:cxn>
                <a:cxn ang="0">
                  <a:pos x="T8" y="T9"/>
                </a:cxn>
                <a:cxn ang="0">
                  <a:pos x="T10" y="T11"/>
                </a:cxn>
                <a:cxn ang="0">
                  <a:pos x="T12" y="T13"/>
                </a:cxn>
              </a:cxnLst>
              <a:rect l="0" t="0" r="r" b="b"/>
              <a:pathLst>
                <a:path w="248" h="413">
                  <a:moveTo>
                    <a:pt x="230" y="8"/>
                  </a:moveTo>
                  <a:cubicBezTo>
                    <a:pt x="240" y="0"/>
                    <a:pt x="248" y="3"/>
                    <a:pt x="248" y="17"/>
                  </a:cubicBezTo>
                  <a:cubicBezTo>
                    <a:pt x="248" y="397"/>
                    <a:pt x="248" y="397"/>
                    <a:pt x="248" y="397"/>
                  </a:cubicBezTo>
                  <a:cubicBezTo>
                    <a:pt x="248" y="410"/>
                    <a:pt x="240" y="413"/>
                    <a:pt x="230" y="405"/>
                  </a:cubicBezTo>
                  <a:cubicBezTo>
                    <a:pt x="10" y="222"/>
                    <a:pt x="10" y="222"/>
                    <a:pt x="10" y="222"/>
                  </a:cubicBezTo>
                  <a:cubicBezTo>
                    <a:pt x="0" y="213"/>
                    <a:pt x="0" y="200"/>
                    <a:pt x="10" y="191"/>
                  </a:cubicBezTo>
                  <a:cubicBezTo>
                    <a:pt x="230" y="8"/>
                    <a:pt x="230" y="8"/>
                    <a:pt x="230" y="8"/>
                  </a:cubicBezTo>
                </a:path>
              </a:pathLst>
            </a:custGeom>
            <a:solidFill>
              <a:schemeClr val="bg1">
                <a:lumMod val="65000"/>
              </a:schemeClr>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8" name="Freeform 34"/>
            <p:cNvSpPr>
              <a:spLocks noEditPoints="1"/>
            </p:cNvSpPr>
            <p:nvPr/>
          </p:nvSpPr>
          <p:spPr bwMode="auto">
            <a:xfrm>
              <a:off x="4142665" y="4487102"/>
              <a:ext cx="1115841" cy="2197933"/>
            </a:xfrm>
            <a:custGeom>
              <a:avLst/>
              <a:gdLst>
                <a:gd name="T0" fmla="*/ 654 w 671"/>
                <a:gd name="T1" fmla="*/ 1194 h 1322"/>
                <a:gd name="T2" fmla="*/ 653 w 671"/>
                <a:gd name="T3" fmla="*/ 1253 h 1322"/>
                <a:gd name="T4" fmla="*/ 654 w 671"/>
                <a:gd name="T5" fmla="*/ 1314 h 1322"/>
                <a:gd name="T6" fmla="*/ 662 w 671"/>
                <a:gd name="T7" fmla="*/ 1322 h 1322"/>
                <a:gd name="T8" fmla="*/ 670 w 671"/>
                <a:gd name="T9" fmla="*/ 1314 h 1322"/>
                <a:gd name="T10" fmla="*/ 669 w 671"/>
                <a:gd name="T11" fmla="*/ 1253 h 1322"/>
                <a:gd name="T12" fmla="*/ 670 w 671"/>
                <a:gd name="T13" fmla="*/ 1194 h 1322"/>
                <a:gd name="T14" fmla="*/ 662 w 671"/>
                <a:gd name="T15" fmla="*/ 1186 h 1322"/>
                <a:gd name="T16" fmla="*/ 654 w 671"/>
                <a:gd name="T17" fmla="*/ 1194 h 1322"/>
                <a:gd name="T18" fmla="*/ 655 w 671"/>
                <a:gd name="T19" fmla="*/ 874 h 1322"/>
                <a:gd name="T20" fmla="*/ 655 w 671"/>
                <a:gd name="T21" fmla="*/ 994 h 1322"/>
                <a:gd name="T22" fmla="*/ 663 w 671"/>
                <a:gd name="T23" fmla="*/ 1002 h 1322"/>
                <a:gd name="T24" fmla="*/ 671 w 671"/>
                <a:gd name="T25" fmla="*/ 994 h 1322"/>
                <a:gd name="T26" fmla="*/ 671 w 671"/>
                <a:gd name="T27" fmla="*/ 874 h 1322"/>
                <a:gd name="T28" fmla="*/ 663 w 671"/>
                <a:gd name="T29" fmla="*/ 866 h 1322"/>
                <a:gd name="T30" fmla="*/ 655 w 671"/>
                <a:gd name="T31" fmla="*/ 874 h 1322"/>
                <a:gd name="T32" fmla="*/ 652 w 671"/>
                <a:gd name="T33" fmla="*/ 554 h 1322"/>
                <a:gd name="T34" fmla="*/ 655 w 671"/>
                <a:gd name="T35" fmla="*/ 674 h 1322"/>
                <a:gd name="T36" fmla="*/ 663 w 671"/>
                <a:gd name="T37" fmla="*/ 682 h 1322"/>
                <a:gd name="T38" fmla="*/ 671 w 671"/>
                <a:gd name="T39" fmla="*/ 674 h 1322"/>
                <a:gd name="T40" fmla="*/ 668 w 671"/>
                <a:gd name="T41" fmla="*/ 553 h 1322"/>
                <a:gd name="T42" fmla="*/ 660 w 671"/>
                <a:gd name="T43" fmla="*/ 546 h 1322"/>
                <a:gd name="T44" fmla="*/ 652 w 671"/>
                <a:gd name="T45" fmla="*/ 554 h 1322"/>
                <a:gd name="T46" fmla="*/ 560 w 671"/>
                <a:gd name="T47" fmla="*/ 258 h 1322"/>
                <a:gd name="T48" fmla="*/ 616 w 671"/>
                <a:gd name="T49" fmla="*/ 362 h 1322"/>
                <a:gd name="T50" fmla="*/ 626 w 671"/>
                <a:gd name="T51" fmla="*/ 366 h 1322"/>
                <a:gd name="T52" fmla="*/ 631 w 671"/>
                <a:gd name="T53" fmla="*/ 356 h 1322"/>
                <a:gd name="T54" fmla="*/ 573 w 671"/>
                <a:gd name="T55" fmla="*/ 249 h 1322"/>
                <a:gd name="T56" fmla="*/ 562 w 671"/>
                <a:gd name="T57" fmla="*/ 247 h 1322"/>
                <a:gd name="T58" fmla="*/ 560 w 671"/>
                <a:gd name="T59" fmla="*/ 258 h 1322"/>
                <a:gd name="T60" fmla="*/ 319 w 671"/>
                <a:gd name="T61" fmla="*/ 60 h 1322"/>
                <a:gd name="T62" fmla="*/ 323 w 671"/>
                <a:gd name="T63" fmla="*/ 61 h 1322"/>
                <a:gd name="T64" fmla="*/ 326 w 671"/>
                <a:gd name="T65" fmla="*/ 54 h 1322"/>
                <a:gd name="T66" fmla="*/ 323 w 671"/>
                <a:gd name="T67" fmla="*/ 61 h 1322"/>
                <a:gd name="T68" fmla="*/ 422 w 671"/>
                <a:gd name="T69" fmla="*/ 118 h 1322"/>
                <a:gd name="T70" fmla="*/ 433 w 671"/>
                <a:gd name="T71" fmla="*/ 117 h 1322"/>
                <a:gd name="T72" fmla="*/ 431 w 671"/>
                <a:gd name="T73" fmla="*/ 105 h 1322"/>
                <a:gd name="T74" fmla="*/ 329 w 671"/>
                <a:gd name="T75" fmla="*/ 47 h 1322"/>
                <a:gd name="T76" fmla="*/ 329 w 671"/>
                <a:gd name="T77" fmla="*/ 47 h 1322"/>
                <a:gd name="T78" fmla="*/ 325 w 671"/>
                <a:gd name="T79" fmla="*/ 45 h 1322"/>
                <a:gd name="T80" fmla="*/ 315 w 671"/>
                <a:gd name="T81" fmla="*/ 49 h 1322"/>
                <a:gd name="T82" fmla="*/ 319 w 671"/>
                <a:gd name="T83" fmla="*/ 60 h 1322"/>
                <a:gd name="T84" fmla="*/ 8 w 671"/>
                <a:gd name="T85" fmla="*/ 17 h 1322"/>
                <a:gd name="T86" fmla="*/ 59 w 671"/>
                <a:gd name="T87" fmla="*/ 16 h 1322"/>
                <a:gd name="T88" fmla="*/ 127 w 671"/>
                <a:gd name="T89" fmla="*/ 18 h 1322"/>
                <a:gd name="T90" fmla="*/ 136 w 671"/>
                <a:gd name="T91" fmla="*/ 11 h 1322"/>
                <a:gd name="T92" fmla="*/ 128 w 671"/>
                <a:gd name="T93" fmla="*/ 2 h 1322"/>
                <a:gd name="T94" fmla="*/ 59 w 671"/>
                <a:gd name="T95" fmla="*/ 0 h 1322"/>
                <a:gd name="T96" fmla="*/ 8 w 671"/>
                <a:gd name="T97" fmla="*/ 1 h 1322"/>
                <a:gd name="T98" fmla="*/ 0 w 671"/>
                <a:gd name="T99" fmla="*/ 9 h 1322"/>
                <a:gd name="T100" fmla="*/ 8 w 671"/>
                <a:gd name="T101" fmla="*/ 17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71" h="1322">
                  <a:moveTo>
                    <a:pt x="654" y="1194"/>
                  </a:moveTo>
                  <a:cubicBezTo>
                    <a:pt x="654" y="1213"/>
                    <a:pt x="653" y="1233"/>
                    <a:pt x="653" y="1253"/>
                  </a:cubicBezTo>
                  <a:cubicBezTo>
                    <a:pt x="653" y="1273"/>
                    <a:pt x="654" y="1293"/>
                    <a:pt x="654" y="1314"/>
                  </a:cubicBezTo>
                  <a:cubicBezTo>
                    <a:pt x="654" y="1318"/>
                    <a:pt x="657" y="1322"/>
                    <a:pt x="662" y="1322"/>
                  </a:cubicBezTo>
                  <a:cubicBezTo>
                    <a:pt x="666" y="1322"/>
                    <a:pt x="670" y="1318"/>
                    <a:pt x="670" y="1314"/>
                  </a:cubicBezTo>
                  <a:cubicBezTo>
                    <a:pt x="670" y="1293"/>
                    <a:pt x="669" y="1273"/>
                    <a:pt x="669" y="1253"/>
                  </a:cubicBezTo>
                  <a:cubicBezTo>
                    <a:pt x="669" y="1233"/>
                    <a:pt x="670" y="1213"/>
                    <a:pt x="670" y="1194"/>
                  </a:cubicBezTo>
                  <a:cubicBezTo>
                    <a:pt x="670" y="1189"/>
                    <a:pt x="666" y="1186"/>
                    <a:pt x="662" y="1186"/>
                  </a:cubicBezTo>
                  <a:cubicBezTo>
                    <a:pt x="657" y="1186"/>
                    <a:pt x="654" y="1189"/>
                    <a:pt x="654" y="1194"/>
                  </a:cubicBezTo>
                  <a:moveTo>
                    <a:pt x="655" y="874"/>
                  </a:moveTo>
                  <a:cubicBezTo>
                    <a:pt x="655" y="914"/>
                    <a:pt x="655" y="954"/>
                    <a:pt x="655" y="994"/>
                  </a:cubicBezTo>
                  <a:cubicBezTo>
                    <a:pt x="655" y="998"/>
                    <a:pt x="658" y="1002"/>
                    <a:pt x="663" y="1002"/>
                  </a:cubicBezTo>
                  <a:cubicBezTo>
                    <a:pt x="667" y="1002"/>
                    <a:pt x="671" y="998"/>
                    <a:pt x="671" y="994"/>
                  </a:cubicBezTo>
                  <a:cubicBezTo>
                    <a:pt x="671" y="954"/>
                    <a:pt x="671" y="914"/>
                    <a:pt x="671" y="874"/>
                  </a:cubicBezTo>
                  <a:cubicBezTo>
                    <a:pt x="671" y="869"/>
                    <a:pt x="668" y="866"/>
                    <a:pt x="663" y="866"/>
                  </a:cubicBezTo>
                  <a:cubicBezTo>
                    <a:pt x="659" y="866"/>
                    <a:pt x="655" y="869"/>
                    <a:pt x="655" y="874"/>
                  </a:cubicBezTo>
                  <a:moveTo>
                    <a:pt x="652" y="554"/>
                  </a:moveTo>
                  <a:cubicBezTo>
                    <a:pt x="653" y="594"/>
                    <a:pt x="654" y="634"/>
                    <a:pt x="655" y="674"/>
                  </a:cubicBezTo>
                  <a:cubicBezTo>
                    <a:pt x="655" y="678"/>
                    <a:pt x="658" y="682"/>
                    <a:pt x="663" y="682"/>
                  </a:cubicBezTo>
                  <a:cubicBezTo>
                    <a:pt x="667" y="682"/>
                    <a:pt x="671" y="678"/>
                    <a:pt x="671" y="674"/>
                  </a:cubicBezTo>
                  <a:cubicBezTo>
                    <a:pt x="670" y="634"/>
                    <a:pt x="669" y="594"/>
                    <a:pt x="668" y="553"/>
                  </a:cubicBezTo>
                  <a:cubicBezTo>
                    <a:pt x="668" y="549"/>
                    <a:pt x="664" y="546"/>
                    <a:pt x="660" y="546"/>
                  </a:cubicBezTo>
                  <a:cubicBezTo>
                    <a:pt x="656" y="546"/>
                    <a:pt x="652" y="549"/>
                    <a:pt x="652" y="554"/>
                  </a:cubicBezTo>
                  <a:moveTo>
                    <a:pt x="560" y="258"/>
                  </a:moveTo>
                  <a:cubicBezTo>
                    <a:pt x="582" y="290"/>
                    <a:pt x="601" y="325"/>
                    <a:pt x="616" y="362"/>
                  </a:cubicBezTo>
                  <a:cubicBezTo>
                    <a:pt x="618" y="366"/>
                    <a:pt x="622" y="368"/>
                    <a:pt x="626" y="366"/>
                  </a:cubicBezTo>
                  <a:cubicBezTo>
                    <a:pt x="630" y="364"/>
                    <a:pt x="632" y="360"/>
                    <a:pt x="631" y="356"/>
                  </a:cubicBezTo>
                  <a:cubicBezTo>
                    <a:pt x="615" y="318"/>
                    <a:pt x="596" y="282"/>
                    <a:pt x="573" y="249"/>
                  </a:cubicBezTo>
                  <a:cubicBezTo>
                    <a:pt x="570" y="245"/>
                    <a:pt x="565" y="244"/>
                    <a:pt x="562" y="247"/>
                  </a:cubicBezTo>
                  <a:cubicBezTo>
                    <a:pt x="558" y="249"/>
                    <a:pt x="557" y="254"/>
                    <a:pt x="560" y="258"/>
                  </a:cubicBezTo>
                  <a:moveTo>
                    <a:pt x="319" y="60"/>
                  </a:moveTo>
                  <a:cubicBezTo>
                    <a:pt x="320" y="60"/>
                    <a:pt x="322" y="61"/>
                    <a:pt x="323" y="61"/>
                  </a:cubicBezTo>
                  <a:cubicBezTo>
                    <a:pt x="326" y="54"/>
                    <a:pt x="326" y="54"/>
                    <a:pt x="326" y="54"/>
                  </a:cubicBezTo>
                  <a:cubicBezTo>
                    <a:pt x="323" y="61"/>
                    <a:pt x="323" y="61"/>
                    <a:pt x="323" y="61"/>
                  </a:cubicBezTo>
                  <a:cubicBezTo>
                    <a:pt x="358" y="77"/>
                    <a:pt x="391" y="96"/>
                    <a:pt x="422" y="118"/>
                  </a:cubicBezTo>
                  <a:cubicBezTo>
                    <a:pt x="425" y="121"/>
                    <a:pt x="430" y="120"/>
                    <a:pt x="433" y="117"/>
                  </a:cubicBezTo>
                  <a:cubicBezTo>
                    <a:pt x="435" y="113"/>
                    <a:pt x="435" y="108"/>
                    <a:pt x="431" y="105"/>
                  </a:cubicBezTo>
                  <a:cubicBezTo>
                    <a:pt x="399" y="83"/>
                    <a:pt x="365" y="63"/>
                    <a:pt x="329" y="47"/>
                  </a:cubicBezTo>
                  <a:cubicBezTo>
                    <a:pt x="329" y="47"/>
                    <a:pt x="329" y="47"/>
                    <a:pt x="329" y="47"/>
                  </a:cubicBezTo>
                  <a:cubicBezTo>
                    <a:pt x="328" y="46"/>
                    <a:pt x="327" y="46"/>
                    <a:pt x="325" y="45"/>
                  </a:cubicBezTo>
                  <a:cubicBezTo>
                    <a:pt x="321" y="43"/>
                    <a:pt x="317" y="45"/>
                    <a:pt x="315" y="49"/>
                  </a:cubicBezTo>
                  <a:cubicBezTo>
                    <a:pt x="313" y="53"/>
                    <a:pt x="315" y="58"/>
                    <a:pt x="319" y="60"/>
                  </a:cubicBezTo>
                  <a:moveTo>
                    <a:pt x="8" y="17"/>
                  </a:moveTo>
                  <a:cubicBezTo>
                    <a:pt x="25" y="17"/>
                    <a:pt x="42" y="16"/>
                    <a:pt x="59" y="16"/>
                  </a:cubicBezTo>
                  <a:cubicBezTo>
                    <a:pt x="82" y="16"/>
                    <a:pt x="105" y="17"/>
                    <a:pt x="127" y="18"/>
                  </a:cubicBezTo>
                  <a:cubicBezTo>
                    <a:pt x="132" y="19"/>
                    <a:pt x="136" y="15"/>
                    <a:pt x="136" y="11"/>
                  </a:cubicBezTo>
                  <a:cubicBezTo>
                    <a:pt x="136" y="6"/>
                    <a:pt x="133" y="3"/>
                    <a:pt x="128" y="2"/>
                  </a:cubicBezTo>
                  <a:cubicBezTo>
                    <a:pt x="105" y="1"/>
                    <a:pt x="82" y="0"/>
                    <a:pt x="59" y="0"/>
                  </a:cubicBezTo>
                  <a:cubicBezTo>
                    <a:pt x="42" y="0"/>
                    <a:pt x="25" y="1"/>
                    <a:pt x="8" y="1"/>
                  </a:cubicBezTo>
                  <a:cubicBezTo>
                    <a:pt x="3" y="1"/>
                    <a:pt x="0" y="5"/>
                    <a:pt x="0" y="9"/>
                  </a:cubicBezTo>
                  <a:cubicBezTo>
                    <a:pt x="0" y="14"/>
                    <a:pt x="4" y="17"/>
                    <a:pt x="8" y="17"/>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89" name="Freeform 43"/>
            <p:cNvSpPr/>
            <p:nvPr/>
          </p:nvSpPr>
          <p:spPr bwMode="auto">
            <a:xfrm>
              <a:off x="4106104" y="4861158"/>
              <a:ext cx="2319571" cy="1984186"/>
            </a:xfrm>
            <a:custGeom>
              <a:avLst/>
              <a:gdLst>
                <a:gd name="T0" fmla="*/ 1395 w 1395"/>
                <a:gd name="T1" fmla="*/ 698 h 1193"/>
                <a:gd name="T2" fmla="*/ 697 w 1395"/>
                <a:gd name="T3" fmla="*/ 0 h 1193"/>
                <a:gd name="T4" fmla="*/ 697 w 1395"/>
                <a:gd name="T5" fmla="*/ 249 h 1193"/>
                <a:gd name="T6" fmla="*/ 697 w 1395"/>
                <a:gd name="T7" fmla="*/ 1 h 1193"/>
                <a:gd name="T8" fmla="*/ 0 w 1395"/>
                <a:gd name="T9" fmla="*/ 698 h 1193"/>
                <a:gd name="T10" fmla="*/ 249 w 1395"/>
                <a:gd name="T11" fmla="*/ 698 h 1193"/>
                <a:gd name="T12" fmla="*/ 249 w 1395"/>
                <a:gd name="T13" fmla="*/ 698 h 1193"/>
                <a:gd name="T14" fmla="*/ 697 w 1395"/>
                <a:gd name="T15" fmla="*/ 249 h 1193"/>
                <a:gd name="T16" fmla="*/ 697 w 1395"/>
                <a:gd name="T17" fmla="*/ 249 h 1193"/>
                <a:gd name="T18" fmla="*/ 1146 w 1395"/>
                <a:gd name="T19" fmla="*/ 698 h 1193"/>
                <a:gd name="T20" fmla="*/ 1146 w 1395"/>
                <a:gd name="T21" fmla="*/ 1193 h 1193"/>
                <a:gd name="T22" fmla="*/ 1395 w 1395"/>
                <a:gd name="T23" fmla="*/ 1193 h 1193"/>
                <a:gd name="T24" fmla="*/ 1395 w 1395"/>
                <a:gd name="T25" fmla="*/ 698 h 1193"/>
                <a:gd name="T26" fmla="*/ 1395 w 1395"/>
                <a:gd name="T27" fmla="*/ 698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5" h="1193">
                  <a:moveTo>
                    <a:pt x="1395" y="698"/>
                  </a:moveTo>
                  <a:cubicBezTo>
                    <a:pt x="1395" y="313"/>
                    <a:pt x="1082" y="1"/>
                    <a:pt x="697" y="0"/>
                  </a:cubicBezTo>
                  <a:cubicBezTo>
                    <a:pt x="697" y="249"/>
                    <a:pt x="697" y="249"/>
                    <a:pt x="697" y="249"/>
                  </a:cubicBezTo>
                  <a:cubicBezTo>
                    <a:pt x="697" y="1"/>
                    <a:pt x="697" y="1"/>
                    <a:pt x="697" y="1"/>
                  </a:cubicBezTo>
                  <a:cubicBezTo>
                    <a:pt x="312" y="1"/>
                    <a:pt x="0" y="313"/>
                    <a:pt x="0" y="698"/>
                  </a:cubicBezTo>
                  <a:cubicBezTo>
                    <a:pt x="249" y="698"/>
                    <a:pt x="249" y="698"/>
                    <a:pt x="249" y="698"/>
                  </a:cubicBezTo>
                  <a:cubicBezTo>
                    <a:pt x="249" y="698"/>
                    <a:pt x="249" y="698"/>
                    <a:pt x="249" y="698"/>
                  </a:cubicBezTo>
                  <a:cubicBezTo>
                    <a:pt x="249" y="450"/>
                    <a:pt x="450" y="249"/>
                    <a:pt x="697" y="249"/>
                  </a:cubicBezTo>
                  <a:cubicBezTo>
                    <a:pt x="697" y="249"/>
                    <a:pt x="697" y="249"/>
                    <a:pt x="697" y="249"/>
                  </a:cubicBezTo>
                  <a:cubicBezTo>
                    <a:pt x="945" y="249"/>
                    <a:pt x="1146" y="450"/>
                    <a:pt x="1146" y="698"/>
                  </a:cubicBezTo>
                  <a:cubicBezTo>
                    <a:pt x="1146" y="1193"/>
                    <a:pt x="1146" y="1193"/>
                    <a:pt x="1146" y="1193"/>
                  </a:cubicBezTo>
                  <a:cubicBezTo>
                    <a:pt x="1395" y="1193"/>
                    <a:pt x="1395" y="1193"/>
                    <a:pt x="1395" y="1193"/>
                  </a:cubicBezTo>
                  <a:cubicBezTo>
                    <a:pt x="1395" y="698"/>
                    <a:pt x="1395" y="698"/>
                    <a:pt x="1395" y="698"/>
                  </a:cubicBezTo>
                  <a:cubicBezTo>
                    <a:pt x="1395" y="698"/>
                    <a:pt x="1395" y="698"/>
                    <a:pt x="1395" y="698"/>
                  </a:cubicBezTo>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90" name="Freeform 44"/>
            <p:cNvSpPr/>
            <p:nvPr/>
          </p:nvSpPr>
          <p:spPr bwMode="auto">
            <a:xfrm>
              <a:off x="3973216" y="6020592"/>
              <a:ext cx="686942" cy="413430"/>
            </a:xfrm>
            <a:custGeom>
              <a:avLst/>
              <a:gdLst>
                <a:gd name="T0" fmla="*/ 8 w 413"/>
                <a:gd name="T1" fmla="*/ 18 h 249"/>
                <a:gd name="T2" fmla="*/ 17 w 413"/>
                <a:gd name="T3" fmla="*/ 0 h 249"/>
                <a:gd name="T4" fmla="*/ 397 w 413"/>
                <a:gd name="T5" fmla="*/ 0 h 249"/>
                <a:gd name="T6" fmla="*/ 405 w 413"/>
                <a:gd name="T7" fmla="*/ 18 h 249"/>
                <a:gd name="T8" fmla="*/ 222 w 413"/>
                <a:gd name="T9" fmla="*/ 238 h 249"/>
                <a:gd name="T10" fmla="*/ 191 w 413"/>
                <a:gd name="T11" fmla="*/ 238 h 249"/>
                <a:gd name="T12" fmla="*/ 8 w 413"/>
                <a:gd name="T13" fmla="*/ 18 h 249"/>
              </a:gdLst>
              <a:ahLst/>
              <a:cxnLst>
                <a:cxn ang="0">
                  <a:pos x="T0" y="T1"/>
                </a:cxn>
                <a:cxn ang="0">
                  <a:pos x="T2" y="T3"/>
                </a:cxn>
                <a:cxn ang="0">
                  <a:pos x="T4" y="T5"/>
                </a:cxn>
                <a:cxn ang="0">
                  <a:pos x="T6" y="T7"/>
                </a:cxn>
                <a:cxn ang="0">
                  <a:pos x="T8" y="T9"/>
                </a:cxn>
                <a:cxn ang="0">
                  <a:pos x="T10" y="T11"/>
                </a:cxn>
                <a:cxn ang="0">
                  <a:pos x="T12" y="T13"/>
                </a:cxn>
              </a:cxnLst>
              <a:rect l="0" t="0" r="r" b="b"/>
              <a:pathLst>
                <a:path w="413" h="249">
                  <a:moveTo>
                    <a:pt x="8" y="18"/>
                  </a:moveTo>
                  <a:cubicBezTo>
                    <a:pt x="0" y="8"/>
                    <a:pt x="3" y="0"/>
                    <a:pt x="17" y="0"/>
                  </a:cubicBezTo>
                  <a:cubicBezTo>
                    <a:pt x="397" y="0"/>
                    <a:pt x="397" y="0"/>
                    <a:pt x="397" y="0"/>
                  </a:cubicBezTo>
                  <a:cubicBezTo>
                    <a:pt x="410" y="0"/>
                    <a:pt x="413" y="8"/>
                    <a:pt x="405" y="18"/>
                  </a:cubicBezTo>
                  <a:cubicBezTo>
                    <a:pt x="222" y="238"/>
                    <a:pt x="222" y="238"/>
                    <a:pt x="222" y="238"/>
                  </a:cubicBezTo>
                  <a:cubicBezTo>
                    <a:pt x="213" y="249"/>
                    <a:pt x="200" y="249"/>
                    <a:pt x="191" y="238"/>
                  </a:cubicBezTo>
                  <a:cubicBezTo>
                    <a:pt x="8" y="18"/>
                    <a:pt x="8" y="18"/>
                    <a:pt x="8" y="18"/>
                  </a:cubicBezTo>
                </a:path>
              </a:pathLst>
            </a:custGeom>
            <a:solidFill>
              <a:schemeClr val="accent1"/>
            </a:solidFill>
            <a:ln>
              <a:noFill/>
            </a:ln>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sp>
          <p:nvSpPr>
            <p:cNvPr id="91" name="Freeform 46"/>
            <p:cNvSpPr>
              <a:spLocks noEditPoints="1"/>
            </p:cNvSpPr>
            <p:nvPr/>
          </p:nvSpPr>
          <p:spPr bwMode="auto">
            <a:xfrm>
              <a:off x="4305788" y="5069280"/>
              <a:ext cx="1932156" cy="1782392"/>
            </a:xfrm>
            <a:custGeom>
              <a:avLst/>
              <a:gdLst>
                <a:gd name="T0" fmla="*/ 1146 w 1162"/>
                <a:gd name="T1" fmla="*/ 1064 h 1072"/>
                <a:gd name="T2" fmla="*/ 1162 w 1162"/>
                <a:gd name="T3" fmla="*/ 1064 h 1072"/>
                <a:gd name="T4" fmla="*/ 1154 w 1162"/>
                <a:gd name="T5" fmla="*/ 936 h 1072"/>
                <a:gd name="T6" fmla="*/ 1146 w 1162"/>
                <a:gd name="T7" fmla="*/ 624 h 1072"/>
                <a:gd name="T8" fmla="*/ 1146 w 1162"/>
                <a:gd name="T9" fmla="*/ 744 h 1072"/>
                <a:gd name="T10" fmla="*/ 1162 w 1162"/>
                <a:gd name="T11" fmla="*/ 744 h 1072"/>
                <a:gd name="T12" fmla="*/ 1162 w 1162"/>
                <a:gd name="T13" fmla="*/ 624 h 1072"/>
                <a:gd name="T14" fmla="*/ 1146 w 1162"/>
                <a:gd name="T15" fmla="*/ 624 h 1072"/>
                <a:gd name="T16" fmla="*/ 1135 w 1162"/>
                <a:gd name="T17" fmla="*/ 427 h 1072"/>
                <a:gd name="T18" fmla="*/ 1151 w 1162"/>
                <a:gd name="T19" fmla="*/ 423 h 1072"/>
                <a:gd name="T20" fmla="*/ 1099 w 1162"/>
                <a:gd name="T21" fmla="*/ 305 h 1072"/>
                <a:gd name="T22" fmla="*/ 1096 w 1162"/>
                <a:gd name="T23" fmla="*/ 316 h 1072"/>
                <a:gd name="T24" fmla="*/ 976 w 1162"/>
                <a:gd name="T25" fmla="*/ 161 h 1072"/>
                <a:gd name="T26" fmla="*/ 986 w 1162"/>
                <a:gd name="T27" fmla="*/ 149 h 1072"/>
                <a:gd name="T28" fmla="*/ 876 w 1162"/>
                <a:gd name="T29" fmla="*/ 82 h 1072"/>
                <a:gd name="T30" fmla="*/ 576 w 1162"/>
                <a:gd name="T31" fmla="*/ 16 h 1072"/>
                <a:gd name="T32" fmla="*/ 640 w 1162"/>
                <a:gd name="T33" fmla="*/ 19 h 1072"/>
                <a:gd name="T34" fmla="*/ 704 w 1162"/>
                <a:gd name="T35" fmla="*/ 20 h 1072"/>
                <a:gd name="T36" fmla="*/ 641 w 1162"/>
                <a:gd name="T37" fmla="*/ 3 h 1072"/>
                <a:gd name="T38" fmla="*/ 576 w 1162"/>
                <a:gd name="T39" fmla="*/ 0 h 1072"/>
                <a:gd name="T40" fmla="*/ 576 w 1162"/>
                <a:gd name="T41" fmla="*/ 16 h 1072"/>
                <a:gd name="T42" fmla="*/ 383 w 1162"/>
                <a:gd name="T43" fmla="*/ 49 h 1072"/>
                <a:gd name="T44" fmla="*/ 377 w 1162"/>
                <a:gd name="T45" fmla="*/ 34 h 1072"/>
                <a:gd name="T46" fmla="*/ 264 w 1162"/>
                <a:gd name="T47" fmla="*/ 95 h 1072"/>
                <a:gd name="T48" fmla="*/ 62 w 1162"/>
                <a:gd name="T49" fmla="*/ 324 h 1072"/>
                <a:gd name="T50" fmla="*/ 125 w 1162"/>
                <a:gd name="T51" fmla="*/ 214 h 1072"/>
                <a:gd name="T52" fmla="*/ 48 w 1162"/>
                <a:gd name="T53" fmla="*/ 317 h 1072"/>
                <a:gd name="T54" fmla="*/ 62 w 1162"/>
                <a:gd name="T55" fmla="*/ 324 h 1072"/>
                <a:gd name="T56" fmla="*/ 16 w 1162"/>
                <a:gd name="T57" fmla="*/ 634 h 1072"/>
                <a:gd name="T58" fmla="*/ 16 w 1162"/>
                <a:gd name="T59" fmla="*/ 584 h 1072"/>
                <a:gd name="T60" fmla="*/ 10 w 1162"/>
                <a:gd name="T61" fmla="*/ 506 h 1072"/>
                <a:gd name="T62" fmla="*/ 0 w 1162"/>
                <a:gd name="T63" fmla="*/ 584 h 1072"/>
                <a:gd name="T64" fmla="*/ 0 w 1162"/>
                <a:gd name="T65" fmla="*/ 634 h 1072"/>
                <a:gd name="T66" fmla="*/ 16 w 1162"/>
                <a:gd name="T67" fmla="*/ 634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62" h="1072">
                  <a:moveTo>
                    <a:pt x="1146" y="944"/>
                  </a:moveTo>
                  <a:cubicBezTo>
                    <a:pt x="1146" y="984"/>
                    <a:pt x="1146" y="1024"/>
                    <a:pt x="1146" y="1064"/>
                  </a:cubicBezTo>
                  <a:cubicBezTo>
                    <a:pt x="1146" y="1069"/>
                    <a:pt x="1150" y="1072"/>
                    <a:pt x="1154" y="1072"/>
                  </a:cubicBezTo>
                  <a:cubicBezTo>
                    <a:pt x="1158" y="1072"/>
                    <a:pt x="1162" y="1069"/>
                    <a:pt x="1162" y="1064"/>
                  </a:cubicBezTo>
                  <a:cubicBezTo>
                    <a:pt x="1162" y="1024"/>
                    <a:pt x="1162" y="984"/>
                    <a:pt x="1162" y="944"/>
                  </a:cubicBezTo>
                  <a:cubicBezTo>
                    <a:pt x="1162" y="940"/>
                    <a:pt x="1158" y="936"/>
                    <a:pt x="1154" y="936"/>
                  </a:cubicBezTo>
                  <a:cubicBezTo>
                    <a:pt x="1150" y="936"/>
                    <a:pt x="1146" y="940"/>
                    <a:pt x="1146" y="944"/>
                  </a:cubicBezTo>
                  <a:moveTo>
                    <a:pt x="1146" y="624"/>
                  </a:moveTo>
                  <a:cubicBezTo>
                    <a:pt x="1146" y="629"/>
                    <a:pt x="1146" y="635"/>
                    <a:pt x="1146" y="640"/>
                  </a:cubicBezTo>
                  <a:cubicBezTo>
                    <a:pt x="1146" y="675"/>
                    <a:pt x="1146" y="710"/>
                    <a:pt x="1146" y="744"/>
                  </a:cubicBezTo>
                  <a:cubicBezTo>
                    <a:pt x="1146" y="749"/>
                    <a:pt x="1150" y="752"/>
                    <a:pt x="1154" y="752"/>
                  </a:cubicBezTo>
                  <a:cubicBezTo>
                    <a:pt x="1158" y="752"/>
                    <a:pt x="1162" y="749"/>
                    <a:pt x="1162" y="744"/>
                  </a:cubicBezTo>
                  <a:cubicBezTo>
                    <a:pt x="1162" y="710"/>
                    <a:pt x="1162" y="675"/>
                    <a:pt x="1162" y="640"/>
                  </a:cubicBezTo>
                  <a:cubicBezTo>
                    <a:pt x="1162" y="635"/>
                    <a:pt x="1162" y="630"/>
                    <a:pt x="1162" y="624"/>
                  </a:cubicBezTo>
                  <a:cubicBezTo>
                    <a:pt x="1162" y="620"/>
                    <a:pt x="1159" y="616"/>
                    <a:pt x="1154" y="616"/>
                  </a:cubicBezTo>
                  <a:cubicBezTo>
                    <a:pt x="1150" y="616"/>
                    <a:pt x="1146" y="620"/>
                    <a:pt x="1146" y="624"/>
                  </a:cubicBezTo>
                  <a:moveTo>
                    <a:pt x="1096" y="316"/>
                  </a:moveTo>
                  <a:cubicBezTo>
                    <a:pt x="1113" y="351"/>
                    <a:pt x="1127" y="388"/>
                    <a:pt x="1135" y="427"/>
                  </a:cubicBezTo>
                  <a:cubicBezTo>
                    <a:pt x="1136" y="431"/>
                    <a:pt x="1140" y="434"/>
                    <a:pt x="1145" y="433"/>
                  </a:cubicBezTo>
                  <a:cubicBezTo>
                    <a:pt x="1149" y="432"/>
                    <a:pt x="1152" y="428"/>
                    <a:pt x="1151" y="423"/>
                  </a:cubicBezTo>
                  <a:cubicBezTo>
                    <a:pt x="1142" y="384"/>
                    <a:pt x="1128" y="345"/>
                    <a:pt x="1110" y="309"/>
                  </a:cubicBezTo>
                  <a:cubicBezTo>
                    <a:pt x="1108" y="305"/>
                    <a:pt x="1103" y="303"/>
                    <a:pt x="1099" y="305"/>
                  </a:cubicBezTo>
                  <a:cubicBezTo>
                    <a:pt x="1095" y="307"/>
                    <a:pt x="1094" y="312"/>
                    <a:pt x="1096" y="316"/>
                  </a:cubicBezTo>
                  <a:cubicBezTo>
                    <a:pt x="1096" y="316"/>
                    <a:pt x="1096" y="316"/>
                    <a:pt x="1096" y="316"/>
                  </a:cubicBezTo>
                  <a:moveTo>
                    <a:pt x="879" y="93"/>
                  </a:moveTo>
                  <a:cubicBezTo>
                    <a:pt x="914" y="112"/>
                    <a:pt x="946" y="135"/>
                    <a:pt x="976" y="161"/>
                  </a:cubicBezTo>
                  <a:cubicBezTo>
                    <a:pt x="979" y="164"/>
                    <a:pt x="984" y="164"/>
                    <a:pt x="987" y="161"/>
                  </a:cubicBezTo>
                  <a:cubicBezTo>
                    <a:pt x="990" y="157"/>
                    <a:pt x="989" y="152"/>
                    <a:pt x="986" y="149"/>
                  </a:cubicBezTo>
                  <a:cubicBezTo>
                    <a:pt x="956" y="122"/>
                    <a:pt x="922" y="99"/>
                    <a:pt x="887" y="79"/>
                  </a:cubicBezTo>
                  <a:cubicBezTo>
                    <a:pt x="883" y="77"/>
                    <a:pt x="878" y="78"/>
                    <a:pt x="876" y="82"/>
                  </a:cubicBezTo>
                  <a:cubicBezTo>
                    <a:pt x="874" y="86"/>
                    <a:pt x="875" y="91"/>
                    <a:pt x="879" y="93"/>
                  </a:cubicBezTo>
                  <a:moveTo>
                    <a:pt x="576" y="16"/>
                  </a:moveTo>
                  <a:cubicBezTo>
                    <a:pt x="578" y="16"/>
                    <a:pt x="580" y="16"/>
                    <a:pt x="582" y="16"/>
                  </a:cubicBezTo>
                  <a:cubicBezTo>
                    <a:pt x="601" y="16"/>
                    <a:pt x="620" y="17"/>
                    <a:pt x="640" y="19"/>
                  </a:cubicBezTo>
                  <a:cubicBezTo>
                    <a:pt x="658" y="21"/>
                    <a:pt x="676" y="23"/>
                    <a:pt x="694" y="27"/>
                  </a:cubicBezTo>
                  <a:cubicBezTo>
                    <a:pt x="699" y="27"/>
                    <a:pt x="703" y="25"/>
                    <a:pt x="704" y="20"/>
                  </a:cubicBezTo>
                  <a:cubicBezTo>
                    <a:pt x="704" y="16"/>
                    <a:pt x="702" y="12"/>
                    <a:pt x="697" y="11"/>
                  </a:cubicBezTo>
                  <a:cubicBezTo>
                    <a:pt x="679" y="7"/>
                    <a:pt x="660" y="5"/>
                    <a:pt x="641" y="3"/>
                  </a:cubicBezTo>
                  <a:cubicBezTo>
                    <a:pt x="621" y="1"/>
                    <a:pt x="601" y="0"/>
                    <a:pt x="582" y="0"/>
                  </a:cubicBezTo>
                  <a:cubicBezTo>
                    <a:pt x="580" y="0"/>
                    <a:pt x="578" y="0"/>
                    <a:pt x="576" y="0"/>
                  </a:cubicBezTo>
                  <a:cubicBezTo>
                    <a:pt x="572" y="0"/>
                    <a:pt x="568" y="4"/>
                    <a:pt x="568" y="8"/>
                  </a:cubicBezTo>
                  <a:cubicBezTo>
                    <a:pt x="568" y="13"/>
                    <a:pt x="572" y="16"/>
                    <a:pt x="576" y="16"/>
                  </a:cubicBezTo>
                  <a:moveTo>
                    <a:pt x="275" y="98"/>
                  </a:moveTo>
                  <a:cubicBezTo>
                    <a:pt x="309" y="78"/>
                    <a:pt x="345" y="62"/>
                    <a:pt x="383" y="49"/>
                  </a:cubicBezTo>
                  <a:cubicBezTo>
                    <a:pt x="387" y="47"/>
                    <a:pt x="389" y="43"/>
                    <a:pt x="388" y="39"/>
                  </a:cubicBezTo>
                  <a:cubicBezTo>
                    <a:pt x="386" y="35"/>
                    <a:pt x="382" y="32"/>
                    <a:pt x="377" y="34"/>
                  </a:cubicBezTo>
                  <a:cubicBezTo>
                    <a:pt x="339" y="47"/>
                    <a:pt x="302" y="63"/>
                    <a:pt x="267" y="84"/>
                  </a:cubicBezTo>
                  <a:cubicBezTo>
                    <a:pt x="263" y="86"/>
                    <a:pt x="262" y="91"/>
                    <a:pt x="264" y="95"/>
                  </a:cubicBezTo>
                  <a:cubicBezTo>
                    <a:pt x="266" y="99"/>
                    <a:pt x="271" y="100"/>
                    <a:pt x="275" y="98"/>
                  </a:cubicBezTo>
                  <a:moveTo>
                    <a:pt x="62" y="324"/>
                  </a:moveTo>
                  <a:cubicBezTo>
                    <a:pt x="79" y="289"/>
                    <a:pt x="101" y="255"/>
                    <a:pt x="126" y="225"/>
                  </a:cubicBezTo>
                  <a:cubicBezTo>
                    <a:pt x="129" y="222"/>
                    <a:pt x="128" y="216"/>
                    <a:pt x="125" y="214"/>
                  </a:cubicBezTo>
                  <a:cubicBezTo>
                    <a:pt x="121" y="211"/>
                    <a:pt x="116" y="211"/>
                    <a:pt x="113" y="215"/>
                  </a:cubicBezTo>
                  <a:cubicBezTo>
                    <a:pt x="88" y="246"/>
                    <a:pt x="66" y="281"/>
                    <a:pt x="48" y="317"/>
                  </a:cubicBezTo>
                  <a:cubicBezTo>
                    <a:pt x="46" y="321"/>
                    <a:pt x="48" y="326"/>
                    <a:pt x="52" y="328"/>
                  </a:cubicBezTo>
                  <a:cubicBezTo>
                    <a:pt x="56" y="330"/>
                    <a:pt x="61" y="328"/>
                    <a:pt x="62" y="324"/>
                  </a:cubicBezTo>
                  <a:cubicBezTo>
                    <a:pt x="62" y="324"/>
                    <a:pt x="62" y="324"/>
                    <a:pt x="62" y="324"/>
                  </a:cubicBezTo>
                  <a:moveTo>
                    <a:pt x="16" y="634"/>
                  </a:moveTo>
                  <a:cubicBezTo>
                    <a:pt x="16" y="634"/>
                    <a:pt x="16" y="634"/>
                    <a:pt x="16" y="634"/>
                  </a:cubicBezTo>
                  <a:cubicBezTo>
                    <a:pt x="16" y="617"/>
                    <a:pt x="16" y="601"/>
                    <a:pt x="16" y="584"/>
                  </a:cubicBezTo>
                  <a:cubicBezTo>
                    <a:pt x="16" y="561"/>
                    <a:pt x="16" y="537"/>
                    <a:pt x="17" y="514"/>
                  </a:cubicBezTo>
                  <a:cubicBezTo>
                    <a:pt x="18" y="510"/>
                    <a:pt x="14" y="506"/>
                    <a:pt x="10" y="506"/>
                  </a:cubicBezTo>
                  <a:cubicBezTo>
                    <a:pt x="5" y="506"/>
                    <a:pt x="2" y="509"/>
                    <a:pt x="1" y="514"/>
                  </a:cubicBezTo>
                  <a:cubicBezTo>
                    <a:pt x="0" y="537"/>
                    <a:pt x="0" y="561"/>
                    <a:pt x="0" y="584"/>
                  </a:cubicBezTo>
                  <a:cubicBezTo>
                    <a:pt x="0" y="601"/>
                    <a:pt x="0" y="617"/>
                    <a:pt x="0" y="634"/>
                  </a:cubicBezTo>
                  <a:cubicBezTo>
                    <a:pt x="0" y="634"/>
                    <a:pt x="0" y="634"/>
                    <a:pt x="0" y="634"/>
                  </a:cubicBezTo>
                  <a:cubicBezTo>
                    <a:pt x="0" y="638"/>
                    <a:pt x="4" y="642"/>
                    <a:pt x="8" y="642"/>
                  </a:cubicBezTo>
                  <a:cubicBezTo>
                    <a:pt x="13" y="642"/>
                    <a:pt x="16" y="638"/>
                    <a:pt x="16" y="634"/>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65000"/>
                    <a:lumOff val="35000"/>
                  </a:schemeClr>
                </a:solidFill>
                <a:latin typeface="+mn-lt"/>
                <a:ea typeface="+mn-ea"/>
                <a:cs typeface="+mn-ea"/>
                <a:sym typeface="+mn-lt"/>
              </a:endParaRPr>
            </a:p>
          </p:txBody>
        </p:sp>
      </p:grpSp>
      <p:grpSp>
        <p:nvGrpSpPr>
          <p:cNvPr id="3" name="Group 29"/>
          <p:cNvGrpSpPr/>
          <p:nvPr/>
        </p:nvGrpSpPr>
        <p:grpSpPr>
          <a:xfrm>
            <a:off x="2477341" y="4066386"/>
            <a:ext cx="170705" cy="248916"/>
            <a:chOff x="3582988" y="3510757"/>
            <a:chExt cx="319088" cy="465138"/>
          </a:xfrm>
          <a:solidFill>
            <a:schemeClr val="accent1"/>
          </a:solidFill>
        </p:grpSpPr>
        <p:sp>
          <p:nvSpPr>
            <p:cNvPr id="93"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sp>
          <p:nvSpPr>
            <p:cNvPr id="94"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grpSp>
      <p:grpSp>
        <p:nvGrpSpPr>
          <p:cNvPr id="4" name="Group 32"/>
          <p:cNvGrpSpPr/>
          <p:nvPr/>
        </p:nvGrpSpPr>
        <p:grpSpPr>
          <a:xfrm>
            <a:off x="2449909" y="2685849"/>
            <a:ext cx="248414" cy="248490"/>
            <a:chOff x="4439444" y="2582069"/>
            <a:chExt cx="464344" cy="464344"/>
          </a:xfrm>
          <a:solidFill>
            <a:schemeClr val="bg1">
              <a:lumMod val="65000"/>
            </a:schemeClr>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grpSp>
      <p:grpSp>
        <p:nvGrpSpPr>
          <p:cNvPr id="5" name="Group 36"/>
          <p:cNvGrpSpPr/>
          <p:nvPr/>
        </p:nvGrpSpPr>
        <p:grpSpPr>
          <a:xfrm>
            <a:off x="3190301" y="1540635"/>
            <a:ext cx="248414" cy="248490"/>
            <a:chOff x="4439444" y="1652588"/>
            <a:chExt cx="464344" cy="464344"/>
          </a:xfrm>
          <a:solidFill>
            <a:schemeClr val="accent1"/>
          </a:solidFill>
        </p:grpSpPr>
        <p:sp>
          <p:nvSpPr>
            <p:cNvPr id="10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sp>
          <p:nvSpPr>
            <p:cNvPr id="10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sp>
          <p:nvSpPr>
            <p:cNvPr id="10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olidFill>
                  <a:schemeClr val="tx1">
                    <a:lumMod val="65000"/>
                    <a:lumOff val="35000"/>
                  </a:schemeClr>
                </a:solidFill>
                <a:latin typeface="+mn-lt"/>
                <a:ea typeface="+mn-ea"/>
                <a:cs typeface="+mn-ea"/>
                <a:sym typeface="+mn-lt"/>
              </a:endParaRPr>
            </a:p>
          </p:txBody>
        </p:sp>
      </p:grpSp>
      <p:sp>
        <p:nvSpPr>
          <p:cNvPr id="103" name="AutoShape 46"/>
          <p:cNvSpPr/>
          <p:nvPr/>
        </p:nvSpPr>
        <p:spPr bwMode="auto">
          <a:xfrm>
            <a:off x="4285592" y="1346823"/>
            <a:ext cx="248414" cy="248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lumMod val="6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cs typeface="+mn-ea"/>
              <a:sym typeface="+mn-lt"/>
            </a:endParaRPr>
          </a:p>
        </p:txBody>
      </p:sp>
      <p:grpSp>
        <p:nvGrpSpPr>
          <p:cNvPr id="6" name="Group 24"/>
          <p:cNvGrpSpPr/>
          <p:nvPr/>
        </p:nvGrpSpPr>
        <p:grpSpPr>
          <a:xfrm>
            <a:off x="6433462" y="2446606"/>
            <a:ext cx="248414" cy="248490"/>
            <a:chOff x="8216107" y="2577307"/>
            <a:chExt cx="464344" cy="464344"/>
          </a:xfrm>
          <a:solidFill>
            <a:schemeClr val="bg1">
              <a:lumMod val="65000"/>
            </a:schemeClr>
          </a:solidFill>
        </p:grpSpPr>
        <p:sp>
          <p:nvSpPr>
            <p:cNvPr id="10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cs typeface="+mn-ea"/>
                <a:sym typeface="+mn-lt"/>
              </a:endParaRPr>
            </a:p>
          </p:txBody>
        </p:sp>
        <p:sp>
          <p:nvSpPr>
            <p:cNvPr id="10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cs typeface="+mn-ea"/>
                <a:sym typeface="+mn-lt"/>
              </a:endParaRPr>
            </a:p>
          </p:txBody>
        </p:sp>
        <p:sp>
          <p:nvSpPr>
            <p:cNvPr id="10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cs typeface="+mn-ea"/>
                <a:sym typeface="+mn-lt"/>
              </a:endParaRPr>
            </a:p>
          </p:txBody>
        </p:sp>
        <p:sp>
          <p:nvSpPr>
            <p:cNvPr id="10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chemeClr val="tx1">
                    <a:lumMod val="65000"/>
                    <a:lumOff val="35000"/>
                  </a:schemeClr>
                </a:solidFill>
                <a:effectLst>
                  <a:outerShdw blurRad="38100" dist="38100" dir="2700000" algn="tl">
                    <a:srgbClr val="000000"/>
                  </a:outerShdw>
                </a:effectLst>
                <a:cs typeface="+mn-ea"/>
                <a:sym typeface="+mn-lt"/>
              </a:endParaRPr>
            </a:p>
          </p:txBody>
        </p:sp>
      </p:grpSp>
      <p:grpSp>
        <p:nvGrpSpPr>
          <p:cNvPr id="7" name="组合 108"/>
          <p:cNvGrpSpPr/>
          <p:nvPr/>
        </p:nvGrpSpPr>
        <p:grpSpPr bwMode="auto">
          <a:xfrm>
            <a:off x="866170" y="1507284"/>
            <a:ext cx="2348405" cy="905154"/>
            <a:chOff x="6358171" y="672761"/>
            <a:chExt cx="2348774" cy="904746"/>
          </a:xfrm>
        </p:grpSpPr>
        <p:sp>
          <p:nvSpPr>
            <p:cNvPr id="110" name="Content Placeholder 2"/>
            <p:cNvSpPr txBox="1"/>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087755">
                <a:spcBef>
                  <a:spcPts val="0"/>
                </a:spcBef>
                <a:buNone/>
                <a:defRPr/>
              </a:pPr>
              <a:r>
                <a:rPr lang="en-US" altLang="zh-CN" sz="800" dirty="0">
                  <a:cs typeface="+mn-ea"/>
                  <a:sym typeface="+mn-lt"/>
                </a:rPr>
                <a:t>Lorem ipsum dolor sit amet, consectetur adipisicing elit, sed do eiusmod tempor incididunt ut labore et dolore magna aliqua. Ut enim ad minim </a:t>
              </a:r>
              <a:r>
                <a:rPr lang="en-US" altLang="zh-CN" sz="800" dirty="0" err="1">
                  <a:cs typeface="+mn-ea"/>
                  <a:sym typeface="+mn-lt"/>
                </a:rPr>
                <a:t>veniam</a:t>
              </a:r>
              <a:endParaRPr lang="en-US" altLang="zh-CN" sz="800" dirty="0">
                <a:cs typeface="+mn-ea"/>
                <a:sym typeface="+mn-lt"/>
              </a:endParaRPr>
            </a:p>
          </p:txBody>
        </p:sp>
        <p:sp>
          <p:nvSpPr>
            <p:cNvPr id="111" name="文本框 17"/>
            <p:cNvSpPr txBox="1">
              <a:spLocks noChangeArrowheads="1"/>
            </p:cNvSpPr>
            <p:nvPr/>
          </p:nvSpPr>
          <p:spPr bwMode="auto">
            <a:xfrm>
              <a:off x="6358171" y="672761"/>
              <a:ext cx="2348774" cy="26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grpSp>
        <p:nvGrpSpPr>
          <p:cNvPr id="8" name="组合 111"/>
          <p:cNvGrpSpPr/>
          <p:nvPr/>
        </p:nvGrpSpPr>
        <p:grpSpPr bwMode="auto">
          <a:xfrm>
            <a:off x="101504" y="2618200"/>
            <a:ext cx="2348405" cy="905154"/>
            <a:chOff x="6358171" y="672761"/>
            <a:chExt cx="2348774" cy="904746"/>
          </a:xfrm>
        </p:grpSpPr>
        <p:sp>
          <p:nvSpPr>
            <p:cNvPr id="113" name="Content Placeholder 2"/>
            <p:cNvSpPr txBox="1"/>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087755">
                <a:spcBef>
                  <a:spcPts val="0"/>
                </a:spcBef>
                <a:buNone/>
                <a:defRPr/>
              </a:pPr>
              <a:r>
                <a:rPr lang="en-US" altLang="zh-CN" sz="800" dirty="0">
                  <a:cs typeface="+mn-ea"/>
                  <a:sym typeface="+mn-lt"/>
                </a:rPr>
                <a:t>Lorem ipsum dolor sit amet, consectetur adipisicing elit, sed do eiusmod tempor incididunt ut labore et dolore magna aliqua. Ut enim ad minim </a:t>
              </a:r>
              <a:r>
                <a:rPr lang="en-US" altLang="zh-CN" sz="800" dirty="0" err="1">
                  <a:cs typeface="+mn-ea"/>
                  <a:sym typeface="+mn-lt"/>
                </a:rPr>
                <a:t>veniam</a:t>
              </a:r>
              <a:endParaRPr lang="en-US" altLang="zh-CN" sz="800" dirty="0">
                <a:cs typeface="+mn-ea"/>
                <a:sym typeface="+mn-lt"/>
              </a:endParaRPr>
            </a:p>
          </p:txBody>
        </p:sp>
        <p:sp>
          <p:nvSpPr>
            <p:cNvPr id="114" name="文本框 17"/>
            <p:cNvSpPr txBox="1">
              <a:spLocks noChangeArrowheads="1"/>
            </p:cNvSpPr>
            <p:nvPr/>
          </p:nvSpPr>
          <p:spPr bwMode="auto">
            <a:xfrm>
              <a:off x="6358171" y="672761"/>
              <a:ext cx="2348774" cy="26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grpSp>
        <p:nvGrpSpPr>
          <p:cNvPr id="9" name="组合 114"/>
          <p:cNvGrpSpPr/>
          <p:nvPr/>
        </p:nvGrpSpPr>
        <p:grpSpPr bwMode="auto">
          <a:xfrm>
            <a:off x="101504" y="4019160"/>
            <a:ext cx="2348405" cy="905154"/>
            <a:chOff x="6358171" y="672761"/>
            <a:chExt cx="2348774" cy="904746"/>
          </a:xfrm>
        </p:grpSpPr>
        <p:sp>
          <p:nvSpPr>
            <p:cNvPr id="116" name="Content Placeholder 2"/>
            <p:cNvSpPr txBox="1"/>
            <p:nvPr/>
          </p:nvSpPr>
          <p:spPr>
            <a:xfrm>
              <a:off x="6733686"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087755">
                <a:spcBef>
                  <a:spcPts val="0"/>
                </a:spcBef>
                <a:buNone/>
                <a:defRPr/>
              </a:pPr>
              <a:r>
                <a:rPr lang="en-US" altLang="zh-CN" sz="800" dirty="0">
                  <a:cs typeface="+mn-ea"/>
                  <a:sym typeface="+mn-lt"/>
                </a:rPr>
                <a:t>Lorem ipsum dolor sit amet, consectetur adipisicing elit, sed do eiusmod tempor incididunt ut labore et dolore magna aliqua. Ut enim ad minim </a:t>
              </a:r>
              <a:r>
                <a:rPr lang="en-US" altLang="zh-CN" sz="800" dirty="0" err="1">
                  <a:cs typeface="+mn-ea"/>
                  <a:sym typeface="+mn-lt"/>
                </a:rPr>
                <a:t>veniam</a:t>
              </a:r>
              <a:endParaRPr lang="en-US" altLang="zh-CN" sz="800" dirty="0">
                <a:cs typeface="+mn-ea"/>
                <a:sym typeface="+mn-lt"/>
              </a:endParaRPr>
            </a:p>
          </p:txBody>
        </p:sp>
        <p:sp>
          <p:nvSpPr>
            <p:cNvPr id="117" name="文本框 17"/>
            <p:cNvSpPr txBox="1">
              <a:spLocks noChangeArrowheads="1"/>
            </p:cNvSpPr>
            <p:nvPr/>
          </p:nvSpPr>
          <p:spPr bwMode="auto">
            <a:xfrm>
              <a:off x="6358171" y="672761"/>
              <a:ext cx="2348774" cy="26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grpSp>
        <p:nvGrpSpPr>
          <p:cNvPr id="10" name="组合 117"/>
          <p:cNvGrpSpPr/>
          <p:nvPr/>
        </p:nvGrpSpPr>
        <p:grpSpPr bwMode="auto">
          <a:xfrm>
            <a:off x="6775297" y="2436218"/>
            <a:ext cx="2048313" cy="905154"/>
            <a:chOff x="6358171" y="672761"/>
            <a:chExt cx="2048635" cy="904746"/>
          </a:xfrm>
        </p:grpSpPr>
        <p:sp>
          <p:nvSpPr>
            <p:cNvPr id="119" name="Content Placeholder 2"/>
            <p:cNvSpPr txBox="1"/>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defRPr/>
              </a:pPr>
              <a:r>
                <a:rPr lang="en-US" altLang="zh-CN" sz="800" dirty="0">
                  <a:cs typeface="+mn-ea"/>
                  <a:sym typeface="+mn-lt"/>
                </a:rPr>
                <a:t>Lorem ipsum dolor sit amet, consectetur adipisicing elit, sed do eiusmod tempor incididunt ut labore et dolore magna aliqua. Ut enim ad minim </a:t>
              </a:r>
              <a:r>
                <a:rPr lang="en-US" altLang="zh-CN" sz="800" dirty="0" err="1">
                  <a:cs typeface="+mn-ea"/>
                  <a:sym typeface="+mn-lt"/>
                </a:rPr>
                <a:t>veniam</a:t>
              </a:r>
              <a:endParaRPr lang="en-US" altLang="zh-CN" sz="800" dirty="0">
                <a:cs typeface="+mn-ea"/>
                <a:sym typeface="+mn-lt"/>
              </a:endParaRPr>
            </a:p>
          </p:txBody>
        </p:sp>
        <p:sp>
          <p:nvSpPr>
            <p:cNvPr id="120" name="文本框 17"/>
            <p:cNvSpPr txBox="1">
              <a:spLocks noChangeArrowheads="1"/>
            </p:cNvSpPr>
            <p:nvPr/>
          </p:nvSpPr>
          <p:spPr bwMode="auto">
            <a:xfrm>
              <a:off x="6358171" y="672761"/>
              <a:ext cx="2048635" cy="26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grpSp>
        <p:nvGrpSpPr>
          <p:cNvPr id="11" name="组合 120"/>
          <p:cNvGrpSpPr/>
          <p:nvPr/>
        </p:nvGrpSpPr>
        <p:grpSpPr bwMode="auto">
          <a:xfrm>
            <a:off x="4642077" y="1294256"/>
            <a:ext cx="2197279" cy="905154"/>
            <a:chOff x="6358170" y="672761"/>
            <a:chExt cx="2197624" cy="904746"/>
          </a:xfrm>
        </p:grpSpPr>
        <p:sp>
          <p:nvSpPr>
            <p:cNvPr id="122" name="Content Placeholder 2"/>
            <p:cNvSpPr txBox="1"/>
            <p:nvPr/>
          </p:nvSpPr>
          <p:spPr>
            <a:xfrm>
              <a:off x="6358170" y="902916"/>
              <a:ext cx="2197624"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defRPr/>
              </a:pPr>
              <a:r>
                <a:rPr lang="en-US" altLang="zh-CN" sz="800" dirty="0">
                  <a:cs typeface="+mn-ea"/>
                  <a:sym typeface="+mn-lt"/>
                </a:rPr>
                <a:t>Lorem ipsum dolor sit amet, consectetur adipisicing elit, sed do eiusmod tempor incididunt ut labore et dolore magna aliqua. Ut enim ad minim </a:t>
              </a:r>
              <a:r>
                <a:rPr lang="en-US" altLang="zh-CN" sz="800" dirty="0" err="1">
                  <a:cs typeface="+mn-ea"/>
                  <a:sym typeface="+mn-lt"/>
                </a:rPr>
                <a:t>veniam</a:t>
              </a:r>
              <a:endParaRPr lang="en-US" altLang="zh-CN" sz="800" dirty="0">
                <a:cs typeface="+mn-ea"/>
                <a:sym typeface="+mn-lt"/>
              </a:endParaRPr>
            </a:p>
          </p:txBody>
        </p:sp>
        <p:sp>
          <p:nvSpPr>
            <p:cNvPr id="123" name="文本框 17"/>
            <p:cNvSpPr txBox="1">
              <a:spLocks noChangeArrowheads="1"/>
            </p:cNvSpPr>
            <p:nvPr/>
          </p:nvSpPr>
          <p:spPr bwMode="auto">
            <a:xfrm>
              <a:off x="6358171" y="672761"/>
              <a:ext cx="2048635" cy="261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rPr>
                <a:t>在此添加标题</a:t>
              </a:r>
              <a:endParaRPr lang="id-ID"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1000"/>
                            </p:stCondLst>
                            <p:childTnLst>
                              <p:par>
                                <p:cTn id="35" presetID="22" presetClass="entr" presetSubtype="2"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right)">
                                      <p:cBhvr>
                                        <p:cTn id="37" dur="500"/>
                                        <p:tgtEl>
                                          <p:spTgt spid="9"/>
                                        </p:tgtEl>
                                      </p:cBhvr>
                                    </p:animEffect>
                                  </p:childTnLst>
                                </p:cTn>
                              </p:par>
                              <p:par>
                                <p:cTn id="38" presetID="22" presetClass="entr" presetSubtype="2"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right)">
                                      <p:cBhvr>
                                        <p:cTn id="40" dur="500"/>
                                        <p:tgtEl>
                                          <p:spTgt spid="8"/>
                                        </p:tgtEl>
                                      </p:cBhvr>
                                    </p:animEffect>
                                  </p:childTnLst>
                                </p:cTn>
                              </p:par>
                              <p:par>
                                <p:cTn id="41" presetID="22" presetClass="entr" presetSubtype="2"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par>
                                <p:cTn id="44" presetID="22" presetClass="entr" presetSubtype="8"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82"/>
          <p:cNvSpPr/>
          <p:nvPr/>
        </p:nvSpPr>
        <p:spPr>
          <a:xfrm>
            <a:off x="685801" y="1200945"/>
            <a:ext cx="530030" cy="530030"/>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1309141" y="1235127"/>
            <a:ext cx="1769675" cy="600164"/>
          </a:xfrm>
          <a:prstGeom prst="rect">
            <a:avLst/>
          </a:prstGeom>
          <a:noFill/>
        </p:spPr>
        <p:txBody>
          <a:bodyPr wrap="square" rtlCol="0">
            <a:spAutoFit/>
          </a:bodyPr>
          <a:lstStyle/>
          <a:p>
            <a:pPr lvl="0"/>
            <a:r>
              <a:rPr lang="zh-CN" altLang="en-US"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5" name="Oval 84"/>
          <p:cNvSpPr/>
          <p:nvPr/>
        </p:nvSpPr>
        <p:spPr>
          <a:xfrm>
            <a:off x="686046" y="2320022"/>
            <a:ext cx="530030" cy="530030"/>
          </a:xfrm>
          <a:prstGeom prst="ellipse">
            <a:avLst/>
          </a:prstGeom>
          <a:no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TextBox 85"/>
          <p:cNvSpPr txBox="1"/>
          <p:nvPr/>
        </p:nvSpPr>
        <p:spPr>
          <a:xfrm>
            <a:off x="1309141" y="2354204"/>
            <a:ext cx="1769675" cy="600164"/>
          </a:xfrm>
          <a:prstGeom prst="rect">
            <a:avLst/>
          </a:prstGeom>
          <a:noFill/>
        </p:spPr>
        <p:txBody>
          <a:bodyPr wrap="square" rtlCol="0">
            <a:spAutoFit/>
          </a:bodyPr>
          <a:lstStyle/>
          <a:p>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7" name="Oval 86"/>
          <p:cNvSpPr/>
          <p:nvPr/>
        </p:nvSpPr>
        <p:spPr>
          <a:xfrm>
            <a:off x="685801" y="3506375"/>
            <a:ext cx="530030" cy="530030"/>
          </a:xfrm>
          <a:prstGeom prst="ellipse">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87"/>
          <p:cNvSpPr txBox="1"/>
          <p:nvPr/>
        </p:nvSpPr>
        <p:spPr>
          <a:xfrm>
            <a:off x="1309141" y="3540557"/>
            <a:ext cx="1769675" cy="600164"/>
          </a:xfrm>
          <a:prstGeom prst="rect">
            <a:avLst/>
          </a:prstGeom>
          <a:noFill/>
        </p:spPr>
        <p:txBody>
          <a:bodyPr wrap="square" rtlCol="0">
            <a:spAutoFit/>
          </a:bodyPr>
          <a:lstStyle/>
          <a:p>
            <a:pPr lvl="0"/>
            <a:r>
              <a:rPr lang="zh-CN" altLang="en-US"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6" name="组合 5"/>
          <p:cNvGrpSpPr/>
          <p:nvPr/>
        </p:nvGrpSpPr>
        <p:grpSpPr>
          <a:xfrm>
            <a:off x="3723940" y="1539934"/>
            <a:ext cx="1858706" cy="3062232"/>
            <a:chOff x="4856863" y="1950523"/>
            <a:chExt cx="2478274" cy="4082976"/>
          </a:xfrm>
        </p:grpSpPr>
        <p:sp>
          <p:nvSpPr>
            <p:cNvPr id="7" name="Freeform 6"/>
            <p:cNvSpPr/>
            <p:nvPr/>
          </p:nvSpPr>
          <p:spPr>
            <a:xfrm>
              <a:off x="5573463" y="5002188"/>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5565170" y="4685095"/>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6460527" y="4685095"/>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6031082" y="4719684"/>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5267458" y="4166349"/>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3" name="Oval 12"/>
            <p:cNvSpPr/>
            <p:nvPr/>
          </p:nvSpPr>
          <p:spPr>
            <a:xfrm>
              <a:off x="4941995" y="3666654"/>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4856863" y="3037960"/>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5171166" y="2306907"/>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6" name="Oval 15"/>
            <p:cNvSpPr/>
            <p:nvPr/>
          </p:nvSpPr>
          <p:spPr>
            <a:xfrm>
              <a:off x="5667938" y="1982610"/>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6265553" y="1950523"/>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906377" y="2356818"/>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143743" y="2964252"/>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0" name="Oval 19"/>
            <p:cNvSpPr/>
            <p:nvPr/>
          </p:nvSpPr>
          <p:spPr>
            <a:xfrm>
              <a:off x="7089045" y="3622813"/>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1" name="Oval 20"/>
            <p:cNvSpPr/>
            <p:nvPr/>
          </p:nvSpPr>
          <p:spPr>
            <a:xfrm>
              <a:off x="6732346" y="4210216"/>
              <a:ext cx="139249" cy="139249"/>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2" name="Oval 21"/>
            <p:cNvSpPr/>
            <p:nvPr/>
          </p:nvSpPr>
          <p:spPr>
            <a:xfrm>
              <a:off x="5765119" y="4105225"/>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3" name="Oval 22"/>
            <p:cNvSpPr/>
            <p:nvPr/>
          </p:nvSpPr>
          <p:spPr>
            <a:xfrm>
              <a:off x="5507064" y="2958421"/>
              <a:ext cx="295957" cy="295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 name="Oval 23"/>
            <p:cNvSpPr/>
            <p:nvPr/>
          </p:nvSpPr>
          <p:spPr>
            <a:xfrm>
              <a:off x="6101976" y="3564513"/>
              <a:ext cx="432576" cy="4325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 name="Oval 24"/>
            <p:cNvSpPr/>
            <p:nvPr/>
          </p:nvSpPr>
          <p:spPr>
            <a:xfrm>
              <a:off x="5817672" y="3425264"/>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p:nvPr/>
          </p:nvSpPr>
          <p:spPr>
            <a:xfrm>
              <a:off x="5347686" y="3477876"/>
              <a:ext cx="139249" cy="139249"/>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7" name="Oval 26"/>
            <p:cNvSpPr/>
            <p:nvPr/>
          </p:nvSpPr>
          <p:spPr>
            <a:xfrm>
              <a:off x="6097298" y="2422987"/>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8" name="Oval 27"/>
            <p:cNvSpPr/>
            <p:nvPr/>
          </p:nvSpPr>
          <p:spPr>
            <a:xfrm>
              <a:off x="6297191" y="2780727"/>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9" name="Oval 28"/>
            <p:cNvSpPr/>
            <p:nvPr/>
          </p:nvSpPr>
          <p:spPr>
            <a:xfrm>
              <a:off x="6751402" y="3286482"/>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0" name="Oval 29"/>
            <p:cNvSpPr/>
            <p:nvPr/>
          </p:nvSpPr>
          <p:spPr>
            <a:xfrm>
              <a:off x="5518144" y="2425323"/>
              <a:ext cx="295957" cy="295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1" name="Oval 30"/>
            <p:cNvSpPr/>
            <p:nvPr/>
          </p:nvSpPr>
          <p:spPr>
            <a:xfrm>
              <a:off x="6222001" y="3255579"/>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33" name="Straight Connector 32"/>
            <p:cNvCxnSpPr>
              <a:stCxn id="9" idx="6"/>
              <a:endCxn id="11" idx="2"/>
            </p:cNvCxnSpPr>
            <p:nvPr/>
          </p:nvCxnSpPr>
          <p:spPr>
            <a:xfrm>
              <a:off x="5756564" y="4780792"/>
              <a:ext cx="274518" cy="85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1" idx="6"/>
              <a:endCxn id="10" idx="2"/>
            </p:cNvCxnSpPr>
            <p:nvPr/>
          </p:nvCxnSpPr>
          <p:spPr>
            <a:xfrm flipV="1">
              <a:off x="6170331" y="4754720"/>
              <a:ext cx="290196" cy="3458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0" idx="7"/>
              <a:endCxn id="21" idx="3"/>
            </p:cNvCxnSpPr>
            <p:nvPr/>
          </p:nvCxnSpPr>
          <p:spPr>
            <a:xfrm flipV="1">
              <a:off x="6579383" y="4329072"/>
              <a:ext cx="173356" cy="3764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21" idx="7"/>
              <a:endCxn id="20" idx="3"/>
            </p:cNvCxnSpPr>
            <p:nvPr/>
          </p:nvCxnSpPr>
          <p:spPr>
            <a:xfrm flipV="1">
              <a:off x="6851202" y="3786178"/>
              <a:ext cx="265872" cy="44443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20" idx="0"/>
              <a:endCxn id="19" idx="4"/>
            </p:cNvCxnSpPr>
            <p:nvPr/>
          </p:nvCxnSpPr>
          <p:spPr>
            <a:xfrm flipV="1">
              <a:off x="7184742" y="3155646"/>
              <a:ext cx="54698" cy="46716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9" idx="0"/>
              <a:endCxn id="18" idx="5"/>
            </p:cNvCxnSpPr>
            <p:nvPr/>
          </p:nvCxnSpPr>
          <p:spPr>
            <a:xfrm flipH="1" flipV="1">
              <a:off x="7069742" y="2520183"/>
              <a:ext cx="169698" cy="4440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8" idx="1"/>
              <a:endCxn id="17" idx="6"/>
            </p:cNvCxnSpPr>
            <p:nvPr/>
          </p:nvCxnSpPr>
          <p:spPr>
            <a:xfrm flipH="1" flipV="1">
              <a:off x="6456947" y="2046220"/>
              <a:ext cx="477459" cy="33862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2"/>
              <a:endCxn id="16" idx="6"/>
            </p:cNvCxnSpPr>
            <p:nvPr/>
          </p:nvCxnSpPr>
          <p:spPr>
            <a:xfrm flipH="1">
              <a:off x="5859332" y="2046220"/>
              <a:ext cx="406221" cy="320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6" idx="2"/>
              <a:endCxn id="15" idx="7"/>
            </p:cNvCxnSpPr>
            <p:nvPr/>
          </p:nvCxnSpPr>
          <p:spPr>
            <a:xfrm flipH="1">
              <a:off x="5334531" y="2078307"/>
              <a:ext cx="333407" cy="2566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5" idx="3"/>
              <a:endCxn id="14" idx="0"/>
            </p:cNvCxnSpPr>
            <p:nvPr/>
          </p:nvCxnSpPr>
          <p:spPr>
            <a:xfrm flipH="1">
              <a:off x="4952560" y="2470272"/>
              <a:ext cx="246635" cy="5676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4" idx="4"/>
              <a:endCxn id="13" idx="0"/>
            </p:cNvCxnSpPr>
            <p:nvPr/>
          </p:nvCxnSpPr>
          <p:spPr>
            <a:xfrm>
              <a:off x="4952560" y="3229354"/>
              <a:ext cx="85132" cy="43730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3" idx="5"/>
              <a:endCxn id="12" idx="1"/>
            </p:cNvCxnSpPr>
            <p:nvPr/>
          </p:nvCxnSpPr>
          <p:spPr>
            <a:xfrm>
              <a:off x="5105360" y="3830019"/>
              <a:ext cx="190127" cy="36435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2" idx="4"/>
              <a:endCxn id="9" idx="1"/>
            </p:cNvCxnSpPr>
            <p:nvPr/>
          </p:nvCxnSpPr>
          <p:spPr>
            <a:xfrm>
              <a:off x="5363155" y="4357743"/>
              <a:ext cx="230044" cy="355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9" idx="7"/>
              <a:endCxn id="22" idx="4"/>
            </p:cNvCxnSpPr>
            <p:nvPr/>
          </p:nvCxnSpPr>
          <p:spPr>
            <a:xfrm flipV="1">
              <a:off x="5728535" y="4244474"/>
              <a:ext cx="106209" cy="46865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22" idx="6"/>
              <a:endCxn id="21" idx="2"/>
            </p:cNvCxnSpPr>
            <p:nvPr/>
          </p:nvCxnSpPr>
          <p:spPr>
            <a:xfrm>
              <a:off x="5904368" y="4174850"/>
              <a:ext cx="827978" cy="1049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2" idx="5"/>
              <a:endCxn id="11" idx="0"/>
            </p:cNvCxnSpPr>
            <p:nvPr/>
          </p:nvCxnSpPr>
          <p:spPr>
            <a:xfrm>
              <a:off x="5883975" y="4224081"/>
              <a:ext cx="216732" cy="49560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10" idx="1"/>
              <a:endCxn id="22" idx="5"/>
            </p:cNvCxnSpPr>
            <p:nvPr/>
          </p:nvCxnSpPr>
          <p:spPr>
            <a:xfrm flipH="1" flipV="1">
              <a:off x="5883975" y="4224081"/>
              <a:ext cx="596945" cy="4814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2" idx="1"/>
              <a:endCxn id="26" idx="5"/>
            </p:cNvCxnSpPr>
            <p:nvPr/>
          </p:nvCxnSpPr>
          <p:spPr>
            <a:xfrm flipH="1" flipV="1">
              <a:off x="5466542" y="3596732"/>
              <a:ext cx="318970" cy="5288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2" idx="7"/>
              <a:endCxn id="22" idx="2"/>
            </p:cNvCxnSpPr>
            <p:nvPr/>
          </p:nvCxnSpPr>
          <p:spPr>
            <a:xfrm flipV="1">
              <a:off x="5430823" y="4174850"/>
              <a:ext cx="334296" cy="19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26" idx="3"/>
              <a:endCxn id="13" idx="7"/>
            </p:cNvCxnSpPr>
            <p:nvPr/>
          </p:nvCxnSpPr>
          <p:spPr>
            <a:xfrm flipH="1">
              <a:off x="5105360" y="3596732"/>
              <a:ext cx="262719" cy="979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12" idx="0"/>
              <a:endCxn id="26" idx="4"/>
            </p:cNvCxnSpPr>
            <p:nvPr/>
          </p:nvCxnSpPr>
          <p:spPr>
            <a:xfrm flipV="1">
              <a:off x="5363155" y="3617125"/>
              <a:ext cx="54156" cy="549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26" idx="0"/>
              <a:endCxn id="15" idx="4"/>
            </p:cNvCxnSpPr>
            <p:nvPr/>
          </p:nvCxnSpPr>
          <p:spPr>
            <a:xfrm flipH="1" flipV="1">
              <a:off x="5266863" y="2498301"/>
              <a:ext cx="150448" cy="9795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26" idx="1"/>
              <a:endCxn id="14" idx="6"/>
            </p:cNvCxnSpPr>
            <p:nvPr/>
          </p:nvCxnSpPr>
          <p:spPr>
            <a:xfrm flipH="1" flipV="1">
              <a:off x="5048257" y="3133657"/>
              <a:ext cx="319822" cy="364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15" idx="6"/>
              <a:endCxn id="30" idx="1"/>
            </p:cNvCxnSpPr>
            <p:nvPr/>
          </p:nvCxnSpPr>
          <p:spPr>
            <a:xfrm>
              <a:off x="5362560" y="2402604"/>
              <a:ext cx="198926" cy="6606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30" idx="4"/>
              <a:endCxn id="23" idx="0"/>
            </p:cNvCxnSpPr>
            <p:nvPr/>
          </p:nvCxnSpPr>
          <p:spPr>
            <a:xfrm flipH="1">
              <a:off x="5655043" y="2721280"/>
              <a:ext cx="11080" cy="2371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23" idx="5"/>
              <a:endCxn id="25" idx="1"/>
            </p:cNvCxnSpPr>
            <p:nvPr/>
          </p:nvCxnSpPr>
          <p:spPr>
            <a:xfrm>
              <a:off x="5759679" y="3211036"/>
              <a:ext cx="78386" cy="23462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25" idx="5"/>
              <a:endCxn id="24" idx="1"/>
            </p:cNvCxnSpPr>
            <p:nvPr/>
          </p:nvCxnSpPr>
          <p:spPr>
            <a:xfrm>
              <a:off x="5936528" y="3544120"/>
              <a:ext cx="228797" cy="8374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24" idx="5"/>
              <a:endCxn id="21" idx="1"/>
            </p:cNvCxnSpPr>
            <p:nvPr/>
          </p:nvCxnSpPr>
          <p:spPr>
            <a:xfrm>
              <a:off x="6471203" y="3933740"/>
              <a:ext cx="281536" cy="2968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4" idx="3"/>
              <a:endCxn id="22" idx="7"/>
            </p:cNvCxnSpPr>
            <p:nvPr/>
          </p:nvCxnSpPr>
          <p:spPr>
            <a:xfrm flipH="1">
              <a:off x="5883975" y="3933740"/>
              <a:ext cx="281350" cy="19187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25" idx="3"/>
              <a:endCxn id="26" idx="6"/>
            </p:cNvCxnSpPr>
            <p:nvPr/>
          </p:nvCxnSpPr>
          <p:spPr>
            <a:xfrm flipH="1">
              <a:off x="5486935" y="3544120"/>
              <a:ext cx="351130" cy="3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23" idx="3"/>
              <a:endCxn id="26" idx="7"/>
            </p:cNvCxnSpPr>
            <p:nvPr/>
          </p:nvCxnSpPr>
          <p:spPr>
            <a:xfrm flipH="1">
              <a:off x="5466542" y="3211036"/>
              <a:ext cx="83864" cy="2872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23" idx="7"/>
              <a:endCxn id="27" idx="3"/>
            </p:cNvCxnSpPr>
            <p:nvPr/>
          </p:nvCxnSpPr>
          <p:spPr>
            <a:xfrm flipV="1">
              <a:off x="5759679" y="2541843"/>
              <a:ext cx="358012" cy="4599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27" idx="7"/>
              <a:endCxn id="17" idx="3"/>
            </p:cNvCxnSpPr>
            <p:nvPr/>
          </p:nvCxnSpPr>
          <p:spPr>
            <a:xfrm flipV="1">
              <a:off x="6216154" y="2113888"/>
              <a:ext cx="77428" cy="3294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30" idx="7"/>
              <a:endCxn id="17" idx="3"/>
            </p:cNvCxnSpPr>
            <p:nvPr/>
          </p:nvCxnSpPr>
          <p:spPr>
            <a:xfrm flipV="1">
              <a:off x="5770759" y="2113888"/>
              <a:ext cx="522823" cy="3547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16" idx="5"/>
              <a:endCxn id="27" idx="1"/>
            </p:cNvCxnSpPr>
            <p:nvPr/>
          </p:nvCxnSpPr>
          <p:spPr>
            <a:xfrm>
              <a:off x="5831303" y="2145975"/>
              <a:ext cx="286388" cy="29740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28" idx="7"/>
              <a:endCxn id="18" idx="3"/>
            </p:cNvCxnSpPr>
            <p:nvPr/>
          </p:nvCxnSpPr>
          <p:spPr>
            <a:xfrm flipV="1">
              <a:off x="6460556" y="2520183"/>
              <a:ext cx="473850" cy="28857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28" idx="0"/>
              <a:endCxn id="17" idx="4"/>
            </p:cNvCxnSpPr>
            <p:nvPr/>
          </p:nvCxnSpPr>
          <p:spPr>
            <a:xfrm flipH="1" flipV="1">
              <a:off x="6361250" y="2141917"/>
              <a:ext cx="31638" cy="63881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28" idx="1"/>
              <a:endCxn id="27" idx="5"/>
            </p:cNvCxnSpPr>
            <p:nvPr/>
          </p:nvCxnSpPr>
          <p:spPr>
            <a:xfrm flipH="1" flipV="1">
              <a:off x="6216154" y="2541843"/>
              <a:ext cx="109066" cy="26691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31" idx="0"/>
              <a:endCxn id="28" idx="4"/>
            </p:cNvCxnSpPr>
            <p:nvPr/>
          </p:nvCxnSpPr>
          <p:spPr>
            <a:xfrm flipV="1">
              <a:off x="6291626" y="2972121"/>
              <a:ext cx="101262" cy="2834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31" idx="4"/>
              <a:endCxn id="24" idx="0"/>
            </p:cNvCxnSpPr>
            <p:nvPr/>
          </p:nvCxnSpPr>
          <p:spPr>
            <a:xfrm>
              <a:off x="6291626" y="3394828"/>
              <a:ext cx="26638" cy="16968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31" idx="1"/>
              <a:endCxn id="23" idx="6"/>
            </p:cNvCxnSpPr>
            <p:nvPr/>
          </p:nvCxnSpPr>
          <p:spPr>
            <a:xfrm flipH="1" flipV="1">
              <a:off x="5803021" y="3106400"/>
              <a:ext cx="439373" cy="16957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24" idx="7"/>
              <a:endCxn id="29" idx="3"/>
            </p:cNvCxnSpPr>
            <p:nvPr/>
          </p:nvCxnSpPr>
          <p:spPr>
            <a:xfrm flipV="1">
              <a:off x="6471203" y="3449847"/>
              <a:ext cx="308228" cy="1780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29" idx="0"/>
              <a:endCxn id="18" idx="4"/>
            </p:cNvCxnSpPr>
            <p:nvPr/>
          </p:nvCxnSpPr>
          <p:spPr>
            <a:xfrm flipV="1">
              <a:off x="6847099" y="2548212"/>
              <a:ext cx="154975" cy="738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29" idx="1"/>
              <a:endCxn id="28" idx="5"/>
            </p:cNvCxnSpPr>
            <p:nvPr/>
          </p:nvCxnSpPr>
          <p:spPr>
            <a:xfrm flipH="1" flipV="1">
              <a:off x="6460556" y="2944092"/>
              <a:ext cx="318875" cy="3704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29" idx="7"/>
              <a:endCxn id="19" idx="3"/>
            </p:cNvCxnSpPr>
            <p:nvPr/>
          </p:nvCxnSpPr>
          <p:spPr>
            <a:xfrm flipV="1">
              <a:off x="6914767" y="3127617"/>
              <a:ext cx="257005" cy="18689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29" idx="5"/>
              <a:endCxn id="20" idx="1"/>
            </p:cNvCxnSpPr>
            <p:nvPr/>
          </p:nvCxnSpPr>
          <p:spPr>
            <a:xfrm>
              <a:off x="6914767" y="3449847"/>
              <a:ext cx="202307" cy="2009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21" idx="0"/>
              <a:endCxn id="29" idx="4"/>
            </p:cNvCxnSpPr>
            <p:nvPr/>
          </p:nvCxnSpPr>
          <p:spPr>
            <a:xfrm flipV="1">
              <a:off x="6801971" y="3477876"/>
              <a:ext cx="45128" cy="7323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5826986" y="2685450"/>
            <a:ext cx="1105426" cy="1821197"/>
            <a:chOff x="7755082" y="3605236"/>
            <a:chExt cx="1473901" cy="2428263"/>
          </a:xfrm>
        </p:grpSpPr>
        <p:grpSp>
          <p:nvGrpSpPr>
            <p:cNvPr id="8" name="组合 7"/>
            <p:cNvGrpSpPr/>
            <p:nvPr/>
          </p:nvGrpSpPr>
          <p:grpSpPr>
            <a:xfrm>
              <a:off x="7755082" y="4251966"/>
              <a:ext cx="113828" cy="373902"/>
              <a:chOff x="7755082" y="4251966"/>
              <a:chExt cx="113828" cy="373902"/>
            </a:xfrm>
          </p:grpSpPr>
          <p:sp>
            <p:nvSpPr>
              <p:cNvPr id="97" name="Oval 96"/>
              <p:cNvSpPr/>
              <p:nvPr/>
            </p:nvSpPr>
            <p:spPr>
              <a:xfrm>
                <a:off x="7755082" y="4251966"/>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125" name="Straight Connector 124"/>
              <p:cNvCxnSpPr>
                <a:stCxn id="97" idx="4"/>
                <a:endCxn id="96" idx="0"/>
              </p:cNvCxnSpPr>
              <p:nvPr/>
            </p:nvCxnSpPr>
            <p:spPr>
              <a:xfrm>
                <a:off x="7811996" y="4365793"/>
                <a:ext cx="50630" cy="2600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805712" y="3605236"/>
              <a:ext cx="1423271" cy="2428263"/>
              <a:chOff x="7805712" y="3605236"/>
              <a:chExt cx="1423271" cy="2428263"/>
            </a:xfrm>
          </p:grpSpPr>
          <p:sp>
            <p:nvSpPr>
              <p:cNvPr id="91" name="Freeform 90"/>
              <p:cNvSpPr/>
              <p:nvPr/>
            </p:nvSpPr>
            <p:spPr>
              <a:xfrm>
                <a:off x="8181265" y="5420149"/>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a:xfrm>
                <a:off x="8176333" y="5231564"/>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3" name="Oval 92"/>
              <p:cNvSpPr/>
              <p:nvPr/>
            </p:nvSpPr>
            <p:spPr>
              <a:xfrm>
                <a:off x="8708827" y="5231564"/>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4" name="Oval 93"/>
              <p:cNvSpPr/>
              <p:nvPr/>
            </p:nvSpPr>
            <p:spPr>
              <a:xfrm>
                <a:off x="8453424" y="5252136"/>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5" name="Oval 94"/>
              <p:cNvSpPr/>
              <p:nvPr/>
            </p:nvSpPr>
            <p:spPr>
              <a:xfrm>
                <a:off x="7999275" y="4923051"/>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6" name="Oval 95"/>
              <p:cNvSpPr/>
              <p:nvPr/>
            </p:nvSpPr>
            <p:spPr>
              <a:xfrm>
                <a:off x="7805712" y="4625868"/>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8" name="Oval 97"/>
              <p:cNvSpPr/>
              <p:nvPr/>
            </p:nvSpPr>
            <p:spPr>
              <a:xfrm>
                <a:off x="7942007" y="3817188"/>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9" name="Oval 98"/>
              <p:cNvSpPr/>
              <p:nvPr/>
            </p:nvSpPr>
            <p:spPr>
              <a:xfrm>
                <a:off x="8237452" y="3624319"/>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0" name="Oval 99"/>
              <p:cNvSpPr/>
              <p:nvPr/>
            </p:nvSpPr>
            <p:spPr>
              <a:xfrm>
                <a:off x="8592871" y="3605236"/>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1" name="Oval 100"/>
              <p:cNvSpPr/>
              <p:nvPr/>
            </p:nvSpPr>
            <p:spPr>
              <a:xfrm>
                <a:off x="8973987" y="3846871"/>
                <a:ext cx="113828" cy="113828"/>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2" name="Oval 101"/>
              <p:cNvSpPr/>
              <p:nvPr/>
            </p:nvSpPr>
            <p:spPr>
              <a:xfrm>
                <a:off x="9115155" y="4208130"/>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3" name="Oval 102"/>
              <p:cNvSpPr/>
              <p:nvPr/>
            </p:nvSpPr>
            <p:spPr>
              <a:xfrm>
                <a:off x="9082625" y="4599795"/>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4" name="Oval 103"/>
              <p:cNvSpPr/>
              <p:nvPr/>
            </p:nvSpPr>
            <p:spPr>
              <a:xfrm>
                <a:off x="8870486" y="4949140"/>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5" name="Oval 104"/>
              <p:cNvSpPr/>
              <p:nvPr/>
            </p:nvSpPr>
            <p:spPr>
              <a:xfrm>
                <a:off x="8295248" y="4886699"/>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6" name="Oval 105"/>
              <p:cNvSpPr/>
              <p:nvPr/>
            </p:nvSpPr>
            <p:spPr>
              <a:xfrm>
                <a:off x="8141775" y="4204662"/>
                <a:ext cx="176014" cy="1760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7" name="Oval 106"/>
              <p:cNvSpPr/>
              <p:nvPr/>
            </p:nvSpPr>
            <p:spPr>
              <a:xfrm>
                <a:off x="8495587" y="4565122"/>
                <a:ext cx="257265" cy="257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8" name="Oval 107"/>
              <p:cNvSpPr/>
              <p:nvPr/>
            </p:nvSpPr>
            <p:spPr>
              <a:xfrm>
                <a:off x="8326503" y="4482307"/>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9" name="Oval 108"/>
              <p:cNvSpPr/>
              <p:nvPr/>
            </p:nvSpPr>
            <p:spPr>
              <a:xfrm>
                <a:off x="8046989" y="4513597"/>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0" name="Oval 109"/>
              <p:cNvSpPr/>
              <p:nvPr/>
            </p:nvSpPr>
            <p:spPr>
              <a:xfrm>
                <a:off x="8492804" y="3886224"/>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1" name="Oval 110"/>
              <p:cNvSpPr/>
              <p:nvPr/>
            </p:nvSpPr>
            <p:spPr>
              <a:xfrm>
                <a:off x="8611687" y="4098982"/>
                <a:ext cx="113828" cy="113828"/>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2" name="Oval 111"/>
              <p:cNvSpPr/>
              <p:nvPr/>
            </p:nvSpPr>
            <p:spPr>
              <a:xfrm>
                <a:off x="8881819" y="4399769"/>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3" name="Oval 112"/>
              <p:cNvSpPr/>
              <p:nvPr/>
            </p:nvSpPr>
            <p:spPr>
              <a:xfrm>
                <a:off x="8148365" y="3887613"/>
                <a:ext cx="176014" cy="176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4" name="Oval 113"/>
              <p:cNvSpPr/>
              <p:nvPr/>
            </p:nvSpPr>
            <p:spPr>
              <a:xfrm>
                <a:off x="8566969" y="4381390"/>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115" name="Straight Connector 114"/>
              <p:cNvCxnSpPr>
                <a:stCxn id="92" idx="6"/>
                <a:endCxn id="94" idx="2"/>
              </p:cNvCxnSpPr>
              <p:nvPr/>
            </p:nvCxnSpPr>
            <p:spPr>
              <a:xfrm>
                <a:off x="8290160" y="5288478"/>
                <a:ext cx="163264" cy="50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94" idx="6"/>
                <a:endCxn id="93" idx="2"/>
              </p:cNvCxnSpPr>
              <p:nvPr/>
            </p:nvCxnSpPr>
            <p:spPr>
              <a:xfrm flipV="1">
                <a:off x="8536239" y="5272972"/>
                <a:ext cx="172588" cy="205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93" idx="7"/>
                <a:endCxn id="104" idx="3"/>
              </p:cNvCxnSpPr>
              <p:nvPr/>
            </p:nvCxnSpPr>
            <p:spPr>
              <a:xfrm flipV="1">
                <a:off x="8779514" y="5019827"/>
                <a:ext cx="103100" cy="2238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104" idx="7"/>
                <a:endCxn id="103" idx="3"/>
              </p:cNvCxnSpPr>
              <p:nvPr/>
            </p:nvCxnSpPr>
            <p:spPr>
              <a:xfrm flipV="1">
                <a:off x="8941173" y="4696953"/>
                <a:ext cx="158122" cy="2643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stCxn id="103" idx="0"/>
                <a:endCxn id="102" idx="4"/>
              </p:cNvCxnSpPr>
              <p:nvPr/>
            </p:nvCxnSpPr>
            <p:spPr>
              <a:xfrm flipV="1">
                <a:off x="9139539" y="4321957"/>
                <a:ext cx="32530" cy="2778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102" idx="0"/>
                <a:endCxn id="101" idx="5"/>
              </p:cNvCxnSpPr>
              <p:nvPr/>
            </p:nvCxnSpPr>
            <p:spPr>
              <a:xfrm flipH="1" flipV="1">
                <a:off x="9071145" y="3944029"/>
                <a:ext cx="100924" cy="2641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101" idx="1"/>
                <a:endCxn id="100" idx="6"/>
              </p:cNvCxnSpPr>
              <p:nvPr/>
            </p:nvCxnSpPr>
            <p:spPr>
              <a:xfrm flipH="1" flipV="1">
                <a:off x="8706698" y="3662150"/>
                <a:ext cx="283959" cy="2013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100" idx="2"/>
                <a:endCxn id="99" idx="6"/>
              </p:cNvCxnSpPr>
              <p:nvPr/>
            </p:nvCxnSpPr>
            <p:spPr>
              <a:xfrm flipH="1">
                <a:off x="8351279" y="3662150"/>
                <a:ext cx="241591" cy="190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stCxn id="99" idx="2"/>
                <a:endCxn id="98" idx="7"/>
              </p:cNvCxnSpPr>
              <p:nvPr/>
            </p:nvCxnSpPr>
            <p:spPr>
              <a:xfrm flipH="1">
                <a:off x="8039165" y="3681233"/>
                <a:ext cx="198287" cy="1526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98" idx="3"/>
                <a:endCxn id="97" idx="0"/>
              </p:cNvCxnSpPr>
              <p:nvPr/>
            </p:nvCxnSpPr>
            <p:spPr>
              <a:xfrm flipH="1">
                <a:off x="7811996" y="3914346"/>
                <a:ext cx="146681" cy="3376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stCxn id="96" idx="5"/>
                <a:endCxn id="95" idx="1"/>
              </p:cNvCxnSpPr>
              <p:nvPr/>
            </p:nvCxnSpPr>
            <p:spPr>
              <a:xfrm>
                <a:off x="7902870" y="4723026"/>
                <a:ext cx="113074" cy="2166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95" idx="4"/>
                <a:endCxn id="92" idx="1"/>
              </p:cNvCxnSpPr>
              <p:nvPr/>
            </p:nvCxnSpPr>
            <p:spPr>
              <a:xfrm>
                <a:off x="8056188" y="5036879"/>
                <a:ext cx="136814" cy="21135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stCxn id="92" idx="7"/>
                <a:endCxn id="105" idx="4"/>
              </p:cNvCxnSpPr>
              <p:nvPr/>
            </p:nvCxnSpPr>
            <p:spPr>
              <a:xfrm flipV="1">
                <a:off x="8273490" y="4969514"/>
                <a:ext cx="63166" cy="2787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105" idx="6"/>
                <a:endCxn id="104" idx="2"/>
              </p:cNvCxnSpPr>
              <p:nvPr/>
            </p:nvCxnSpPr>
            <p:spPr>
              <a:xfrm>
                <a:off x="8378063" y="4928107"/>
                <a:ext cx="492422" cy="624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105" idx="5"/>
                <a:endCxn id="94" idx="0"/>
              </p:cNvCxnSpPr>
              <p:nvPr/>
            </p:nvCxnSpPr>
            <p:spPr>
              <a:xfrm>
                <a:off x="8365935" y="4957386"/>
                <a:ext cx="128897" cy="2947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stCxn id="93" idx="1"/>
                <a:endCxn id="105" idx="5"/>
              </p:cNvCxnSpPr>
              <p:nvPr/>
            </p:nvCxnSpPr>
            <p:spPr>
              <a:xfrm flipH="1" flipV="1">
                <a:off x="8365935" y="4957386"/>
                <a:ext cx="355020" cy="2863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105" idx="1"/>
                <a:endCxn id="109" idx="5"/>
              </p:cNvCxnSpPr>
              <p:nvPr/>
            </p:nvCxnSpPr>
            <p:spPr>
              <a:xfrm flipH="1" flipV="1">
                <a:off x="8117676" y="4584284"/>
                <a:ext cx="189701" cy="314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stCxn id="95" idx="7"/>
                <a:endCxn id="105" idx="2"/>
              </p:cNvCxnSpPr>
              <p:nvPr/>
            </p:nvCxnSpPr>
            <p:spPr>
              <a:xfrm flipV="1">
                <a:off x="8096433" y="4928107"/>
                <a:ext cx="198815" cy="116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109" idx="3"/>
                <a:endCxn id="96" idx="7"/>
              </p:cNvCxnSpPr>
              <p:nvPr/>
            </p:nvCxnSpPr>
            <p:spPr>
              <a:xfrm flipH="1">
                <a:off x="7902870" y="4584284"/>
                <a:ext cx="156247" cy="5825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stCxn id="95" idx="0"/>
                <a:endCxn id="109" idx="4"/>
              </p:cNvCxnSpPr>
              <p:nvPr/>
            </p:nvCxnSpPr>
            <p:spPr>
              <a:xfrm flipV="1">
                <a:off x="8056188" y="4596412"/>
                <a:ext cx="32208" cy="3266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109" idx="0"/>
                <a:endCxn id="98" idx="4"/>
              </p:cNvCxnSpPr>
              <p:nvPr/>
            </p:nvCxnSpPr>
            <p:spPr>
              <a:xfrm flipH="1" flipV="1">
                <a:off x="7998921" y="3931015"/>
                <a:ext cx="89476" cy="582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109" idx="1"/>
                <a:endCxn id="97" idx="6"/>
              </p:cNvCxnSpPr>
              <p:nvPr/>
            </p:nvCxnSpPr>
            <p:spPr>
              <a:xfrm flipH="1" flipV="1">
                <a:off x="7868910" y="4308880"/>
                <a:ext cx="190207" cy="21684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a:stCxn id="98" idx="6"/>
                <a:endCxn id="113" idx="1"/>
              </p:cNvCxnSpPr>
              <p:nvPr/>
            </p:nvCxnSpPr>
            <p:spPr>
              <a:xfrm>
                <a:off x="8055835" y="3874102"/>
                <a:ext cx="118307" cy="392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113" idx="4"/>
                <a:endCxn id="106" idx="0"/>
              </p:cNvCxnSpPr>
              <p:nvPr/>
            </p:nvCxnSpPr>
            <p:spPr>
              <a:xfrm flipH="1">
                <a:off x="8229783" y="4063627"/>
                <a:ext cx="6590" cy="1410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106" idx="5"/>
                <a:endCxn id="108" idx="1"/>
              </p:cNvCxnSpPr>
              <p:nvPr/>
            </p:nvCxnSpPr>
            <p:spPr>
              <a:xfrm>
                <a:off x="8292013" y="4354899"/>
                <a:ext cx="46618" cy="13953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108" idx="5"/>
                <a:endCxn id="107" idx="1"/>
              </p:cNvCxnSpPr>
              <p:nvPr/>
            </p:nvCxnSpPr>
            <p:spPr>
              <a:xfrm>
                <a:off x="8397190" y="4552994"/>
                <a:ext cx="136072" cy="4980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a:stCxn id="107" idx="5"/>
                <a:endCxn id="104" idx="1"/>
              </p:cNvCxnSpPr>
              <p:nvPr/>
            </p:nvCxnSpPr>
            <p:spPr>
              <a:xfrm>
                <a:off x="8715177" y="4784712"/>
                <a:ext cx="167438" cy="17655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107" idx="3"/>
                <a:endCxn id="105" idx="7"/>
              </p:cNvCxnSpPr>
              <p:nvPr/>
            </p:nvCxnSpPr>
            <p:spPr>
              <a:xfrm flipH="1">
                <a:off x="8365935" y="4784712"/>
                <a:ext cx="167327" cy="1141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stCxn id="108" idx="3"/>
                <a:endCxn id="109" idx="6"/>
              </p:cNvCxnSpPr>
              <p:nvPr/>
            </p:nvCxnSpPr>
            <p:spPr>
              <a:xfrm flipH="1">
                <a:off x="8129804" y="4552994"/>
                <a:ext cx="208827" cy="201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106" idx="3"/>
                <a:endCxn id="109" idx="7"/>
              </p:cNvCxnSpPr>
              <p:nvPr/>
            </p:nvCxnSpPr>
            <p:spPr>
              <a:xfrm flipH="1">
                <a:off x="8117676" y="4354899"/>
                <a:ext cx="49876" cy="1708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stCxn id="106" idx="7"/>
                <a:endCxn id="110" idx="3"/>
              </p:cNvCxnSpPr>
              <p:nvPr/>
            </p:nvCxnSpPr>
            <p:spPr>
              <a:xfrm flipV="1">
                <a:off x="8292013" y="3956911"/>
                <a:ext cx="212920" cy="273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a:stCxn id="110" idx="7"/>
                <a:endCxn id="100" idx="3"/>
              </p:cNvCxnSpPr>
              <p:nvPr/>
            </p:nvCxnSpPr>
            <p:spPr>
              <a:xfrm flipV="1">
                <a:off x="8563492" y="3702394"/>
                <a:ext cx="46049" cy="1959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a:stCxn id="113" idx="7"/>
                <a:endCxn id="100" idx="3"/>
              </p:cNvCxnSpPr>
              <p:nvPr/>
            </p:nvCxnSpPr>
            <p:spPr>
              <a:xfrm flipV="1">
                <a:off x="8298602" y="3702394"/>
                <a:ext cx="310938" cy="2109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stCxn id="99" idx="5"/>
                <a:endCxn id="110" idx="1"/>
              </p:cNvCxnSpPr>
              <p:nvPr/>
            </p:nvCxnSpPr>
            <p:spPr>
              <a:xfrm>
                <a:off x="8334610" y="3721477"/>
                <a:ext cx="170323" cy="1768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a:stCxn id="111" idx="7"/>
                <a:endCxn id="101" idx="3"/>
              </p:cNvCxnSpPr>
              <p:nvPr/>
            </p:nvCxnSpPr>
            <p:spPr>
              <a:xfrm flipV="1">
                <a:off x="8708844" y="3944029"/>
                <a:ext cx="281812" cy="17162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11" idx="0"/>
                <a:endCxn id="100" idx="4"/>
              </p:cNvCxnSpPr>
              <p:nvPr/>
            </p:nvCxnSpPr>
            <p:spPr>
              <a:xfrm flipH="1" flipV="1">
                <a:off x="8649784" y="3719064"/>
                <a:ext cx="18816" cy="3799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stCxn id="111" idx="1"/>
                <a:endCxn id="110" idx="5"/>
              </p:cNvCxnSpPr>
              <p:nvPr/>
            </p:nvCxnSpPr>
            <p:spPr>
              <a:xfrm flipH="1" flipV="1">
                <a:off x="8563492" y="3956911"/>
                <a:ext cx="64865" cy="1587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a:stCxn id="114" idx="0"/>
                <a:endCxn id="111" idx="4"/>
              </p:cNvCxnSpPr>
              <p:nvPr/>
            </p:nvCxnSpPr>
            <p:spPr>
              <a:xfrm flipV="1">
                <a:off x="8608377" y="4212810"/>
                <a:ext cx="60223" cy="168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a:stCxn id="114" idx="4"/>
                <a:endCxn id="107" idx="0"/>
              </p:cNvCxnSpPr>
              <p:nvPr/>
            </p:nvCxnSpPr>
            <p:spPr>
              <a:xfrm>
                <a:off x="8608377" y="4464206"/>
                <a:ext cx="15842" cy="1009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stCxn id="114" idx="1"/>
                <a:endCxn id="106" idx="6"/>
              </p:cNvCxnSpPr>
              <p:nvPr/>
            </p:nvCxnSpPr>
            <p:spPr>
              <a:xfrm flipH="1" flipV="1">
                <a:off x="8317789" y="4292669"/>
                <a:ext cx="261308" cy="1008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stCxn id="107" idx="7"/>
                <a:endCxn id="112" idx="3"/>
              </p:cNvCxnSpPr>
              <p:nvPr/>
            </p:nvCxnSpPr>
            <p:spPr>
              <a:xfrm flipV="1">
                <a:off x="8715177" y="4496927"/>
                <a:ext cx="183312" cy="1058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a:stCxn id="112" idx="0"/>
                <a:endCxn id="101" idx="4"/>
              </p:cNvCxnSpPr>
              <p:nvPr/>
            </p:nvCxnSpPr>
            <p:spPr>
              <a:xfrm flipV="1">
                <a:off x="8938733" y="3960699"/>
                <a:ext cx="92168" cy="4390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a:stCxn id="112" idx="1"/>
                <a:endCxn id="111" idx="5"/>
              </p:cNvCxnSpPr>
              <p:nvPr/>
            </p:nvCxnSpPr>
            <p:spPr>
              <a:xfrm flipH="1" flipV="1">
                <a:off x="8708844" y="4196140"/>
                <a:ext cx="189644" cy="2202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112" idx="7"/>
                <a:endCxn id="102" idx="3"/>
              </p:cNvCxnSpPr>
              <p:nvPr/>
            </p:nvCxnSpPr>
            <p:spPr>
              <a:xfrm flipV="1">
                <a:off x="8978977" y="4305288"/>
                <a:ext cx="152848" cy="1111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a:stCxn id="112" idx="5"/>
                <a:endCxn id="103" idx="1"/>
              </p:cNvCxnSpPr>
              <p:nvPr/>
            </p:nvCxnSpPr>
            <p:spPr>
              <a:xfrm>
                <a:off x="8978977" y="4496927"/>
                <a:ext cx="120318" cy="11953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a:stCxn id="104" idx="0"/>
                <a:endCxn id="112" idx="4"/>
              </p:cNvCxnSpPr>
              <p:nvPr/>
            </p:nvCxnSpPr>
            <p:spPr>
              <a:xfrm flipV="1">
                <a:off x="8911894" y="4513597"/>
                <a:ext cx="26839" cy="435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162" name="TextBox 161"/>
          <p:cNvSpPr txBox="1"/>
          <p:nvPr/>
        </p:nvSpPr>
        <p:spPr>
          <a:xfrm>
            <a:off x="6369604" y="1840764"/>
            <a:ext cx="2088597" cy="484748"/>
          </a:xfrm>
          <a:prstGeom prst="rect">
            <a:avLst/>
          </a:prstGeom>
          <a:noFill/>
        </p:spPr>
        <p:txBody>
          <a:bodyPr wrap="square" rtlCol="0">
            <a:spAutoFit/>
          </a:bodyPr>
          <a:lstStyle/>
          <a:p>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3" name="Pentagon 162"/>
          <p:cNvSpPr/>
          <p:nvPr/>
        </p:nvSpPr>
        <p:spPr>
          <a:xfrm>
            <a:off x="6208037" y="1990914"/>
            <a:ext cx="114750" cy="161363"/>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7343742" y="3242262"/>
            <a:ext cx="781816" cy="1288048"/>
            <a:chOff x="9791656" y="4321957"/>
            <a:chExt cx="1042421" cy="1717397"/>
          </a:xfrm>
        </p:grpSpPr>
        <p:sp>
          <p:nvSpPr>
            <p:cNvPr id="239" name="Freeform 238"/>
            <p:cNvSpPr/>
            <p:nvPr/>
          </p:nvSpPr>
          <p:spPr>
            <a:xfrm>
              <a:off x="10093075" y="5605560"/>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0" name="Oval 239"/>
            <p:cNvSpPr/>
            <p:nvPr/>
          </p:nvSpPr>
          <p:spPr>
            <a:xfrm>
              <a:off x="10089587" y="5472183"/>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1" name="Oval 240"/>
            <p:cNvSpPr/>
            <p:nvPr/>
          </p:nvSpPr>
          <p:spPr>
            <a:xfrm>
              <a:off x="10466195" y="5472183"/>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2" name="Oval 241"/>
            <p:cNvSpPr/>
            <p:nvPr/>
          </p:nvSpPr>
          <p:spPr>
            <a:xfrm>
              <a:off x="10285560" y="5486732"/>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3" name="Oval 242"/>
            <p:cNvSpPr/>
            <p:nvPr/>
          </p:nvSpPr>
          <p:spPr>
            <a:xfrm>
              <a:off x="9964362" y="5253986"/>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4" name="Oval 243"/>
            <p:cNvSpPr/>
            <p:nvPr/>
          </p:nvSpPr>
          <p:spPr>
            <a:xfrm>
              <a:off x="9827465" y="5043803"/>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5" name="Oval 244"/>
            <p:cNvSpPr/>
            <p:nvPr/>
          </p:nvSpPr>
          <p:spPr>
            <a:xfrm>
              <a:off x="9791656" y="4779359"/>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6" name="Oval 245"/>
            <p:cNvSpPr/>
            <p:nvPr/>
          </p:nvSpPr>
          <p:spPr>
            <a:xfrm>
              <a:off x="9923859" y="4471861"/>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7" name="Oval 246"/>
            <p:cNvSpPr/>
            <p:nvPr/>
          </p:nvSpPr>
          <p:spPr>
            <a:xfrm>
              <a:off x="10132813" y="4335454"/>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8" name="Oval 247"/>
            <p:cNvSpPr/>
            <p:nvPr/>
          </p:nvSpPr>
          <p:spPr>
            <a:xfrm>
              <a:off x="10384185" y="4321957"/>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9" name="Oval 248"/>
            <p:cNvSpPr/>
            <p:nvPr/>
          </p:nvSpPr>
          <p:spPr>
            <a:xfrm>
              <a:off x="10653730" y="4492854"/>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0" name="Oval 249"/>
            <p:cNvSpPr/>
            <p:nvPr/>
          </p:nvSpPr>
          <p:spPr>
            <a:xfrm>
              <a:off x="10753572" y="4748356"/>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1" name="Oval 250"/>
            <p:cNvSpPr/>
            <p:nvPr/>
          </p:nvSpPr>
          <p:spPr>
            <a:xfrm>
              <a:off x="10730565" y="5025362"/>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2" name="Oval 251"/>
            <p:cNvSpPr/>
            <p:nvPr/>
          </p:nvSpPr>
          <p:spPr>
            <a:xfrm>
              <a:off x="10580529" y="5272438"/>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3" name="Oval 252"/>
            <p:cNvSpPr/>
            <p:nvPr/>
          </p:nvSpPr>
          <p:spPr>
            <a:xfrm>
              <a:off x="10173690" y="5228276"/>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4" name="Oval 253"/>
            <p:cNvSpPr/>
            <p:nvPr/>
          </p:nvSpPr>
          <p:spPr>
            <a:xfrm>
              <a:off x="10065146" y="4745903"/>
              <a:ext cx="124487" cy="1244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5" name="Oval 254"/>
            <p:cNvSpPr/>
            <p:nvPr/>
          </p:nvSpPr>
          <p:spPr>
            <a:xfrm>
              <a:off x="10315380" y="5000840"/>
              <a:ext cx="181952" cy="18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6" name="Oval 255"/>
            <p:cNvSpPr/>
            <p:nvPr/>
          </p:nvSpPr>
          <p:spPr>
            <a:xfrm>
              <a:off x="10195795" y="4942268"/>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7" name="Oval 256"/>
            <p:cNvSpPr/>
            <p:nvPr/>
          </p:nvSpPr>
          <p:spPr>
            <a:xfrm>
              <a:off x="9998108" y="4964398"/>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8" name="Oval 257"/>
            <p:cNvSpPr/>
            <p:nvPr/>
          </p:nvSpPr>
          <p:spPr>
            <a:xfrm>
              <a:off x="10313412" y="4520687"/>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9" name="Oval 258"/>
            <p:cNvSpPr/>
            <p:nvPr/>
          </p:nvSpPr>
          <p:spPr>
            <a:xfrm>
              <a:off x="10397492" y="4671161"/>
              <a:ext cx="80505" cy="8050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0" name="Oval 259"/>
            <p:cNvSpPr/>
            <p:nvPr/>
          </p:nvSpPr>
          <p:spPr>
            <a:xfrm>
              <a:off x="10588544" y="4883893"/>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1" name="Oval 260"/>
            <p:cNvSpPr/>
            <p:nvPr/>
          </p:nvSpPr>
          <p:spPr>
            <a:xfrm>
              <a:off x="10069807" y="4521669"/>
              <a:ext cx="124487" cy="1244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2" name="Oval 261"/>
            <p:cNvSpPr/>
            <p:nvPr/>
          </p:nvSpPr>
          <p:spPr>
            <a:xfrm>
              <a:off x="10365866" y="4870895"/>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263" name="Straight Connector 262"/>
            <p:cNvCxnSpPr>
              <a:stCxn id="240" idx="6"/>
              <a:endCxn id="242" idx="2"/>
            </p:cNvCxnSpPr>
            <p:nvPr/>
          </p:nvCxnSpPr>
          <p:spPr>
            <a:xfrm>
              <a:off x="10170092" y="5512436"/>
              <a:ext cx="115469" cy="35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a:stCxn id="242" idx="6"/>
              <a:endCxn id="241" idx="2"/>
            </p:cNvCxnSpPr>
            <p:nvPr/>
          </p:nvCxnSpPr>
          <p:spPr>
            <a:xfrm flipV="1">
              <a:off x="10344132" y="5501469"/>
              <a:ext cx="122063" cy="145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a:stCxn id="241" idx="7"/>
              <a:endCxn id="252" idx="3"/>
            </p:cNvCxnSpPr>
            <p:nvPr/>
          </p:nvCxnSpPr>
          <p:spPr>
            <a:xfrm flipV="1">
              <a:off x="10516189" y="5322431"/>
              <a:ext cx="72918" cy="15833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stCxn id="252" idx="7"/>
              <a:endCxn id="251" idx="3"/>
            </p:cNvCxnSpPr>
            <p:nvPr/>
          </p:nvCxnSpPr>
          <p:spPr>
            <a:xfrm flipV="1">
              <a:off x="10630522" y="5094077"/>
              <a:ext cx="111832" cy="1869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a:stCxn id="251" idx="0"/>
              <a:endCxn id="250" idx="4"/>
            </p:cNvCxnSpPr>
            <p:nvPr/>
          </p:nvCxnSpPr>
          <p:spPr>
            <a:xfrm flipV="1">
              <a:off x="10770817" y="4828860"/>
              <a:ext cx="23007" cy="19650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a:stCxn id="250" idx="0"/>
              <a:endCxn id="249" idx="5"/>
            </p:cNvCxnSpPr>
            <p:nvPr/>
          </p:nvCxnSpPr>
          <p:spPr>
            <a:xfrm flipH="1" flipV="1">
              <a:off x="10722446" y="4561570"/>
              <a:ext cx="71379" cy="1867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249" idx="1"/>
              <a:endCxn id="248" idx="6"/>
            </p:cNvCxnSpPr>
            <p:nvPr/>
          </p:nvCxnSpPr>
          <p:spPr>
            <a:xfrm flipH="1" flipV="1">
              <a:off x="10464689" y="4362209"/>
              <a:ext cx="200831" cy="1424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a:stCxn id="248" idx="2"/>
              <a:endCxn id="247" idx="6"/>
            </p:cNvCxnSpPr>
            <p:nvPr/>
          </p:nvCxnSpPr>
          <p:spPr>
            <a:xfrm flipH="1">
              <a:off x="10213318" y="4362209"/>
              <a:ext cx="170866" cy="1349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247" idx="2"/>
              <a:endCxn id="246" idx="7"/>
            </p:cNvCxnSpPr>
            <p:nvPr/>
          </p:nvCxnSpPr>
          <p:spPr>
            <a:xfrm flipH="1">
              <a:off x="9992575" y="4375706"/>
              <a:ext cx="140239" cy="1079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stCxn id="246" idx="3"/>
              <a:endCxn id="245" idx="0"/>
            </p:cNvCxnSpPr>
            <p:nvPr/>
          </p:nvCxnSpPr>
          <p:spPr>
            <a:xfrm flipH="1">
              <a:off x="9831908" y="4540576"/>
              <a:ext cx="103741" cy="2387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stCxn id="245" idx="4"/>
              <a:endCxn id="244" idx="0"/>
            </p:cNvCxnSpPr>
            <p:nvPr/>
          </p:nvCxnSpPr>
          <p:spPr>
            <a:xfrm>
              <a:off x="9831908" y="4859864"/>
              <a:ext cx="35809" cy="1839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a:stCxn id="244" idx="5"/>
              <a:endCxn id="243" idx="1"/>
            </p:cNvCxnSpPr>
            <p:nvPr/>
          </p:nvCxnSpPr>
          <p:spPr>
            <a:xfrm>
              <a:off x="9896180" y="5112518"/>
              <a:ext cx="79972" cy="1532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43" idx="4"/>
              <a:endCxn id="240" idx="1"/>
            </p:cNvCxnSpPr>
            <p:nvPr/>
          </p:nvCxnSpPr>
          <p:spPr>
            <a:xfrm>
              <a:off x="10004614" y="5334491"/>
              <a:ext cx="96762" cy="1494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a:stCxn id="240" idx="7"/>
              <a:endCxn id="253" idx="4"/>
            </p:cNvCxnSpPr>
            <p:nvPr/>
          </p:nvCxnSpPr>
          <p:spPr>
            <a:xfrm flipV="1">
              <a:off x="10158302" y="5286847"/>
              <a:ext cx="44674" cy="1971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a:stCxn id="253" idx="6"/>
              <a:endCxn id="252" idx="2"/>
            </p:cNvCxnSpPr>
            <p:nvPr/>
          </p:nvCxnSpPr>
          <p:spPr>
            <a:xfrm>
              <a:off x="10232262" y="5257562"/>
              <a:ext cx="348267" cy="441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stCxn id="253" idx="5"/>
              <a:endCxn id="242" idx="0"/>
            </p:cNvCxnSpPr>
            <p:nvPr/>
          </p:nvCxnSpPr>
          <p:spPr>
            <a:xfrm>
              <a:off x="10223684" y="5278270"/>
              <a:ext cx="91163" cy="208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a:stCxn id="241" idx="1"/>
              <a:endCxn id="253" idx="5"/>
            </p:cNvCxnSpPr>
            <p:nvPr/>
          </p:nvCxnSpPr>
          <p:spPr>
            <a:xfrm flipH="1" flipV="1">
              <a:off x="10223684" y="5278270"/>
              <a:ext cx="251089" cy="2024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a:stCxn id="253" idx="1"/>
              <a:endCxn id="257" idx="5"/>
            </p:cNvCxnSpPr>
            <p:nvPr/>
          </p:nvCxnSpPr>
          <p:spPr>
            <a:xfrm flipH="1" flipV="1">
              <a:off x="10048101" y="5014392"/>
              <a:ext cx="134166" cy="222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3" idx="7"/>
              <a:endCxn id="253" idx="2"/>
            </p:cNvCxnSpPr>
            <p:nvPr/>
          </p:nvCxnSpPr>
          <p:spPr>
            <a:xfrm flipV="1">
              <a:off x="10033077" y="5257562"/>
              <a:ext cx="140613" cy="82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stCxn id="257" idx="3"/>
              <a:endCxn id="244" idx="7"/>
            </p:cNvCxnSpPr>
            <p:nvPr/>
          </p:nvCxnSpPr>
          <p:spPr>
            <a:xfrm flipH="1">
              <a:off x="9896180" y="5014392"/>
              <a:ext cx="110506" cy="412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a:stCxn id="243" idx="0"/>
              <a:endCxn id="257" idx="4"/>
            </p:cNvCxnSpPr>
            <p:nvPr/>
          </p:nvCxnSpPr>
          <p:spPr>
            <a:xfrm flipV="1">
              <a:off x="10004614" y="5022970"/>
              <a:ext cx="22779" cy="2310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a:stCxn id="257" idx="0"/>
              <a:endCxn id="246" idx="4"/>
            </p:cNvCxnSpPr>
            <p:nvPr/>
          </p:nvCxnSpPr>
          <p:spPr>
            <a:xfrm flipH="1" flipV="1">
              <a:off x="9964112" y="4552365"/>
              <a:ext cx="63282" cy="412033"/>
            </a:xfrm>
            <a:prstGeom prst="line">
              <a:avLst/>
            </a:prstGeom>
            <a:solidFill>
              <a:schemeClr val="accent1"/>
            </a:solidFill>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a:stCxn id="257" idx="1"/>
              <a:endCxn id="245" idx="6"/>
            </p:cNvCxnSpPr>
            <p:nvPr/>
          </p:nvCxnSpPr>
          <p:spPr>
            <a:xfrm flipH="1" flipV="1">
              <a:off x="9872161" y="4819611"/>
              <a:ext cx="134525" cy="15336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a:stCxn id="246" idx="6"/>
              <a:endCxn id="261" idx="1"/>
            </p:cNvCxnSpPr>
            <p:nvPr/>
          </p:nvCxnSpPr>
          <p:spPr>
            <a:xfrm>
              <a:off x="10004364" y="4512113"/>
              <a:ext cx="83673" cy="277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a:stCxn id="261" idx="4"/>
              <a:endCxn id="254" idx="0"/>
            </p:cNvCxnSpPr>
            <p:nvPr/>
          </p:nvCxnSpPr>
          <p:spPr>
            <a:xfrm flipH="1">
              <a:off x="10127389" y="4646156"/>
              <a:ext cx="4661" cy="9974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254" idx="5"/>
              <a:endCxn id="256" idx="1"/>
            </p:cNvCxnSpPr>
            <p:nvPr/>
          </p:nvCxnSpPr>
          <p:spPr>
            <a:xfrm>
              <a:off x="10171402" y="4852159"/>
              <a:ext cx="32971" cy="986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a:stCxn id="256" idx="5"/>
              <a:endCxn id="255" idx="1"/>
            </p:cNvCxnSpPr>
            <p:nvPr/>
          </p:nvCxnSpPr>
          <p:spPr>
            <a:xfrm>
              <a:off x="10245789" y="4992262"/>
              <a:ext cx="96237" cy="35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255" idx="5"/>
              <a:endCxn id="252" idx="1"/>
            </p:cNvCxnSpPr>
            <p:nvPr/>
          </p:nvCxnSpPr>
          <p:spPr>
            <a:xfrm>
              <a:off x="10470686" y="5156145"/>
              <a:ext cx="118421" cy="1248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255" idx="3"/>
              <a:endCxn id="253" idx="7"/>
            </p:cNvCxnSpPr>
            <p:nvPr/>
          </p:nvCxnSpPr>
          <p:spPr>
            <a:xfrm flipH="1">
              <a:off x="10223684" y="5156145"/>
              <a:ext cx="118343" cy="8070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a:stCxn id="256" idx="3"/>
              <a:endCxn id="257" idx="6"/>
            </p:cNvCxnSpPr>
            <p:nvPr/>
          </p:nvCxnSpPr>
          <p:spPr>
            <a:xfrm flipH="1">
              <a:off x="10056679" y="4992262"/>
              <a:ext cx="147694" cy="142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a:stCxn id="254" idx="3"/>
              <a:endCxn id="257" idx="7"/>
            </p:cNvCxnSpPr>
            <p:nvPr/>
          </p:nvCxnSpPr>
          <p:spPr>
            <a:xfrm flipH="1">
              <a:off x="10048101" y="4852159"/>
              <a:ext cx="35275" cy="1208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a:stCxn id="254" idx="7"/>
              <a:endCxn id="258" idx="3"/>
            </p:cNvCxnSpPr>
            <p:nvPr/>
          </p:nvCxnSpPr>
          <p:spPr>
            <a:xfrm flipV="1">
              <a:off x="10171402" y="4570680"/>
              <a:ext cx="150588" cy="19345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a:stCxn id="258" idx="7"/>
              <a:endCxn id="248" idx="3"/>
            </p:cNvCxnSpPr>
            <p:nvPr/>
          </p:nvCxnSpPr>
          <p:spPr>
            <a:xfrm flipV="1">
              <a:off x="10363406" y="4390672"/>
              <a:ext cx="32568" cy="1385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a:stCxn id="261" idx="7"/>
              <a:endCxn id="248" idx="3"/>
            </p:cNvCxnSpPr>
            <p:nvPr/>
          </p:nvCxnSpPr>
          <p:spPr>
            <a:xfrm flipV="1">
              <a:off x="10176062" y="4390672"/>
              <a:ext cx="219912" cy="1492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a:stCxn id="247" idx="5"/>
              <a:endCxn id="258" idx="1"/>
            </p:cNvCxnSpPr>
            <p:nvPr/>
          </p:nvCxnSpPr>
          <p:spPr>
            <a:xfrm>
              <a:off x="10201529" y="4404169"/>
              <a:ext cx="120462" cy="1250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a:stCxn id="259" idx="7"/>
              <a:endCxn id="249" idx="3"/>
            </p:cNvCxnSpPr>
            <p:nvPr/>
          </p:nvCxnSpPr>
          <p:spPr>
            <a:xfrm flipV="1">
              <a:off x="10466207" y="4561570"/>
              <a:ext cx="199313" cy="121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a:stCxn id="259" idx="0"/>
              <a:endCxn id="248" idx="4"/>
            </p:cNvCxnSpPr>
            <p:nvPr/>
          </p:nvCxnSpPr>
          <p:spPr>
            <a:xfrm flipH="1" flipV="1">
              <a:off x="10424437" y="4402462"/>
              <a:ext cx="13308" cy="2686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a:stCxn id="259" idx="1"/>
              <a:endCxn id="258" idx="5"/>
            </p:cNvCxnSpPr>
            <p:nvPr/>
          </p:nvCxnSpPr>
          <p:spPr>
            <a:xfrm flipH="1" flipV="1">
              <a:off x="10363406" y="4570680"/>
              <a:ext cx="45876" cy="112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a:stCxn id="262" idx="0"/>
              <a:endCxn id="259" idx="4"/>
            </p:cNvCxnSpPr>
            <p:nvPr/>
          </p:nvCxnSpPr>
          <p:spPr>
            <a:xfrm flipV="1">
              <a:off x="10395151" y="4751665"/>
              <a:ext cx="42593" cy="1192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a:stCxn id="262" idx="4"/>
              <a:endCxn id="255" idx="0"/>
            </p:cNvCxnSpPr>
            <p:nvPr/>
          </p:nvCxnSpPr>
          <p:spPr>
            <a:xfrm>
              <a:off x="10395151" y="4929466"/>
              <a:ext cx="11205" cy="7137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a:stCxn id="262" idx="1"/>
              <a:endCxn id="254" idx="6"/>
            </p:cNvCxnSpPr>
            <p:nvPr/>
          </p:nvCxnSpPr>
          <p:spPr>
            <a:xfrm flipH="1" flipV="1">
              <a:off x="10189633" y="4808146"/>
              <a:ext cx="184811" cy="713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a:stCxn id="255" idx="7"/>
              <a:endCxn id="260" idx="3"/>
            </p:cNvCxnSpPr>
            <p:nvPr/>
          </p:nvCxnSpPr>
          <p:spPr>
            <a:xfrm flipV="1">
              <a:off x="10470686" y="4952608"/>
              <a:ext cx="129648" cy="748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5" name="Straight Connector 304"/>
            <p:cNvCxnSpPr>
              <a:stCxn id="260" idx="0"/>
              <a:endCxn id="249" idx="4"/>
            </p:cNvCxnSpPr>
            <p:nvPr/>
          </p:nvCxnSpPr>
          <p:spPr>
            <a:xfrm flipV="1">
              <a:off x="10628797" y="4573359"/>
              <a:ext cx="65186" cy="31053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a:stCxn id="260" idx="1"/>
              <a:endCxn id="259" idx="5"/>
            </p:cNvCxnSpPr>
            <p:nvPr/>
          </p:nvCxnSpPr>
          <p:spPr>
            <a:xfrm flipH="1" flipV="1">
              <a:off x="10466207" y="4739876"/>
              <a:ext cx="134126" cy="1558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a:stCxn id="260" idx="7"/>
              <a:endCxn id="250" idx="3"/>
            </p:cNvCxnSpPr>
            <p:nvPr/>
          </p:nvCxnSpPr>
          <p:spPr>
            <a:xfrm flipV="1">
              <a:off x="10657259" y="4817071"/>
              <a:ext cx="108102" cy="78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a:stCxn id="260" idx="5"/>
              <a:endCxn id="251" idx="1"/>
            </p:cNvCxnSpPr>
            <p:nvPr/>
          </p:nvCxnSpPr>
          <p:spPr>
            <a:xfrm>
              <a:off x="10657259" y="4952608"/>
              <a:ext cx="85095" cy="8454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a:stCxn id="252" idx="0"/>
              <a:endCxn id="260" idx="4"/>
            </p:cNvCxnSpPr>
            <p:nvPr/>
          </p:nvCxnSpPr>
          <p:spPr>
            <a:xfrm flipV="1">
              <a:off x="10609815" y="4964398"/>
              <a:ext cx="18982" cy="3080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28" name="KSO_Shape"/>
          <p:cNvSpPr/>
          <p:nvPr/>
        </p:nvSpPr>
        <p:spPr bwMode="auto">
          <a:xfrm>
            <a:off x="802347" y="2457139"/>
            <a:ext cx="301599" cy="257365"/>
          </a:xfrm>
          <a:custGeom>
            <a:avLst/>
            <a:gdLst>
              <a:gd name="T0" fmla="*/ 1467173 w 3549651"/>
              <a:gd name="T1" fmla="*/ 2801186 h 3030537"/>
              <a:gd name="T2" fmla="*/ 3546160 w 3549651"/>
              <a:gd name="T3" fmla="*/ 2475237 h 3030537"/>
              <a:gd name="T4" fmla="*/ 3202089 w 3549651"/>
              <a:gd name="T5" fmla="*/ 2691437 h 3030537"/>
              <a:gd name="T6" fmla="*/ 2656781 w 3549651"/>
              <a:gd name="T7" fmla="*/ 2671725 h 3030537"/>
              <a:gd name="T8" fmla="*/ 2970870 w 3549651"/>
              <a:gd name="T9" fmla="*/ 1932623 h 3030537"/>
              <a:gd name="T10" fmla="*/ 2842055 w 3549651"/>
              <a:gd name="T11" fmla="*/ 2061210 h 3030537"/>
              <a:gd name="T12" fmla="*/ 3048286 w 3549651"/>
              <a:gd name="T13" fmla="*/ 2235200 h 3030537"/>
              <a:gd name="T14" fmla="*/ 3041940 w 3549651"/>
              <a:gd name="T15" fmla="*/ 2302193 h 3030537"/>
              <a:gd name="T16" fmla="*/ 2899799 w 3549651"/>
              <a:gd name="T17" fmla="*/ 2268220 h 3030537"/>
              <a:gd name="T18" fmla="*/ 2837930 w 3549651"/>
              <a:gd name="T19" fmla="*/ 2310765 h 3030537"/>
              <a:gd name="T20" fmla="*/ 2968014 w 3549651"/>
              <a:gd name="T21" fmla="*/ 2412048 h 3030537"/>
              <a:gd name="T22" fmla="*/ 3131412 w 3549651"/>
              <a:gd name="T23" fmla="*/ 2329815 h 3030537"/>
              <a:gd name="T24" fmla="*/ 3109520 w 3549651"/>
              <a:gd name="T25" fmla="*/ 2184718 h 3030537"/>
              <a:gd name="T26" fmla="*/ 2922961 w 3549651"/>
              <a:gd name="T27" fmla="*/ 2085023 h 3030537"/>
              <a:gd name="T28" fmla="*/ 3032422 w 3549651"/>
              <a:gd name="T29" fmla="*/ 2045335 h 3030537"/>
              <a:gd name="T30" fmla="*/ 3135537 w 3549651"/>
              <a:gd name="T31" fmla="*/ 2071370 h 3030537"/>
              <a:gd name="T32" fmla="*/ 3054314 w 3549651"/>
              <a:gd name="T33" fmla="*/ 1982470 h 3030537"/>
              <a:gd name="T34" fmla="*/ 3192012 w 3549651"/>
              <a:gd name="T35" fmla="*/ 1921193 h 3030537"/>
              <a:gd name="T36" fmla="*/ 3435365 w 3549651"/>
              <a:gd name="T37" fmla="*/ 2266315 h 3030537"/>
              <a:gd name="T38" fmla="*/ 2550476 w 3549651"/>
              <a:gd name="T39" fmla="*/ 2353628 h 3030537"/>
              <a:gd name="T40" fmla="*/ 2704356 w 3549651"/>
              <a:gd name="T41" fmla="*/ 2034223 h 3030537"/>
              <a:gd name="T42" fmla="*/ 3157240 w 3549651"/>
              <a:gd name="T43" fmla="*/ 1786255 h 3030537"/>
              <a:gd name="T44" fmla="*/ 2866305 w 3549651"/>
              <a:gd name="T45" fmla="*/ 1836738 h 3030537"/>
              <a:gd name="T46" fmla="*/ 2845094 w 3549651"/>
              <a:gd name="T47" fmla="*/ 1784033 h 3030537"/>
              <a:gd name="T48" fmla="*/ 1725613 w 3549651"/>
              <a:gd name="T49" fmla="*/ 1796449 h 3030537"/>
              <a:gd name="T50" fmla="*/ 3089168 w 3549651"/>
              <a:gd name="T51" fmla="*/ 1512570 h 3030537"/>
              <a:gd name="T52" fmla="*/ 3077413 w 3549651"/>
              <a:gd name="T53" fmla="*/ 1640840 h 3030537"/>
              <a:gd name="T54" fmla="*/ 3168594 w 3549651"/>
              <a:gd name="T55" fmla="*/ 1534477 h 3030537"/>
              <a:gd name="T56" fmla="*/ 3220061 w 3549651"/>
              <a:gd name="T57" fmla="*/ 1624012 h 3030537"/>
              <a:gd name="T58" fmla="*/ 2806415 w 3549651"/>
              <a:gd name="T59" fmla="*/ 1648142 h 3030537"/>
              <a:gd name="T60" fmla="*/ 2796884 w 3549651"/>
              <a:gd name="T61" fmla="*/ 1542415 h 3030537"/>
              <a:gd name="T62" fmla="*/ 2906808 w 3549651"/>
              <a:gd name="T63" fmla="*/ 1616710 h 3030537"/>
              <a:gd name="T64" fmla="*/ 2909985 w 3549651"/>
              <a:gd name="T65" fmla="*/ 1528762 h 3030537"/>
              <a:gd name="T66" fmla="*/ 495617 w 3549651"/>
              <a:gd name="T67" fmla="*/ 1676586 h 3030537"/>
              <a:gd name="T68" fmla="*/ 2370455 w 3549651"/>
              <a:gd name="T69" fmla="*/ 633147 h 3030537"/>
              <a:gd name="T70" fmla="*/ 2926081 w 3549651"/>
              <a:gd name="T71" fmla="*/ 1087945 h 3030537"/>
              <a:gd name="T72" fmla="*/ 3011806 w 3549651"/>
              <a:gd name="T73" fmla="*/ 1130821 h 3030537"/>
              <a:gd name="T74" fmla="*/ 3084196 w 3549651"/>
              <a:gd name="T75" fmla="*/ 1155593 h 3030537"/>
              <a:gd name="T76" fmla="*/ 3131186 w 3549651"/>
              <a:gd name="T77" fmla="*/ 1156546 h 3030537"/>
              <a:gd name="T78" fmla="*/ 3138171 w 3549651"/>
              <a:gd name="T79" fmla="*/ 1506220 h 3030537"/>
              <a:gd name="T80" fmla="*/ 3008948 w 3549651"/>
              <a:gd name="T81" fmla="*/ 1345198 h 3030537"/>
              <a:gd name="T82" fmla="*/ 2881313 w 3549651"/>
              <a:gd name="T83" fmla="*/ 1506537 h 3030537"/>
              <a:gd name="T84" fmla="*/ 2879091 w 3549651"/>
              <a:gd name="T85" fmla="*/ 1140666 h 3030537"/>
              <a:gd name="T86" fmla="*/ 2689861 w 3549651"/>
              <a:gd name="T87" fmla="*/ 951062 h 3030537"/>
              <a:gd name="T88" fmla="*/ 1800760 w 3549651"/>
              <a:gd name="T89" fmla="*/ 464071 h 3030537"/>
              <a:gd name="T90" fmla="*/ 1852446 w 3549651"/>
              <a:gd name="T91" fmla="*/ 559565 h 3030537"/>
              <a:gd name="T92" fmla="*/ 1883838 w 3549651"/>
              <a:gd name="T93" fmla="*/ 456140 h 3030537"/>
              <a:gd name="T94" fmla="*/ 463232 w 3549651"/>
              <a:gd name="T95" fmla="*/ 274650 h 3030537"/>
              <a:gd name="T96" fmla="*/ 522922 w 3549651"/>
              <a:gd name="T97" fmla="*/ 349623 h 3030537"/>
              <a:gd name="T98" fmla="*/ 581025 w 3549651"/>
              <a:gd name="T99" fmla="*/ 356295 h 3030537"/>
              <a:gd name="T100" fmla="*/ 904240 w 3549651"/>
              <a:gd name="T101" fmla="*/ 287040 h 3030537"/>
              <a:gd name="T102" fmla="*/ 1695450 w 3549651"/>
              <a:gd name="T103" fmla="*/ 563106 h 3030537"/>
              <a:gd name="T104" fmla="*/ 722312 w 3549651"/>
              <a:gd name="T105" fmla="*/ 373767 h 3030537"/>
              <a:gd name="T106" fmla="*/ 1077277 w 3549651"/>
              <a:gd name="T107" fmla="*/ 1654666 h 3030537"/>
              <a:gd name="T108" fmla="*/ 1091247 w 3549651"/>
              <a:gd name="T109" fmla="*/ 1707084 h 3030537"/>
              <a:gd name="T110" fmla="*/ 554355 w 3549651"/>
              <a:gd name="T111" fmla="*/ 1905000 h 3030537"/>
              <a:gd name="T112" fmla="*/ 4445 w 3549651"/>
              <a:gd name="T113" fmla="*/ 1701048 h 3030537"/>
              <a:gd name="T114" fmla="*/ 518795 w 3549651"/>
              <a:gd name="T115" fmla="*/ 421738 h 3030537"/>
              <a:gd name="T116" fmla="*/ 429577 w 3549651"/>
              <a:gd name="T117" fmla="*/ 274015 h 3030537"/>
              <a:gd name="T118" fmla="*/ 1918383 w 3549651"/>
              <a:gd name="T119" fmla="*/ 157115 h 3030537"/>
              <a:gd name="T120" fmla="*/ 1760813 w 3549651"/>
              <a:gd name="T121" fmla="*/ 142227 h 3030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9651" h="3030537">
                <a:moveTo>
                  <a:pt x="1319213" y="2925762"/>
                </a:moveTo>
                <a:lnTo>
                  <a:pt x="2373313" y="2925762"/>
                </a:lnTo>
                <a:lnTo>
                  <a:pt x="2373313" y="3030537"/>
                </a:lnTo>
                <a:lnTo>
                  <a:pt x="1319213" y="3030537"/>
                </a:lnTo>
                <a:lnTo>
                  <a:pt x="1319213" y="2925762"/>
                </a:lnTo>
                <a:close/>
                <a:moveTo>
                  <a:pt x="1727737" y="2644775"/>
                </a:moveTo>
                <a:lnTo>
                  <a:pt x="1965105" y="2644775"/>
                </a:lnTo>
                <a:lnTo>
                  <a:pt x="1988937" y="2663139"/>
                </a:lnTo>
                <a:lnTo>
                  <a:pt x="2013088" y="2680237"/>
                </a:lnTo>
                <a:lnTo>
                  <a:pt x="2036920" y="2696384"/>
                </a:lnTo>
                <a:lnTo>
                  <a:pt x="2060116" y="2711582"/>
                </a:lnTo>
                <a:lnTo>
                  <a:pt x="2082995" y="2725830"/>
                </a:lnTo>
                <a:lnTo>
                  <a:pt x="2105238" y="2738811"/>
                </a:lnTo>
                <a:lnTo>
                  <a:pt x="2126528" y="2750526"/>
                </a:lnTo>
                <a:lnTo>
                  <a:pt x="2146230" y="2761608"/>
                </a:lnTo>
                <a:lnTo>
                  <a:pt x="2164342" y="2771107"/>
                </a:lnTo>
                <a:lnTo>
                  <a:pt x="2181183" y="2779655"/>
                </a:lnTo>
                <a:lnTo>
                  <a:pt x="2208193" y="2792954"/>
                </a:lnTo>
                <a:lnTo>
                  <a:pt x="2225988" y="2801186"/>
                </a:lnTo>
                <a:lnTo>
                  <a:pt x="2232025" y="2804035"/>
                </a:lnTo>
                <a:lnTo>
                  <a:pt x="2232025" y="2873375"/>
                </a:lnTo>
                <a:lnTo>
                  <a:pt x="1460500" y="2873375"/>
                </a:lnTo>
                <a:lnTo>
                  <a:pt x="1460500" y="2804035"/>
                </a:lnTo>
                <a:lnTo>
                  <a:pt x="1467173" y="2801186"/>
                </a:lnTo>
                <a:lnTo>
                  <a:pt x="1484650" y="2792954"/>
                </a:lnTo>
                <a:lnTo>
                  <a:pt x="1511977" y="2779655"/>
                </a:lnTo>
                <a:lnTo>
                  <a:pt x="1528501" y="2771107"/>
                </a:lnTo>
                <a:lnTo>
                  <a:pt x="1546613" y="2761608"/>
                </a:lnTo>
                <a:lnTo>
                  <a:pt x="1566632" y="2750526"/>
                </a:lnTo>
                <a:lnTo>
                  <a:pt x="1587604" y="2738811"/>
                </a:lnTo>
                <a:lnTo>
                  <a:pt x="1609848" y="2725830"/>
                </a:lnTo>
                <a:lnTo>
                  <a:pt x="1632727" y="2711582"/>
                </a:lnTo>
                <a:lnTo>
                  <a:pt x="1656241" y="2696384"/>
                </a:lnTo>
                <a:lnTo>
                  <a:pt x="1680073" y="2680237"/>
                </a:lnTo>
                <a:lnTo>
                  <a:pt x="1704223" y="2663139"/>
                </a:lnTo>
                <a:lnTo>
                  <a:pt x="1727737" y="2644775"/>
                </a:lnTo>
                <a:close/>
                <a:moveTo>
                  <a:pt x="2467288" y="2470150"/>
                </a:moveTo>
                <a:lnTo>
                  <a:pt x="2471732" y="2470150"/>
                </a:lnTo>
                <a:lnTo>
                  <a:pt x="2944988" y="2470150"/>
                </a:lnTo>
                <a:lnTo>
                  <a:pt x="2999900" y="2470150"/>
                </a:lnTo>
                <a:lnTo>
                  <a:pt x="3054176" y="2470150"/>
                </a:lnTo>
                <a:lnTo>
                  <a:pt x="3527433" y="2470150"/>
                </a:lnTo>
                <a:lnTo>
                  <a:pt x="3531876" y="2470150"/>
                </a:lnTo>
                <a:lnTo>
                  <a:pt x="3535685" y="2470468"/>
                </a:lnTo>
                <a:lnTo>
                  <a:pt x="3538859" y="2471422"/>
                </a:lnTo>
                <a:lnTo>
                  <a:pt x="3542033" y="2472376"/>
                </a:lnTo>
                <a:lnTo>
                  <a:pt x="3544255" y="2473647"/>
                </a:lnTo>
                <a:lnTo>
                  <a:pt x="3546160" y="2475237"/>
                </a:lnTo>
                <a:lnTo>
                  <a:pt x="3548064" y="2477145"/>
                </a:lnTo>
                <a:lnTo>
                  <a:pt x="3549016" y="2479052"/>
                </a:lnTo>
                <a:lnTo>
                  <a:pt x="3549651" y="2481278"/>
                </a:lnTo>
                <a:lnTo>
                  <a:pt x="3549651" y="2483504"/>
                </a:lnTo>
                <a:lnTo>
                  <a:pt x="3549334" y="2486047"/>
                </a:lnTo>
                <a:lnTo>
                  <a:pt x="3548699" y="2488591"/>
                </a:lnTo>
                <a:lnTo>
                  <a:pt x="3547429" y="2491770"/>
                </a:lnTo>
                <a:lnTo>
                  <a:pt x="3545525" y="2494314"/>
                </a:lnTo>
                <a:lnTo>
                  <a:pt x="3543303" y="2497493"/>
                </a:lnTo>
                <a:lnTo>
                  <a:pt x="3540129" y="2500355"/>
                </a:lnTo>
                <a:lnTo>
                  <a:pt x="3388090" y="2653284"/>
                </a:lnTo>
                <a:lnTo>
                  <a:pt x="3385234" y="2655192"/>
                </a:lnTo>
                <a:lnTo>
                  <a:pt x="3381425" y="2657418"/>
                </a:lnTo>
                <a:lnTo>
                  <a:pt x="3375077" y="2660279"/>
                </a:lnTo>
                <a:lnTo>
                  <a:pt x="3366189" y="2663777"/>
                </a:lnTo>
                <a:lnTo>
                  <a:pt x="3354762" y="2667592"/>
                </a:lnTo>
                <a:lnTo>
                  <a:pt x="3339844" y="2671725"/>
                </a:lnTo>
                <a:lnTo>
                  <a:pt x="3321117" y="2675858"/>
                </a:lnTo>
                <a:lnTo>
                  <a:pt x="3297946" y="2679992"/>
                </a:lnTo>
                <a:lnTo>
                  <a:pt x="3270967" y="2684443"/>
                </a:lnTo>
                <a:lnTo>
                  <a:pt x="3255731" y="2686350"/>
                </a:lnTo>
                <a:lnTo>
                  <a:pt x="3239226" y="2688258"/>
                </a:lnTo>
                <a:lnTo>
                  <a:pt x="3221133" y="2690166"/>
                </a:lnTo>
                <a:lnTo>
                  <a:pt x="3202089" y="2691437"/>
                </a:lnTo>
                <a:lnTo>
                  <a:pt x="3181775" y="2693027"/>
                </a:lnTo>
                <a:lnTo>
                  <a:pt x="3159556" y="2694617"/>
                </a:lnTo>
                <a:lnTo>
                  <a:pt x="3136385" y="2695889"/>
                </a:lnTo>
                <a:lnTo>
                  <a:pt x="3111310" y="2696842"/>
                </a:lnTo>
                <a:lnTo>
                  <a:pt x="3084965" y="2697796"/>
                </a:lnTo>
                <a:lnTo>
                  <a:pt x="3056716" y="2698114"/>
                </a:lnTo>
                <a:lnTo>
                  <a:pt x="3027197" y="2698432"/>
                </a:lnTo>
                <a:lnTo>
                  <a:pt x="2996091" y="2698750"/>
                </a:lnTo>
                <a:lnTo>
                  <a:pt x="2964667" y="2698432"/>
                </a:lnTo>
                <a:lnTo>
                  <a:pt x="2934831" y="2698114"/>
                </a:lnTo>
                <a:lnTo>
                  <a:pt x="2906899" y="2697796"/>
                </a:lnTo>
                <a:lnTo>
                  <a:pt x="2880554" y="2696842"/>
                </a:lnTo>
                <a:lnTo>
                  <a:pt x="2856114" y="2695889"/>
                </a:lnTo>
                <a:lnTo>
                  <a:pt x="2832625" y="2694617"/>
                </a:lnTo>
                <a:lnTo>
                  <a:pt x="2810724" y="2693027"/>
                </a:lnTo>
                <a:lnTo>
                  <a:pt x="2790727" y="2691437"/>
                </a:lnTo>
                <a:lnTo>
                  <a:pt x="2772000" y="2690166"/>
                </a:lnTo>
                <a:lnTo>
                  <a:pt x="2754225" y="2688258"/>
                </a:lnTo>
                <a:lnTo>
                  <a:pt x="2737720" y="2686350"/>
                </a:lnTo>
                <a:lnTo>
                  <a:pt x="2722802" y="2684443"/>
                </a:lnTo>
                <a:lnTo>
                  <a:pt x="2709153" y="2682535"/>
                </a:lnTo>
                <a:lnTo>
                  <a:pt x="2696457" y="2679992"/>
                </a:lnTo>
                <a:lnTo>
                  <a:pt x="2674873" y="2675858"/>
                </a:lnTo>
                <a:lnTo>
                  <a:pt x="2656781" y="2671725"/>
                </a:lnTo>
                <a:lnTo>
                  <a:pt x="2642180" y="2667592"/>
                </a:lnTo>
                <a:lnTo>
                  <a:pt x="2631071" y="2663777"/>
                </a:lnTo>
                <a:lnTo>
                  <a:pt x="2623136" y="2660279"/>
                </a:lnTo>
                <a:lnTo>
                  <a:pt x="2617422" y="2657418"/>
                </a:lnTo>
                <a:lnTo>
                  <a:pt x="2613613" y="2655192"/>
                </a:lnTo>
                <a:lnTo>
                  <a:pt x="2612026" y="2653602"/>
                </a:lnTo>
                <a:lnTo>
                  <a:pt x="2611392" y="2653284"/>
                </a:lnTo>
                <a:lnTo>
                  <a:pt x="2459036" y="2500355"/>
                </a:lnTo>
                <a:lnTo>
                  <a:pt x="2455861" y="2497493"/>
                </a:lnTo>
                <a:lnTo>
                  <a:pt x="2453640" y="2494314"/>
                </a:lnTo>
                <a:lnTo>
                  <a:pt x="2451735" y="2491770"/>
                </a:lnTo>
                <a:lnTo>
                  <a:pt x="2450465" y="2488591"/>
                </a:lnTo>
                <a:lnTo>
                  <a:pt x="2449831" y="2486047"/>
                </a:lnTo>
                <a:lnTo>
                  <a:pt x="2449513" y="2483504"/>
                </a:lnTo>
                <a:lnTo>
                  <a:pt x="2449513" y="2481278"/>
                </a:lnTo>
                <a:lnTo>
                  <a:pt x="2450148" y="2479052"/>
                </a:lnTo>
                <a:lnTo>
                  <a:pt x="2451418" y="2477145"/>
                </a:lnTo>
                <a:lnTo>
                  <a:pt x="2453005" y="2475237"/>
                </a:lnTo>
                <a:lnTo>
                  <a:pt x="2454909" y="2473647"/>
                </a:lnTo>
                <a:lnTo>
                  <a:pt x="2457131" y="2472376"/>
                </a:lnTo>
                <a:lnTo>
                  <a:pt x="2460305" y="2471422"/>
                </a:lnTo>
                <a:lnTo>
                  <a:pt x="2463479" y="2470468"/>
                </a:lnTo>
                <a:lnTo>
                  <a:pt x="2467288" y="2470150"/>
                </a:lnTo>
                <a:close/>
                <a:moveTo>
                  <a:pt x="2970870" y="1932623"/>
                </a:moveTo>
                <a:lnTo>
                  <a:pt x="2968014" y="1933258"/>
                </a:lnTo>
                <a:lnTo>
                  <a:pt x="2965793" y="1933575"/>
                </a:lnTo>
                <a:lnTo>
                  <a:pt x="2963572" y="1934528"/>
                </a:lnTo>
                <a:lnTo>
                  <a:pt x="2961669" y="1935798"/>
                </a:lnTo>
                <a:lnTo>
                  <a:pt x="2960400" y="1937068"/>
                </a:lnTo>
                <a:lnTo>
                  <a:pt x="2959448" y="1938973"/>
                </a:lnTo>
                <a:lnTo>
                  <a:pt x="2958496" y="1940560"/>
                </a:lnTo>
                <a:lnTo>
                  <a:pt x="2958179" y="1942783"/>
                </a:lnTo>
                <a:lnTo>
                  <a:pt x="2958179" y="1979930"/>
                </a:lnTo>
                <a:lnTo>
                  <a:pt x="2946122" y="1982153"/>
                </a:lnTo>
                <a:lnTo>
                  <a:pt x="2934065" y="1984693"/>
                </a:lnTo>
                <a:lnTo>
                  <a:pt x="2922643" y="1988185"/>
                </a:lnTo>
                <a:lnTo>
                  <a:pt x="2911856" y="1992313"/>
                </a:lnTo>
                <a:lnTo>
                  <a:pt x="2901703" y="1997075"/>
                </a:lnTo>
                <a:lnTo>
                  <a:pt x="2892185" y="2002473"/>
                </a:lnTo>
                <a:lnTo>
                  <a:pt x="2882984" y="2008188"/>
                </a:lnTo>
                <a:lnTo>
                  <a:pt x="2874417" y="2014220"/>
                </a:lnTo>
                <a:lnTo>
                  <a:pt x="2868072" y="2020253"/>
                </a:lnTo>
                <a:lnTo>
                  <a:pt x="2862361" y="2026603"/>
                </a:lnTo>
                <a:lnTo>
                  <a:pt x="2856967" y="2032953"/>
                </a:lnTo>
                <a:lnTo>
                  <a:pt x="2851890" y="2039938"/>
                </a:lnTo>
                <a:lnTo>
                  <a:pt x="2848083" y="2046605"/>
                </a:lnTo>
                <a:lnTo>
                  <a:pt x="2844593" y="2053908"/>
                </a:lnTo>
                <a:lnTo>
                  <a:pt x="2842055" y="2061210"/>
                </a:lnTo>
                <a:lnTo>
                  <a:pt x="2840151" y="2068513"/>
                </a:lnTo>
                <a:lnTo>
                  <a:pt x="2838565" y="2076133"/>
                </a:lnTo>
                <a:lnTo>
                  <a:pt x="2837930" y="2083435"/>
                </a:lnTo>
                <a:lnTo>
                  <a:pt x="2837930" y="2091055"/>
                </a:lnTo>
                <a:lnTo>
                  <a:pt x="2838565" y="2098675"/>
                </a:lnTo>
                <a:lnTo>
                  <a:pt x="2840151" y="2106295"/>
                </a:lnTo>
                <a:lnTo>
                  <a:pt x="2842372" y="2113598"/>
                </a:lnTo>
                <a:lnTo>
                  <a:pt x="2844910" y="2120900"/>
                </a:lnTo>
                <a:lnTo>
                  <a:pt x="2849035" y="2128203"/>
                </a:lnTo>
                <a:lnTo>
                  <a:pt x="2853160" y="2134870"/>
                </a:lnTo>
                <a:lnTo>
                  <a:pt x="2857601" y="2141220"/>
                </a:lnTo>
                <a:lnTo>
                  <a:pt x="2862678" y="2146935"/>
                </a:lnTo>
                <a:lnTo>
                  <a:pt x="2868389" y="2152650"/>
                </a:lnTo>
                <a:lnTo>
                  <a:pt x="2874417" y="2157730"/>
                </a:lnTo>
                <a:lnTo>
                  <a:pt x="2880763" y="2162175"/>
                </a:lnTo>
                <a:lnTo>
                  <a:pt x="2887426" y="2165985"/>
                </a:lnTo>
                <a:lnTo>
                  <a:pt x="2894406" y="2169795"/>
                </a:lnTo>
                <a:lnTo>
                  <a:pt x="2915029" y="2178685"/>
                </a:lnTo>
                <a:lnTo>
                  <a:pt x="2948026" y="2192020"/>
                </a:lnTo>
                <a:lnTo>
                  <a:pt x="3015923" y="2220278"/>
                </a:lnTo>
                <a:lnTo>
                  <a:pt x="3033056" y="2227263"/>
                </a:lnTo>
                <a:lnTo>
                  <a:pt x="3038450" y="2230120"/>
                </a:lnTo>
                <a:lnTo>
                  <a:pt x="3043844" y="2232343"/>
                </a:lnTo>
                <a:lnTo>
                  <a:pt x="3048286" y="2235200"/>
                </a:lnTo>
                <a:lnTo>
                  <a:pt x="3053045" y="2238058"/>
                </a:lnTo>
                <a:lnTo>
                  <a:pt x="3056852" y="2240915"/>
                </a:lnTo>
                <a:lnTo>
                  <a:pt x="3060342" y="2244090"/>
                </a:lnTo>
                <a:lnTo>
                  <a:pt x="3063198" y="2247583"/>
                </a:lnTo>
                <a:lnTo>
                  <a:pt x="3065736" y="2250758"/>
                </a:lnTo>
                <a:lnTo>
                  <a:pt x="3067005" y="2253298"/>
                </a:lnTo>
                <a:lnTo>
                  <a:pt x="3068274" y="2256473"/>
                </a:lnTo>
                <a:lnTo>
                  <a:pt x="3069543" y="2259013"/>
                </a:lnTo>
                <a:lnTo>
                  <a:pt x="3070178" y="2262188"/>
                </a:lnTo>
                <a:lnTo>
                  <a:pt x="3070495" y="2265045"/>
                </a:lnTo>
                <a:lnTo>
                  <a:pt x="3070495" y="2268220"/>
                </a:lnTo>
                <a:lnTo>
                  <a:pt x="3070178" y="2271713"/>
                </a:lnTo>
                <a:lnTo>
                  <a:pt x="3069860" y="2274570"/>
                </a:lnTo>
                <a:lnTo>
                  <a:pt x="3069226" y="2277428"/>
                </a:lnTo>
                <a:lnTo>
                  <a:pt x="3067957" y="2280603"/>
                </a:lnTo>
                <a:lnTo>
                  <a:pt x="3066688" y="2283143"/>
                </a:lnTo>
                <a:lnTo>
                  <a:pt x="3065101" y="2285683"/>
                </a:lnTo>
                <a:lnTo>
                  <a:pt x="3063198" y="2288540"/>
                </a:lnTo>
                <a:lnTo>
                  <a:pt x="3061294" y="2290763"/>
                </a:lnTo>
                <a:lnTo>
                  <a:pt x="3059073" y="2292985"/>
                </a:lnTo>
                <a:lnTo>
                  <a:pt x="3056535" y="2294890"/>
                </a:lnTo>
                <a:lnTo>
                  <a:pt x="3052410" y="2298065"/>
                </a:lnTo>
                <a:lnTo>
                  <a:pt x="3047334" y="2300288"/>
                </a:lnTo>
                <a:lnTo>
                  <a:pt x="3041940" y="2302193"/>
                </a:lnTo>
                <a:lnTo>
                  <a:pt x="3035912" y="2303780"/>
                </a:lnTo>
                <a:lnTo>
                  <a:pt x="3029566" y="2305368"/>
                </a:lnTo>
                <a:lnTo>
                  <a:pt x="3022903" y="2306003"/>
                </a:lnTo>
                <a:lnTo>
                  <a:pt x="3015606" y="2306955"/>
                </a:lnTo>
                <a:lnTo>
                  <a:pt x="3007991" y="2306955"/>
                </a:lnTo>
                <a:lnTo>
                  <a:pt x="3001011" y="2306955"/>
                </a:lnTo>
                <a:lnTo>
                  <a:pt x="2993396" y="2306320"/>
                </a:lnTo>
                <a:lnTo>
                  <a:pt x="2986099" y="2305685"/>
                </a:lnTo>
                <a:lnTo>
                  <a:pt x="2978484" y="2304415"/>
                </a:lnTo>
                <a:lnTo>
                  <a:pt x="2970870" y="2303463"/>
                </a:lnTo>
                <a:lnTo>
                  <a:pt x="2963255" y="2301875"/>
                </a:lnTo>
                <a:lnTo>
                  <a:pt x="2955640" y="2299970"/>
                </a:lnTo>
                <a:lnTo>
                  <a:pt x="2948343" y="2298065"/>
                </a:lnTo>
                <a:lnTo>
                  <a:pt x="2943584" y="2296478"/>
                </a:lnTo>
                <a:lnTo>
                  <a:pt x="2938825" y="2294573"/>
                </a:lnTo>
                <a:lnTo>
                  <a:pt x="2928354" y="2289493"/>
                </a:lnTo>
                <a:lnTo>
                  <a:pt x="2918519" y="2284413"/>
                </a:lnTo>
                <a:lnTo>
                  <a:pt x="2913760" y="2281238"/>
                </a:lnTo>
                <a:lnTo>
                  <a:pt x="2909635" y="2278063"/>
                </a:lnTo>
                <a:lnTo>
                  <a:pt x="2905193" y="2274570"/>
                </a:lnTo>
                <a:lnTo>
                  <a:pt x="2904241" y="2273935"/>
                </a:lnTo>
                <a:lnTo>
                  <a:pt x="2903924" y="2273300"/>
                </a:lnTo>
                <a:lnTo>
                  <a:pt x="2902020" y="2270760"/>
                </a:lnTo>
                <a:lnTo>
                  <a:pt x="2899799" y="2268220"/>
                </a:lnTo>
                <a:lnTo>
                  <a:pt x="2897578" y="2265998"/>
                </a:lnTo>
                <a:lnTo>
                  <a:pt x="2894723" y="2264093"/>
                </a:lnTo>
                <a:lnTo>
                  <a:pt x="2891550" y="2262505"/>
                </a:lnTo>
                <a:lnTo>
                  <a:pt x="2888695" y="2261235"/>
                </a:lnTo>
                <a:lnTo>
                  <a:pt x="2885522" y="2260283"/>
                </a:lnTo>
                <a:lnTo>
                  <a:pt x="2882032" y="2259965"/>
                </a:lnTo>
                <a:lnTo>
                  <a:pt x="2878225" y="2259965"/>
                </a:lnTo>
                <a:lnTo>
                  <a:pt x="2875369" y="2259965"/>
                </a:lnTo>
                <a:lnTo>
                  <a:pt x="2872196" y="2260283"/>
                </a:lnTo>
                <a:lnTo>
                  <a:pt x="2866168" y="2261870"/>
                </a:lnTo>
                <a:lnTo>
                  <a:pt x="2860457" y="2264093"/>
                </a:lnTo>
                <a:lnTo>
                  <a:pt x="2855063" y="2266633"/>
                </a:lnTo>
                <a:lnTo>
                  <a:pt x="2849987" y="2270125"/>
                </a:lnTo>
                <a:lnTo>
                  <a:pt x="2845545" y="2273935"/>
                </a:lnTo>
                <a:lnTo>
                  <a:pt x="2841738" y="2278063"/>
                </a:lnTo>
                <a:lnTo>
                  <a:pt x="2838565" y="2282508"/>
                </a:lnTo>
                <a:lnTo>
                  <a:pt x="2836344" y="2286318"/>
                </a:lnTo>
                <a:lnTo>
                  <a:pt x="2834757" y="2289493"/>
                </a:lnTo>
                <a:lnTo>
                  <a:pt x="2834123" y="2293620"/>
                </a:lnTo>
                <a:lnTo>
                  <a:pt x="2833488" y="2297430"/>
                </a:lnTo>
                <a:lnTo>
                  <a:pt x="2833488" y="2300605"/>
                </a:lnTo>
                <a:lnTo>
                  <a:pt x="2834440" y="2304098"/>
                </a:lnTo>
                <a:lnTo>
                  <a:pt x="2836027" y="2307590"/>
                </a:lnTo>
                <a:lnTo>
                  <a:pt x="2837930" y="2310765"/>
                </a:lnTo>
                <a:lnTo>
                  <a:pt x="2842372" y="2316480"/>
                </a:lnTo>
                <a:lnTo>
                  <a:pt x="2847449" y="2321878"/>
                </a:lnTo>
                <a:lnTo>
                  <a:pt x="2853160" y="2327275"/>
                </a:lnTo>
                <a:lnTo>
                  <a:pt x="2859188" y="2331720"/>
                </a:lnTo>
                <a:lnTo>
                  <a:pt x="2865851" y="2336165"/>
                </a:lnTo>
                <a:lnTo>
                  <a:pt x="2872831" y="2340610"/>
                </a:lnTo>
                <a:lnTo>
                  <a:pt x="2880128" y="2344420"/>
                </a:lnTo>
                <a:lnTo>
                  <a:pt x="2888377" y="2348230"/>
                </a:lnTo>
                <a:lnTo>
                  <a:pt x="2896309" y="2351723"/>
                </a:lnTo>
                <a:lnTo>
                  <a:pt x="2904559" y="2354580"/>
                </a:lnTo>
                <a:lnTo>
                  <a:pt x="2913125" y="2357438"/>
                </a:lnTo>
                <a:lnTo>
                  <a:pt x="2922009" y="2359978"/>
                </a:lnTo>
                <a:lnTo>
                  <a:pt x="2930575" y="2362200"/>
                </a:lnTo>
                <a:lnTo>
                  <a:pt x="2939776" y="2364105"/>
                </a:lnTo>
                <a:lnTo>
                  <a:pt x="2948978" y="2365693"/>
                </a:lnTo>
                <a:lnTo>
                  <a:pt x="2958179" y="2367280"/>
                </a:lnTo>
                <a:lnTo>
                  <a:pt x="2958179" y="2402840"/>
                </a:lnTo>
                <a:lnTo>
                  <a:pt x="2958496" y="2404745"/>
                </a:lnTo>
                <a:lnTo>
                  <a:pt x="2959448" y="2406333"/>
                </a:lnTo>
                <a:lnTo>
                  <a:pt x="2960400" y="2408238"/>
                </a:lnTo>
                <a:lnTo>
                  <a:pt x="2961669" y="2409508"/>
                </a:lnTo>
                <a:lnTo>
                  <a:pt x="2963572" y="2410460"/>
                </a:lnTo>
                <a:lnTo>
                  <a:pt x="2965793" y="2411730"/>
                </a:lnTo>
                <a:lnTo>
                  <a:pt x="2968014" y="2412048"/>
                </a:lnTo>
                <a:lnTo>
                  <a:pt x="2970870" y="2412365"/>
                </a:lnTo>
                <a:lnTo>
                  <a:pt x="3013385" y="2412365"/>
                </a:lnTo>
                <a:lnTo>
                  <a:pt x="3015923" y="2412048"/>
                </a:lnTo>
                <a:lnTo>
                  <a:pt x="3018144" y="2411730"/>
                </a:lnTo>
                <a:lnTo>
                  <a:pt x="3020048" y="2410460"/>
                </a:lnTo>
                <a:lnTo>
                  <a:pt x="3021951" y="2409508"/>
                </a:lnTo>
                <a:lnTo>
                  <a:pt x="3023538" y="2408238"/>
                </a:lnTo>
                <a:lnTo>
                  <a:pt x="3024807" y="2406333"/>
                </a:lnTo>
                <a:lnTo>
                  <a:pt x="3025441" y="2404745"/>
                </a:lnTo>
                <a:lnTo>
                  <a:pt x="3025759" y="2402840"/>
                </a:lnTo>
                <a:lnTo>
                  <a:pt x="3025759" y="2369503"/>
                </a:lnTo>
                <a:lnTo>
                  <a:pt x="3040036" y="2367915"/>
                </a:lnTo>
                <a:lnTo>
                  <a:pt x="3053679" y="2366010"/>
                </a:lnTo>
                <a:lnTo>
                  <a:pt x="3066688" y="2363470"/>
                </a:lnTo>
                <a:lnTo>
                  <a:pt x="3079061" y="2360295"/>
                </a:lnTo>
                <a:lnTo>
                  <a:pt x="3090483" y="2356168"/>
                </a:lnTo>
                <a:lnTo>
                  <a:pt x="3095877" y="2354263"/>
                </a:lnTo>
                <a:lnTo>
                  <a:pt x="3100954" y="2352040"/>
                </a:lnTo>
                <a:lnTo>
                  <a:pt x="3105713" y="2349183"/>
                </a:lnTo>
                <a:lnTo>
                  <a:pt x="3110472" y="2346960"/>
                </a:lnTo>
                <a:lnTo>
                  <a:pt x="3114597" y="2344103"/>
                </a:lnTo>
                <a:lnTo>
                  <a:pt x="3118404" y="2341245"/>
                </a:lnTo>
                <a:lnTo>
                  <a:pt x="3125384" y="2335530"/>
                </a:lnTo>
                <a:lnTo>
                  <a:pt x="3131412" y="2329815"/>
                </a:lnTo>
                <a:lnTo>
                  <a:pt x="3137123" y="2323783"/>
                </a:lnTo>
                <a:lnTo>
                  <a:pt x="3142200" y="2317433"/>
                </a:lnTo>
                <a:lnTo>
                  <a:pt x="3146324" y="2310765"/>
                </a:lnTo>
                <a:lnTo>
                  <a:pt x="3150132" y="2304098"/>
                </a:lnTo>
                <a:lnTo>
                  <a:pt x="3153622" y="2296795"/>
                </a:lnTo>
                <a:lnTo>
                  <a:pt x="3156160" y="2290128"/>
                </a:lnTo>
                <a:lnTo>
                  <a:pt x="3158064" y="2282825"/>
                </a:lnTo>
                <a:lnTo>
                  <a:pt x="3159650" y="2275523"/>
                </a:lnTo>
                <a:lnTo>
                  <a:pt x="3160285" y="2267903"/>
                </a:lnTo>
                <a:lnTo>
                  <a:pt x="3160285" y="2260600"/>
                </a:lnTo>
                <a:lnTo>
                  <a:pt x="3159967" y="2252980"/>
                </a:lnTo>
                <a:lnTo>
                  <a:pt x="3159015" y="2245678"/>
                </a:lnTo>
                <a:lnTo>
                  <a:pt x="3157112" y="2238058"/>
                </a:lnTo>
                <a:lnTo>
                  <a:pt x="3154574" y="2230755"/>
                </a:lnTo>
                <a:lnTo>
                  <a:pt x="3152670" y="2226945"/>
                </a:lnTo>
                <a:lnTo>
                  <a:pt x="3150766" y="2223135"/>
                </a:lnTo>
                <a:lnTo>
                  <a:pt x="3148545" y="2219325"/>
                </a:lnTo>
                <a:lnTo>
                  <a:pt x="3146007" y="2215833"/>
                </a:lnTo>
                <a:lnTo>
                  <a:pt x="3143152" y="2212340"/>
                </a:lnTo>
                <a:lnTo>
                  <a:pt x="3140296" y="2208848"/>
                </a:lnTo>
                <a:lnTo>
                  <a:pt x="3133633" y="2202498"/>
                </a:lnTo>
                <a:lnTo>
                  <a:pt x="3126336" y="2195830"/>
                </a:lnTo>
                <a:lnTo>
                  <a:pt x="3118404" y="2190115"/>
                </a:lnTo>
                <a:lnTo>
                  <a:pt x="3109520" y="2184718"/>
                </a:lnTo>
                <a:lnTo>
                  <a:pt x="3100954" y="2179638"/>
                </a:lnTo>
                <a:lnTo>
                  <a:pt x="3091118" y="2174875"/>
                </a:lnTo>
                <a:lnTo>
                  <a:pt x="3081600" y="2170430"/>
                </a:lnTo>
                <a:lnTo>
                  <a:pt x="3071764" y="2165668"/>
                </a:lnTo>
                <a:lnTo>
                  <a:pt x="3061928" y="2161858"/>
                </a:lnTo>
                <a:lnTo>
                  <a:pt x="3041940" y="2154238"/>
                </a:lnTo>
                <a:lnTo>
                  <a:pt x="3022903" y="2147253"/>
                </a:lnTo>
                <a:lnTo>
                  <a:pt x="3015289" y="2144713"/>
                </a:lnTo>
                <a:lnTo>
                  <a:pt x="2988637" y="2134235"/>
                </a:lnTo>
                <a:lnTo>
                  <a:pt x="2968966" y="2126933"/>
                </a:lnTo>
                <a:lnTo>
                  <a:pt x="2965793" y="2125980"/>
                </a:lnTo>
                <a:lnTo>
                  <a:pt x="2954054" y="2120900"/>
                </a:lnTo>
                <a:lnTo>
                  <a:pt x="2948978" y="2118678"/>
                </a:lnTo>
                <a:lnTo>
                  <a:pt x="2944536" y="2116455"/>
                </a:lnTo>
                <a:lnTo>
                  <a:pt x="2939776" y="2113598"/>
                </a:lnTo>
                <a:lnTo>
                  <a:pt x="2935969" y="2110740"/>
                </a:lnTo>
                <a:lnTo>
                  <a:pt x="2932479" y="2106930"/>
                </a:lnTo>
                <a:lnTo>
                  <a:pt x="2929306" y="2103120"/>
                </a:lnTo>
                <a:lnTo>
                  <a:pt x="2927720" y="2100263"/>
                </a:lnTo>
                <a:lnTo>
                  <a:pt x="2926134" y="2097088"/>
                </a:lnTo>
                <a:lnTo>
                  <a:pt x="2924864" y="2094230"/>
                </a:lnTo>
                <a:lnTo>
                  <a:pt x="2924230" y="2091055"/>
                </a:lnTo>
                <a:lnTo>
                  <a:pt x="2923278" y="2088198"/>
                </a:lnTo>
                <a:lnTo>
                  <a:pt x="2922961" y="2085023"/>
                </a:lnTo>
                <a:lnTo>
                  <a:pt x="2922961" y="2081848"/>
                </a:lnTo>
                <a:lnTo>
                  <a:pt x="2923278" y="2078990"/>
                </a:lnTo>
                <a:lnTo>
                  <a:pt x="2923913" y="2075815"/>
                </a:lnTo>
                <a:lnTo>
                  <a:pt x="2924547" y="2072640"/>
                </a:lnTo>
                <a:lnTo>
                  <a:pt x="2925816" y="2069783"/>
                </a:lnTo>
                <a:lnTo>
                  <a:pt x="2926768" y="2066925"/>
                </a:lnTo>
                <a:lnTo>
                  <a:pt x="2928354" y="2064385"/>
                </a:lnTo>
                <a:lnTo>
                  <a:pt x="2930258" y="2062163"/>
                </a:lnTo>
                <a:lnTo>
                  <a:pt x="2932162" y="2059623"/>
                </a:lnTo>
                <a:lnTo>
                  <a:pt x="2934383" y="2057718"/>
                </a:lnTo>
                <a:lnTo>
                  <a:pt x="2938190" y="2055178"/>
                </a:lnTo>
                <a:lnTo>
                  <a:pt x="2942315" y="2052955"/>
                </a:lnTo>
                <a:lnTo>
                  <a:pt x="2946122" y="2050733"/>
                </a:lnTo>
                <a:lnTo>
                  <a:pt x="2949929" y="2048510"/>
                </a:lnTo>
                <a:lnTo>
                  <a:pt x="2957861" y="2045653"/>
                </a:lnTo>
                <a:lnTo>
                  <a:pt x="2965476" y="2043430"/>
                </a:lnTo>
                <a:lnTo>
                  <a:pt x="2973091" y="2041525"/>
                </a:lnTo>
                <a:lnTo>
                  <a:pt x="2980388" y="2040255"/>
                </a:lnTo>
                <a:lnTo>
                  <a:pt x="2987368" y="2039938"/>
                </a:lnTo>
                <a:lnTo>
                  <a:pt x="2993714" y="2039620"/>
                </a:lnTo>
                <a:lnTo>
                  <a:pt x="3003232" y="2039938"/>
                </a:lnTo>
                <a:lnTo>
                  <a:pt x="3012750" y="2040890"/>
                </a:lnTo>
                <a:lnTo>
                  <a:pt x="3022903" y="2042795"/>
                </a:lnTo>
                <a:lnTo>
                  <a:pt x="3032422" y="2045335"/>
                </a:lnTo>
                <a:lnTo>
                  <a:pt x="3036546" y="2046605"/>
                </a:lnTo>
                <a:lnTo>
                  <a:pt x="3041623" y="2049145"/>
                </a:lnTo>
                <a:lnTo>
                  <a:pt x="3046382" y="2051368"/>
                </a:lnTo>
                <a:lnTo>
                  <a:pt x="3051776" y="2054543"/>
                </a:lnTo>
                <a:lnTo>
                  <a:pt x="3062246" y="2060575"/>
                </a:lnTo>
                <a:lnTo>
                  <a:pt x="3071447" y="2066925"/>
                </a:lnTo>
                <a:lnTo>
                  <a:pt x="3075889" y="2070735"/>
                </a:lnTo>
                <a:lnTo>
                  <a:pt x="3077158" y="2072005"/>
                </a:lnTo>
                <a:lnTo>
                  <a:pt x="3079379" y="2074228"/>
                </a:lnTo>
                <a:lnTo>
                  <a:pt x="3081282" y="2077085"/>
                </a:lnTo>
                <a:lnTo>
                  <a:pt x="3083503" y="2079308"/>
                </a:lnTo>
                <a:lnTo>
                  <a:pt x="3086359" y="2081213"/>
                </a:lnTo>
                <a:lnTo>
                  <a:pt x="3089214" y="2082800"/>
                </a:lnTo>
                <a:lnTo>
                  <a:pt x="3092387" y="2084388"/>
                </a:lnTo>
                <a:lnTo>
                  <a:pt x="3095560" y="2085023"/>
                </a:lnTo>
                <a:lnTo>
                  <a:pt x="3098733" y="2085340"/>
                </a:lnTo>
                <a:lnTo>
                  <a:pt x="3102857" y="2085658"/>
                </a:lnTo>
                <a:lnTo>
                  <a:pt x="3105713" y="2085658"/>
                </a:lnTo>
                <a:lnTo>
                  <a:pt x="3108886" y="2085340"/>
                </a:lnTo>
                <a:lnTo>
                  <a:pt x="3114914" y="2083753"/>
                </a:lnTo>
                <a:lnTo>
                  <a:pt x="3120625" y="2081530"/>
                </a:lnTo>
                <a:lnTo>
                  <a:pt x="3126019" y="2078355"/>
                </a:lnTo>
                <a:lnTo>
                  <a:pt x="3131095" y="2075180"/>
                </a:lnTo>
                <a:lnTo>
                  <a:pt x="3135537" y="2071370"/>
                </a:lnTo>
                <a:lnTo>
                  <a:pt x="3139344" y="2067560"/>
                </a:lnTo>
                <a:lnTo>
                  <a:pt x="3142517" y="2063115"/>
                </a:lnTo>
                <a:lnTo>
                  <a:pt x="3144738" y="2059305"/>
                </a:lnTo>
                <a:lnTo>
                  <a:pt x="3146324" y="2055495"/>
                </a:lnTo>
                <a:lnTo>
                  <a:pt x="3146959" y="2051685"/>
                </a:lnTo>
                <a:lnTo>
                  <a:pt x="3147593" y="2048193"/>
                </a:lnTo>
                <a:lnTo>
                  <a:pt x="3147593" y="2044383"/>
                </a:lnTo>
                <a:lnTo>
                  <a:pt x="3146642" y="2040890"/>
                </a:lnTo>
                <a:lnTo>
                  <a:pt x="3145055" y="2038033"/>
                </a:lnTo>
                <a:lnTo>
                  <a:pt x="3143152" y="2034540"/>
                </a:lnTo>
                <a:lnTo>
                  <a:pt x="3139662" y="2030413"/>
                </a:lnTo>
                <a:lnTo>
                  <a:pt x="3135537" y="2025650"/>
                </a:lnTo>
                <a:lnTo>
                  <a:pt x="3131412" y="2021523"/>
                </a:lnTo>
                <a:lnTo>
                  <a:pt x="3126336" y="2017395"/>
                </a:lnTo>
                <a:lnTo>
                  <a:pt x="3120942" y="2013585"/>
                </a:lnTo>
                <a:lnTo>
                  <a:pt x="3115866" y="2009140"/>
                </a:lnTo>
                <a:lnTo>
                  <a:pt x="3109520" y="2005965"/>
                </a:lnTo>
                <a:lnTo>
                  <a:pt x="3103809" y="2002473"/>
                </a:lnTo>
                <a:lnTo>
                  <a:pt x="3097781" y="1998980"/>
                </a:lnTo>
                <a:lnTo>
                  <a:pt x="3091118" y="1995805"/>
                </a:lnTo>
                <a:lnTo>
                  <a:pt x="3078744" y="1990408"/>
                </a:lnTo>
                <a:lnTo>
                  <a:pt x="3066053" y="1985963"/>
                </a:lnTo>
                <a:lnTo>
                  <a:pt x="3060025" y="1984058"/>
                </a:lnTo>
                <a:lnTo>
                  <a:pt x="3054314" y="1982470"/>
                </a:lnTo>
                <a:lnTo>
                  <a:pt x="3047334" y="1980883"/>
                </a:lnTo>
                <a:lnTo>
                  <a:pt x="3040036" y="1979930"/>
                </a:lnTo>
                <a:lnTo>
                  <a:pt x="3033056" y="1978660"/>
                </a:lnTo>
                <a:lnTo>
                  <a:pt x="3025759" y="1978025"/>
                </a:lnTo>
                <a:lnTo>
                  <a:pt x="3025759" y="1942783"/>
                </a:lnTo>
                <a:lnTo>
                  <a:pt x="3025441" y="1940560"/>
                </a:lnTo>
                <a:lnTo>
                  <a:pt x="3024807" y="1938973"/>
                </a:lnTo>
                <a:lnTo>
                  <a:pt x="3023538" y="1937068"/>
                </a:lnTo>
                <a:lnTo>
                  <a:pt x="3021951" y="1935798"/>
                </a:lnTo>
                <a:lnTo>
                  <a:pt x="3020048" y="1934528"/>
                </a:lnTo>
                <a:lnTo>
                  <a:pt x="3018144" y="1933575"/>
                </a:lnTo>
                <a:lnTo>
                  <a:pt x="3015923" y="1933258"/>
                </a:lnTo>
                <a:lnTo>
                  <a:pt x="3013385" y="1932623"/>
                </a:lnTo>
                <a:lnTo>
                  <a:pt x="2970870" y="1932623"/>
                </a:lnTo>
                <a:close/>
                <a:moveTo>
                  <a:pt x="2845545" y="1870075"/>
                </a:moveTo>
                <a:lnTo>
                  <a:pt x="2990858" y="1870075"/>
                </a:lnTo>
                <a:lnTo>
                  <a:pt x="3011481" y="1870075"/>
                </a:lnTo>
                <a:lnTo>
                  <a:pt x="3156477" y="1870075"/>
                </a:lnTo>
                <a:lnTo>
                  <a:pt x="3159015" y="1875155"/>
                </a:lnTo>
                <a:lnTo>
                  <a:pt x="3161554" y="1879918"/>
                </a:lnTo>
                <a:lnTo>
                  <a:pt x="3167582" y="1890078"/>
                </a:lnTo>
                <a:lnTo>
                  <a:pt x="3174879" y="1900238"/>
                </a:lnTo>
                <a:lnTo>
                  <a:pt x="3183129" y="1910715"/>
                </a:lnTo>
                <a:lnTo>
                  <a:pt x="3192012" y="1921193"/>
                </a:lnTo>
                <a:lnTo>
                  <a:pt x="3201848" y="1932305"/>
                </a:lnTo>
                <a:lnTo>
                  <a:pt x="3212001" y="1943735"/>
                </a:lnTo>
                <a:lnTo>
                  <a:pt x="3223106" y="1955483"/>
                </a:lnTo>
                <a:lnTo>
                  <a:pt x="3246901" y="1979930"/>
                </a:lnTo>
                <a:lnTo>
                  <a:pt x="3271966" y="2005965"/>
                </a:lnTo>
                <a:lnTo>
                  <a:pt x="3284975" y="2019618"/>
                </a:lnTo>
                <a:lnTo>
                  <a:pt x="3297983" y="2034223"/>
                </a:lnTo>
                <a:lnTo>
                  <a:pt x="3310992" y="2048510"/>
                </a:lnTo>
                <a:lnTo>
                  <a:pt x="3324000" y="2064068"/>
                </a:lnTo>
                <a:lnTo>
                  <a:pt x="3336691" y="2079943"/>
                </a:lnTo>
                <a:lnTo>
                  <a:pt x="3349382" y="2096453"/>
                </a:lnTo>
                <a:lnTo>
                  <a:pt x="3361439" y="2113598"/>
                </a:lnTo>
                <a:lnTo>
                  <a:pt x="3373813" y="2131695"/>
                </a:lnTo>
                <a:lnTo>
                  <a:pt x="3384917" y="2150428"/>
                </a:lnTo>
                <a:lnTo>
                  <a:pt x="3396022" y="2169478"/>
                </a:lnTo>
                <a:lnTo>
                  <a:pt x="3400781" y="2179638"/>
                </a:lnTo>
                <a:lnTo>
                  <a:pt x="3405858" y="2189798"/>
                </a:lnTo>
                <a:lnTo>
                  <a:pt x="3410934" y="2200275"/>
                </a:lnTo>
                <a:lnTo>
                  <a:pt x="3415376" y="2210435"/>
                </a:lnTo>
                <a:lnTo>
                  <a:pt x="3420135" y="2221230"/>
                </a:lnTo>
                <a:lnTo>
                  <a:pt x="3424260" y="2232343"/>
                </a:lnTo>
                <a:lnTo>
                  <a:pt x="3428067" y="2243455"/>
                </a:lnTo>
                <a:lnTo>
                  <a:pt x="3431874" y="2254885"/>
                </a:lnTo>
                <a:lnTo>
                  <a:pt x="3435365" y="2266315"/>
                </a:lnTo>
                <a:lnTo>
                  <a:pt x="3438220" y="2278063"/>
                </a:lnTo>
                <a:lnTo>
                  <a:pt x="3441393" y="2290128"/>
                </a:lnTo>
                <a:lnTo>
                  <a:pt x="3443931" y="2302193"/>
                </a:lnTo>
                <a:lnTo>
                  <a:pt x="3446787" y="2314893"/>
                </a:lnTo>
                <a:lnTo>
                  <a:pt x="3448690" y="2327593"/>
                </a:lnTo>
                <a:lnTo>
                  <a:pt x="3450594" y="2340610"/>
                </a:lnTo>
                <a:lnTo>
                  <a:pt x="3452180" y="2353628"/>
                </a:lnTo>
                <a:lnTo>
                  <a:pt x="3453132" y="2366963"/>
                </a:lnTo>
                <a:lnTo>
                  <a:pt x="3454084" y="2380615"/>
                </a:lnTo>
                <a:lnTo>
                  <a:pt x="3454401" y="2394903"/>
                </a:lnTo>
                <a:lnTo>
                  <a:pt x="3454401" y="2408873"/>
                </a:lnTo>
                <a:lnTo>
                  <a:pt x="3454401" y="2416493"/>
                </a:lnTo>
                <a:lnTo>
                  <a:pt x="3454084" y="2423795"/>
                </a:lnTo>
                <a:lnTo>
                  <a:pt x="3452815" y="2438400"/>
                </a:lnTo>
                <a:lnTo>
                  <a:pt x="3069860" y="2438400"/>
                </a:lnTo>
                <a:lnTo>
                  <a:pt x="3000377" y="2438400"/>
                </a:lnTo>
                <a:lnTo>
                  <a:pt x="2930575" y="2438400"/>
                </a:lnTo>
                <a:lnTo>
                  <a:pt x="2549525" y="2438400"/>
                </a:lnTo>
                <a:lnTo>
                  <a:pt x="2548256" y="2423795"/>
                </a:lnTo>
                <a:lnTo>
                  <a:pt x="2547938" y="2408873"/>
                </a:lnTo>
                <a:lnTo>
                  <a:pt x="2547938" y="2394903"/>
                </a:lnTo>
                <a:lnTo>
                  <a:pt x="2548256" y="2380615"/>
                </a:lnTo>
                <a:lnTo>
                  <a:pt x="2549207" y="2366963"/>
                </a:lnTo>
                <a:lnTo>
                  <a:pt x="2550476" y="2353628"/>
                </a:lnTo>
                <a:lnTo>
                  <a:pt x="2551746" y="2340610"/>
                </a:lnTo>
                <a:lnTo>
                  <a:pt x="2553649" y="2327593"/>
                </a:lnTo>
                <a:lnTo>
                  <a:pt x="2555553" y="2314893"/>
                </a:lnTo>
                <a:lnTo>
                  <a:pt x="2558091" y="2302193"/>
                </a:lnTo>
                <a:lnTo>
                  <a:pt x="2560947" y="2290128"/>
                </a:lnTo>
                <a:lnTo>
                  <a:pt x="2563802" y="2278063"/>
                </a:lnTo>
                <a:lnTo>
                  <a:pt x="2567292" y="2266315"/>
                </a:lnTo>
                <a:lnTo>
                  <a:pt x="2570465" y="2254885"/>
                </a:lnTo>
                <a:lnTo>
                  <a:pt x="2574272" y="2243455"/>
                </a:lnTo>
                <a:lnTo>
                  <a:pt x="2578080" y="2232343"/>
                </a:lnTo>
                <a:lnTo>
                  <a:pt x="2582522" y="2221230"/>
                </a:lnTo>
                <a:lnTo>
                  <a:pt x="2586963" y="2210435"/>
                </a:lnTo>
                <a:lnTo>
                  <a:pt x="2591723" y="2200275"/>
                </a:lnTo>
                <a:lnTo>
                  <a:pt x="2596164" y="2189798"/>
                </a:lnTo>
                <a:lnTo>
                  <a:pt x="2601558" y="2179638"/>
                </a:lnTo>
                <a:lnTo>
                  <a:pt x="2606635" y="2169478"/>
                </a:lnTo>
                <a:lnTo>
                  <a:pt x="2617105" y="2150428"/>
                </a:lnTo>
                <a:lnTo>
                  <a:pt x="2628844" y="2131695"/>
                </a:lnTo>
                <a:lnTo>
                  <a:pt x="2640583" y="2113598"/>
                </a:lnTo>
                <a:lnTo>
                  <a:pt x="2652640" y="2096453"/>
                </a:lnTo>
                <a:lnTo>
                  <a:pt x="2665331" y="2079943"/>
                </a:lnTo>
                <a:lnTo>
                  <a:pt x="2678339" y="2064068"/>
                </a:lnTo>
                <a:lnTo>
                  <a:pt x="2691348" y="2048510"/>
                </a:lnTo>
                <a:lnTo>
                  <a:pt x="2704356" y="2034223"/>
                </a:lnTo>
                <a:lnTo>
                  <a:pt x="2717365" y="2019618"/>
                </a:lnTo>
                <a:lnTo>
                  <a:pt x="2730373" y="2005965"/>
                </a:lnTo>
                <a:lnTo>
                  <a:pt x="2755121" y="1979930"/>
                </a:lnTo>
                <a:lnTo>
                  <a:pt x="2778917" y="1955483"/>
                </a:lnTo>
                <a:lnTo>
                  <a:pt x="2790021" y="1943735"/>
                </a:lnTo>
                <a:lnTo>
                  <a:pt x="2800809" y="1932305"/>
                </a:lnTo>
                <a:lnTo>
                  <a:pt x="2810327" y="1921193"/>
                </a:lnTo>
                <a:lnTo>
                  <a:pt x="2819211" y="1910715"/>
                </a:lnTo>
                <a:lnTo>
                  <a:pt x="2827460" y="1900238"/>
                </a:lnTo>
                <a:lnTo>
                  <a:pt x="2834440" y="1890078"/>
                </a:lnTo>
                <a:lnTo>
                  <a:pt x="2840468" y="1879918"/>
                </a:lnTo>
                <a:lnTo>
                  <a:pt x="2843007" y="1875155"/>
                </a:lnTo>
                <a:lnTo>
                  <a:pt x="2845545" y="1870075"/>
                </a:lnTo>
                <a:close/>
                <a:moveTo>
                  <a:pt x="2866305" y="1774825"/>
                </a:moveTo>
                <a:lnTo>
                  <a:pt x="3134130" y="1774825"/>
                </a:lnTo>
                <a:lnTo>
                  <a:pt x="3136979" y="1775143"/>
                </a:lnTo>
                <a:lnTo>
                  <a:pt x="3140145" y="1775460"/>
                </a:lnTo>
                <a:lnTo>
                  <a:pt x="3142994" y="1776413"/>
                </a:lnTo>
                <a:lnTo>
                  <a:pt x="3145843" y="1777683"/>
                </a:lnTo>
                <a:lnTo>
                  <a:pt x="3148376" y="1778635"/>
                </a:lnTo>
                <a:lnTo>
                  <a:pt x="3150909" y="1780223"/>
                </a:lnTo>
                <a:lnTo>
                  <a:pt x="3153125" y="1782128"/>
                </a:lnTo>
                <a:lnTo>
                  <a:pt x="3155341" y="1784033"/>
                </a:lnTo>
                <a:lnTo>
                  <a:pt x="3157240" y="1786255"/>
                </a:lnTo>
                <a:lnTo>
                  <a:pt x="3158823" y="1788478"/>
                </a:lnTo>
                <a:lnTo>
                  <a:pt x="3160406" y="1791335"/>
                </a:lnTo>
                <a:lnTo>
                  <a:pt x="3161356" y="1793875"/>
                </a:lnTo>
                <a:lnTo>
                  <a:pt x="3162622" y="1796733"/>
                </a:lnTo>
                <a:lnTo>
                  <a:pt x="3163255" y="1799590"/>
                </a:lnTo>
                <a:lnTo>
                  <a:pt x="3163888" y="1802765"/>
                </a:lnTo>
                <a:lnTo>
                  <a:pt x="3163888" y="1806258"/>
                </a:lnTo>
                <a:lnTo>
                  <a:pt x="3163888" y="1809433"/>
                </a:lnTo>
                <a:lnTo>
                  <a:pt x="3163255" y="1812290"/>
                </a:lnTo>
                <a:lnTo>
                  <a:pt x="3162622" y="1815465"/>
                </a:lnTo>
                <a:lnTo>
                  <a:pt x="3161356" y="1818005"/>
                </a:lnTo>
                <a:lnTo>
                  <a:pt x="3160406" y="1820863"/>
                </a:lnTo>
                <a:lnTo>
                  <a:pt x="3158823" y="1823403"/>
                </a:lnTo>
                <a:lnTo>
                  <a:pt x="3157240" y="1825626"/>
                </a:lnTo>
                <a:lnTo>
                  <a:pt x="3155341" y="1828166"/>
                </a:lnTo>
                <a:lnTo>
                  <a:pt x="3153125" y="1830071"/>
                </a:lnTo>
                <a:lnTo>
                  <a:pt x="3150909" y="1831976"/>
                </a:lnTo>
                <a:lnTo>
                  <a:pt x="3148376" y="1833246"/>
                </a:lnTo>
                <a:lnTo>
                  <a:pt x="3145843" y="1834516"/>
                </a:lnTo>
                <a:lnTo>
                  <a:pt x="3142994" y="1835786"/>
                </a:lnTo>
                <a:lnTo>
                  <a:pt x="3140145" y="1836421"/>
                </a:lnTo>
                <a:lnTo>
                  <a:pt x="3136979" y="1836738"/>
                </a:lnTo>
                <a:lnTo>
                  <a:pt x="3134130" y="1836738"/>
                </a:lnTo>
                <a:lnTo>
                  <a:pt x="2866305" y="1836738"/>
                </a:lnTo>
                <a:lnTo>
                  <a:pt x="2863139" y="1836738"/>
                </a:lnTo>
                <a:lnTo>
                  <a:pt x="2860607" y="1836421"/>
                </a:lnTo>
                <a:lnTo>
                  <a:pt x="2857441" y="1835786"/>
                </a:lnTo>
                <a:lnTo>
                  <a:pt x="2854908" y="1834516"/>
                </a:lnTo>
                <a:lnTo>
                  <a:pt x="2852059" y="1833246"/>
                </a:lnTo>
                <a:lnTo>
                  <a:pt x="2849843" y="1831976"/>
                </a:lnTo>
                <a:lnTo>
                  <a:pt x="2847627" y="1830071"/>
                </a:lnTo>
                <a:lnTo>
                  <a:pt x="2845094" y="1828166"/>
                </a:lnTo>
                <a:lnTo>
                  <a:pt x="2843195" y="1825626"/>
                </a:lnTo>
                <a:lnTo>
                  <a:pt x="2841928" y="1823403"/>
                </a:lnTo>
                <a:lnTo>
                  <a:pt x="2840346" y="1820863"/>
                </a:lnTo>
                <a:lnTo>
                  <a:pt x="2839079" y="1818005"/>
                </a:lnTo>
                <a:lnTo>
                  <a:pt x="2838130" y="1815465"/>
                </a:lnTo>
                <a:lnTo>
                  <a:pt x="2837180" y="1812290"/>
                </a:lnTo>
                <a:lnTo>
                  <a:pt x="2836863" y="1809433"/>
                </a:lnTo>
                <a:lnTo>
                  <a:pt x="2836863" y="1806258"/>
                </a:lnTo>
                <a:lnTo>
                  <a:pt x="2836863" y="1802765"/>
                </a:lnTo>
                <a:lnTo>
                  <a:pt x="2837180" y="1799590"/>
                </a:lnTo>
                <a:lnTo>
                  <a:pt x="2838130" y="1796733"/>
                </a:lnTo>
                <a:lnTo>
                  <a:pt x="2839079" y="1793875"/>
                </a:lnTo>
                <a:lnTo>
                  <a:pt x="2840346" y="1791335"/>
                </a:lnTo>
                <a:lnTo>
                  <a:pt x="2841928" y="1788478"/>
                </a:lnTo>
                <a:lnTo>
                  <a:pt x="2843195" y="1786255"/>
                </a:lnTo>
                <a:lnTo>
                  <a:pt x="2845094" y="1784033"/>
                </a:lnTo>
                <a:lnTo>
                  <a:pt x="2847627" y="1782128"/>
                </a:lnTo>
                <a:lnTo>
                  <a:pt x="2849843" y="1780223"/>
                </a:lnTo>
                <a:lnTo>
                  <a:pt x="2852059" y="1778635"/>
                </a:lnTo>
                <a:lnTo>
                  <a:pt x="2854908" y="1777683"/>
                </a:lnTo>
                <a:lnTo>
                  <a:pt x="2857441" y="1776413"/>
                </a:lnTo>
                <a:lnTo>
                  <a:pt x="2860607" y="1775460"/>
                </a:lnTo>
                <a:lnTo>
                  <a:pt x="2863139" y="1775143"/>
                </a:lnTo>
                <a:lnTo>
                  <a:pt x="2866305" y="1774825"/>
                </a:lnTo>
                <a:close/>
                <a:moveTo>
                  <a:pt x="1756013" y="1701800"/>
                </a:moveTo>
                <a:lnTo>
                  <a:pt x="1936196" y="1701800"/>
                </a:lnTo>
                <a:lnTo>
                  <a:pt x="1940946" y="1710058"/>
                </a:lnTo>
                <a:lnTo>
                  <a:pt x="1945063" y="1717998"/>
                </a:lnTo>
                <a:lnTo>
                  <a:pt x="1948546" y="1726256"/>
                </a:lnTo>
                <a:lnTo>
                  <a:pt x="1952029" y="1733561"/>
                </a:lnTo>
                <a:lnTo>
                  <a:pt x="1956779" y="1747219"/>
                </a:lnTo>
                <a:lnTo>
                  <a:pt x="1960579" y="1758653"/>
                </a:lnTo>
                <a:lnTo>
                  <a:pt x="1963429" y="1768181"/>
                </a:lnTo>
                <a:lnTo>
                  <a:pt x="1965013" y="1775486"/>
                </a:lnTo>
                <a:lnTo>
                  <a:pt x="1965646" y="1781203"/>
                </a:lnTo>
                <a:lnTo>
                  <a:pt x="1965646" y="1796449"/>
                </a:lnTo>
                <a:lnTo>
                  <a:pt x="1966913" y="1796449"/>
                </a:lnTo>
                <a:lnTo>
                  <a:pt x="1947913" y="2595563"/>
                </a:lnTo>
                <a:lnTo>
                  <a:pt x="1744296" y="2595563"/>
                </a:lnTo>
                <a:lnTo>
                  <a:pt x="1725613" y="1796449"/>
                </a:lnTo>
                <a:lnTo>
                  <a:pt x="1726879" y="1796449"/>
                </a:lnTo>
                <a:lnTo>
                  <a:pt x="1726879" y="1781203"/>
                </a:lnTo>
                <a:lnTo>
                  <a:pt x="1727829" y="1775169"/>
                </a:lnTo>
                <a:lnTo>
                  <a:pt x="1729413" y="1767864"/>
                </a:lnTo>
                <a:lnTo>
                  <a:pt x="1732263" y="1758018"/>
                </a:lnTo>
                <a:lnTo>
                  <a:pt x="1736063" y="1745948"/>
                </a:lnTo>
                <a:lnTo>
                  <a:pt x="1740813" y="1732609"/>
                </a:lnTo>
                <a:lnTo>
                  <a:pt x="1744296" y="1725303"/>
                </a:lnTo>
                <a:lnTo>
                  <a:pt x="1747779" y="1717681"/>
                </a:lnTo>
                <a:lnTo>
                  <a:pt x="1751896" y="1709740"/>
                </a:lnTo>
                <a:lnTo>
                  <a:pt x="1756013" y="1701800"/>
                </a:lnTo>
                <a:close/>
                <a:moveTo>
                  <a:pt x="2994811" y="1497012"/>
                </a:moveTo>
                <a:lnTo>
                  <a:pt x="3002754" y="1497012"/>
                </a:lnTo>
                <a:lnTo>
                  <a:pt x="3010696" y="1497012"/>
                </a:lnTo>
                <a:lnTo>
                  <a:pt x="3022451" y="1497330"/>
                </a:lnTo>
                <a:lnTo>
                  <a:pt x="3035159" y="1497965"/>
                </a:lnTo>
                <a:lnTo>
                  <a:pt x="3049456" y="1499552"/>
                </a:lnTo>
                <a:lnTo>
                  <a:pt x="3056445" y="1500822"/>
                </a:lnTo>
                <a:lnTo>
                  <a:pt x="3063117" y="1501775"/>
                </a:lnTo>
                <a:lnTo>
                  <a:pt x="3069471" y="1503362"/>
                </a:lnTo>
                <a:lnTo>
                  <a:pt x="3075507" y="1505267"/>
                </a:lnTo>
                <a:lnTo>
                  <a:pt x="3080908" y="1507807"/>
                </a:lnTo>
                <a:lnTo>
                  <a:pt x="3085356" y="1510030"/>
                </a:lnTo>
                <a:lnTo>
                  <a:pt x="3089168" y="1512570"/>
                </a:lnTo>
                <a:lnTo>
                  <a:pt x="3090757" y="1514157"/>
                </a:lnTo>
                <a:lnTo>
                  <a:pt x="3092028" y="1516062"/>
                </a:lnTo>
                <a:lnTo>
                  <a:pt x="3092981" y="1518602"/>
                </a:lnTo>
                <a:lnTo>
                  <a:pt x="3094252" y="1521777"/>
                </a:lnTo>
                <a:lnTo>
                  <a:pt x="3094887" y="1524952"/>
                </a:lnTo>
                <a:lnTo>
                  <a:pt x="3095522" y="1528762"/>
                </a:lnTo>
                <a:lnTo>
                  <a:pt x="3095840" y="1532255"/>
                </a:lnTo>
                <a:lnTo>
                  <a:pt x="3095522" y="1536382"/>
                </a:lnTo>
                <a:lnTo>
                  <a:pt x="3094569" y="1544320"/>
                </a:lnTo>
                <a:lnTo>
                  <a:pt x="3092345" y="1553527"/>
                </a:lnTo>
                <a:lnTo>
                  <a:pt x="3089804" y="1562735"/>
                </a:lnTo>
                <a:lnTo>
                  <a:pt x="3086627" y="1572260"/>
                </a:lnTo>
                <a:lnTo>
                  <a:pt x="3082814" y="1582102"/>
                </a:lnTo>
                <a:lnTo>
                  <a:pt x="3074872" y="1601470"/>
                </a:lnTo>
                <a:lnTo>
                  <a:pt x="3066929" y="1619885"/>
                </a:lnTo>
                <a:lnTo>
                  <a:pt x="3063752" y="1628140"/>
                </a:lnTo>
                <a:lnTo>
                  <a:pt x="3060893" y="1635442"/>
                </a:lnTo>
                <a:lnTo>
                  <a:pt x="3058987" y="1642427"/>
                </a:lnTo>
                <a:lnTo>
                  <a:pt x="3058034" y="1648142"/>
                </a:lnTo>
                <a:lnTo>
                  <a:pt x="3062164" y="1647190"/>
                </a:lnTo>
                <a:lnTo>
                  <a:pt x="3065976" y="1646555"/>
                </a:lnTo>
                <a:lnTo>
                  <a:pt x="3069789" y="1644967"/>
                </a:lnTo>
                <a:lnTo>
                  <a:pt x="3073601" y="1643062"/>
                </a:lnTo>
                <a:lnTo>
                  <a:pt x="3077413" y="1640840"/>
                </a:lnTo>
                <a:lnTo>
                  <a:pt x="3080908" y="1637982"/>
                </a:lnTo>
                <a:lnTo>
                  <a:pt x="3084403" y="1635125"/>
                </a:lnTo>
                <a:lnTo>
                  <a:pt x="3087262" y="1631950"/>
                </a:lnTo>
                <a:lnTo>
                  <a:pt x="3090439" y="1628457"/>
                </a:lnTo>
                <a:lnTo>
                  <a:pt x="3093616" y="1624647"/>
                </a:lnTo>
                <a:lnTo>
                  <a:pt x="3099335" y="1616710"/>
                </a:lnTo>
                <a:lnTo>
                  <a:pt x="3104736" y="1607820"/>
                </a:lnTo>
                <a:lnTo>
                  <a:pt x="3109183" y="1598612"/>
                </a:lnTo>
                <a:lnTo>
                  <a:pt x="3113631" y="1589087"/>
                </a:lnTo>
                <a:lnTo>
                  <a:pt x="3118079" y="1579880"/>
                </a:lnTo>
                <a:lnTo>
                  <a:pt x="3125704" y="1562735"/>
                </a:lnTo>
                <a:lnTo>
                  <a:pt x="3129199" y="1555115"/>
                </a:lnTo>
                <a:lnTo>
                  <a:pt x="3132693" y="1548447"/>
                </a:lnTo>
                <a:lnTo>
                  <a:pt x="3135553" y="1543367"/>
                </a:lnTo>
                <a:lnTo>
                  <a:pt x="3137141" y="1540827"/>
                </a:lnTo>
                <a:lnTo>
                  <a:pt x="3138730" y="1538922"/>
                </a:lnTo>
                <a:lnTo>
                  <a:pt x="3140318" y="1537970"/>
                </a:lnTo>
                <a:lnTo>
                  <a:pt x="3142224" y="1536382"/>
                </a:lnTo>
                <a:lnTo>
                  <a:pt x="3144131" y="1535430"/>
                </a:lnTo>
                <a:lnTo>
                  <a:pt x="3146354" y="1534795"/>
                </a:lnTo>
                <a:lnTo>
                  <a:pt x="3151438" y="1533525"/>
                </a:lnTo>
                <a:lnTo>
                  <a:pt x="3156521" y="1533207"/>
                </a:lnTo>
                <a:lnTo>
                  <a:pt x="3162240" y="1533525"/>
                </a:lnTo>
                <a:lnTo>
                  <a:pt x="3168594" y="1534477"/>
                </a:lnTo>
                <a:lnTo>
                  <a:pt x="3174948" y="1536065"/>
                </a:lnTo>
                <a:lnTo>
                  <a:pt x="3181619" y="1537652"/>
                </a:lnTo>
                <a:lnTo>
                  <a:pt x="3188291" y="1539557"/>
                </a:lnTo>
                <a:lnTo>
                  <a:pt x="3194963" y="1541780"/>
                </a:lnTo>
                <a:lnTo>
                  <a:pt x="3207988" y="1547177"/>
                </a:lnTo>
                <a:lnTo>
                  <a:pt x="3219108" y="1551940"/>
                </a:lnTo>
                <a:lnTo>
                  <a:pt x="3228639" y="1556702"/>
                </a:lnTo>
                <a:lnTo>
                  <a:pt x="3235946" y="1560512"/>
                </a:lnTo>
                <a:lnTo>
                  <a:pt x="3242300" y="1564322"/>
                </a:lnTo>
                <a:lnTo>
                  <a:pt x="3247383" y="1567815"/>
                </a:lnTo>
                <a:lnTo>
                  <a:pt x="3251513" y="1570672"/>
                </a:lnTo>
                <a:lnTo>
                  <a:pt x="3254690" y="1573847"/>
                </a:lnTo>
                <a:lnTo>
                  <a:pt x="3256914" y="1576387"/>
                </a:lnTo>
                <a:lnTo>
                  <a:pt x="3258503" y="1579245"/>
                </a:lnTo>
                <a:lnTo>
                  <a:pt x="3259138" y="1581467"/>
                </a:lnTo>
                <a:lnTo>
                  <a:pt x="3258821" y="1584325"/>
                </a:lnTo>
                <a:lnTo>
                  <a:pt x="3258185" y="1586865"/>
                </a:lnTo>
                <a:lnTo>
                  <a:pt x="3256597" y="1589405"/>
                </a:lnTo>
                <a:lnTo>
                  <a:pt x="3254373" y="1592262"/>
                </a:lnTo>
                <a:lnTo>
                  <a:pt x="3251513" y="1595120"/>
                </a:lnTo>
                <a:lnTo>
                  <a:pt x="3248019" y="1598295"/>
                </a:lnTo>
                <a:lnTo>
                  <a:pt x="3240394" y="1605597"/>
                </a:lnTo>
                <a:lnTo>
                  <a:pt x="3230863" y="1613535"/>
                </a:lnTo>
                <a:lnTo>
                  <a:pt x="3220061" y="1624012"/>
                </a:lnTo>
                <a:lnTo>
                  <a:pt x="3214342" y="1629727"/>
                </a:lnTo>
                <a:lnTo>
                  <a:pt x="3208624" y="1636077"/>
                </a:lnTo>
                <a:lnTo>
                  <a:pt x="3202905" y="1643062"/>
                </a:lnTo>
                <a:lnTo>
                  <a:pt x="3197187" y="1650682"/>
                </a:lnTo>
                <a:lnTo>
                  <a:pt x="3191150" y="1658620"/>
                </a:lnTo>
                <a:lnTo>
                  <a:pt x="3185432" y="1667827"/>
                </a:lnTo>
                <a:lnTo>
                  <a:pt x="3179713" y="1677988"/>
                </a:lnTo>
                <a:lnTo>
                  <a:pt x="3174312" y="1688148"/>
                </a:lnTo>
                <a:lnTo>
                  <a:pt x="3168911" y="1699578"/>
                </a:lnTo>
                <a:lnTo>
                  <a:pt x="3163510" y="1712278"/>
                </a:lnTo>
                <a:lnTo>
                  <a:pt x="3159062" y="1725613"/>
                </a:lnTo>
                <a:lnTo>
                  <a:pt x="3154297" y="1739900"/>
                </a:lnTo>
                <a:lnTo>
                  <a:pt x="3005613" y="1739900"/>
                </a:lnTo>
                <a:lnTo>
                  <a:pt x="3000530" y="1739900"/>
                </a:lnTo>
                <a:lnTo>
                  <a:pt x="2851210" y="1739900"/>
                </a:lnTo>
                <a:lnTo>
                  <a:pt x="2847080" y="1725613"/>
                </a:lnTo>
                <a:lnTo>
                  <a:pt x="2842315" y="1712595"/>
                </a:lnTo>
                <a:lnTo>
                  <a:pt x="2837549" y="1700530"/>
                </a:lnTo>
                <a:lnTo>
                  <a:pt x="2832466" y="1689735"/>
                </a:lnTo>
                <a:lnTo>
                  <a:pt x="2827383" y="1679258"/>
                </a:lnTo>
                <a:lnTo>
                  <a:pt x="2821982" y="1670685"/>
                </a:lnTo>
                <a:lnTo>
                  <a:pt x="2817216" y="1662112"/>
                </a:lnTo>
                <a:lnTo>
                  <a:pt x="2811816" y="1654810"/>
                </a:lnTo>
                <a:lnTo>
                  <a:pt x="2806415" y="1648142"/>
                </a:lnTo>
                <a:lnTo>
                  <a:pt x="2801331" y="1641792"/>
                </a:lnTo>
                <a:lnTo>
                  <a:pt x="2796566" y="1636712"/>
                </a:lnTo>
                <a:lnTo>
                  <a:pt x="2791483" y="1631632"/>
                </a:lnTo>
                <a:lnTo>
                  <a:pt x="2781952" y="1623060"/>
                </a:lnTo>
                <a:lnTo>
                  <a:pt x="2773374" y="1616392"/>
                </a:lnTo>
                <a:lnTo>
                  <a:pt x="2766702" y="1610677"/>
                </a:lnTo>
                <a:lnTo>
                  <a:pt x="2763525" y="1607820"/>
                </a:lnTo>
                <a:lnTo>
                  <a:pt x="2760983" y="1605280"/>
                </a:lnTo>
                <a:lnTo>
                  <a:pt x="2759077" y="1602422"/>
                </a:lnTo>
                <a:lnTo>
                  <a:pt x="2757489" y="1599882"/>
                </a:lnTo>
                <a:lnTo>
                  <a:pt x="2756218" y="1597025"/>
                </a:lnTo>
                <a:lnTo>
                  <a:pt x="2755900" y="1594167"/>
                </a:lnTo>
                <a:lnTo>
                  <a:pt x="2755900" y="1590992"/>
                </a:lnTo>
                <a:lnTo>
                  <a:pt x="2756536" y="1587182"/>
                </a:lnTo>
                <a:lnTo>
                  <a:pt x="2758124" y="1583372"/>
                </a:lnTo>
                <a:lnTo>
                  <a:pt x="2760348" y="1579245"/>
                </a:lnTo>
                <a:lnTo>
                  <a:pt x="2763525" y="1574482"/>
                </a:lnTo>
                <a:lnTo>
                  <a:pt x="2767337" y="1569402"/>
                </a:lnTo>
                <a:lnTo>
                  <a:pt x="2772103" y="1563052"/>
                </a:lnTo>
                <a:lnTo>
                  <a:pt x="2777186" y="1556702"/>
                </a:lnTo>
                <a:lnTo>
                  <a:pt x="2780999" y="1552892"/>
                </a:lnTo>
                <a:lnTo>
                  <a:pt x="2785764" y="1549082"/>
                </a:lnTo>
                <a:lnTo>
                  <a:pt x="2791165" y="1545907"/>
                </a:lnTo>
                <a:lnTo>
                  <a:pt x="2796884" y="1542415"/>
                </a:lnTo>
                <a:lnTo>
                  <a:pt x="2802920" y="1539875"/>
                </a:lnTo>
                <a:lnTo>
                  <a:pt x="2809592" y="1537652"/>
                </a:lnTo>
                <a:lnTo>
                  <a:pt x="2815946" y="1535112"/>
                </a:lnTo>
                <a:lnTo>
                  <a:pt x="2822935" y="1533525"/>
                </a:lnTo>
                <a:lnTo>
                  <a:pt x="2829607" y="1532572"/>
                </a:lnTo>
                <a:lnTo>
                  <a:pt x="2836279" y="1531620"/>
                </a:lnTo>
                <a:lnTo>
                  <a:pt x="2842633" y="1531620"/>
                </a:lnTo>
                <a:lnTo>
                  <a:pt x="2848987" y="1531620"/>
                </a:lnTo>
                <a:lnTo>
                  <a:pt x="2854387" y="1532890"/>
                </a:lnTo>
                <a:lnTo>
                  <a:pt x="2859153" y="1534477"/>
                </a:lnTo>
                <a:lnTo>
                  <a:pt x="2861377" y="1535112"/>
                </a:lnTo>
                <a:lnTo>
                  <a:pt x="2863919" y="1536382"/>
                </a:lnTo>
                <a:lnTo>
                  <a:pt x="2865507" y="1537652"/>
                </a:lnTo>
                <a:lnTo>
                  <a:pt x="2867413" y="1538922"/>
                </a:lnTo>
                <a:lnTo>
                  <a:pt x="2868684" y="1540827"/>
                </a:lnTo>
                <a:lnTo>
                  <a:pt x="2870273" y="1543367"/>
                </a:lnTo>
                <a:lnTo>
                  <a:pt x="2873450" y="1548447"/>
                </a:lnTo>
                <a:lnTo>
                  <a:pt x="2876944" y="1555115"/>
                </a:lnTo>
                <a:lnTo>
                  <a:pt x="2880439" y="1562735"/>
                </a:lnTo>
                <a:lnTo>
                  <a:pt x="2888064" y="1579880"/>
                </a:lnTo>
                <a:lnTo>
                  <a:pt x="2892194" y="1589087"/>
                </a:lnTo>
                <a:lnTo>
                  <a:pt x="2896324" y="1598612"/>
                </a:lnTo>
                <a:lnTo>
                  <a:pt x="2901407" y="1607820"/>
                </a:lnTo>
                <a:lnTo>
                  <a:pt x="2906808" y="1616710"/>
                </a:lnTo>
                <a:lnTo>
                  <a:pt x="2912527" y="1624647"/>
                </a:lnTo>
                <a:lnTo>
                  <a:pt x="2915068" y="1628457"/>
                </a:lnTo>
                <a:lnTo>
                  <a:pt x="2918563" y="1631950"/>
                </a:lnTo>
                <a:lnTo>
                  <a:pt x="2921740" y="1635125"/>
                </a:lnTo>
                <a:lnTo>
                  <a:pt x="2924917" y="1637982"/>
                </a:lnTo>
                <a:lnTo>
                  <a:pt x="2928412" y="1640840"/>
                </a:lnTo>
                <a:lnTo>
                  <a:pt x="2931906" y="1643062"/>
                </a:lnTo>
                <a:lnTo>
                  <a:pt x="2935719" y="1644967"/>
                </a:lnTo>
                <a:lnTo>
                  <a:pt x="2939849" y="1646555"/>
                </a:lnTo>
                <a:lnTo>
                  <a:pt x="2943979" y="1647190"/>
                </a:lnTo>
                <a:lnTo>
                  <a:pt x="2948109" y="1648142"/>
                </a:lnTo>
                <a:lnTo>
                  <a:pt x="2946838" y="1642427"/>
                </a:lnTo>
                <a:lnTo>
                  <a:pt x="2944932" y="1635442"/>
                </a:lnTo>
                <a:lnTo>
                  <a:pt x="2942391" y="1628140"/>
                </a:lnTo>
                <a:lnTo>
                  <a:pt x="2938896" y="1619885"/>
                </a:lnTo>
                <a:lnTo>
                  <a:pt x="2931271" y="1601470"/>
                </a:lnTo>
                <a:lnTo>
                  <a:pt x="2923011" y="1582102"/>
                </a:lnTo>
                <a:lnTo>
                  <a:pt x="2919198" y="1572260"/>
                </a:lnTo>
                <a:lnTo>
                  <a:pt x="2916021" y="1562735"/>
                </a:lnTo>
                <a:lnTo>
                  <a:pt x="2913162" y="1553527"/>
                </a:lnTo>
                <a:lnTo>
                  <a:pt x="2911256" y="1544320"/>
                </a:lnTo>
                <a:lnTo>
                  <a:pt x="2909985" y="1536382"/>
                </a:lnTo>
                <a:lnTo>
                  <a:pt x="2909985" y="1532255"/>
                </a:lnTo>
                <a:lnTo>
                  <a:pt x="2909985" y="1528762"/>
                </a:lnTo>
                <a:lnTo>
                  <a:pt x="2910621" y="1524952"/>
                </a:lnTo>
                <a:lnTo>
                  <a:pt x="2911256" y="1521777"/>
                </a:lnTo>
                <a:lnTo>
                  <a:pt x="2912527" y="1518602"/>
                </a:lnTo>
                <a:lnTo>
                  <a:pt x="2914115" y="1516062"/>
                </a:lnTo>
                <a:lnTo>
                  <a:pt x="2915068" y="1514157"/>
                </a:lnTo>
                <a:lnTo>
                  <a:pt x="2916657" y="1512570"/>
                </a:lnTo>
                <a:lnTo>
                  <a:pt x="2920469" y="1510030"/>
                </a:lnTo>
                <a:lnTo>
                  <a:pt x="2924917" y="1507807"/>
                </a:lnTo>
                <a:lnTo>
                  <a:pt x="2930318" y="1505267"/>
                </a:lnTo>
                <a:lnTo>
                  <a:pt x="2936037" y="1503362"/>
                </a:lnTo>
                <a:lnTo>
                  <a:pt x="2942708" y="1501775"/>
                </a:lnTo>
                <a:lnTo>
                  <a:pt x="2949698" y="1500822"/>
                </a:lnTo>
                <a:lnTo>
                  <a:pt x="2956369" y="1499552"/>
                </a:lnTo>
                <a:lnTo>
                  <a:pt x="2970666" y="1497965"/>
                </a:lnTo>
                <a:lnTo>
                  <a:pt x="2983692" y="1497330"/>
                </a:lnTo>
                <a:lnTo>
                  <a:pt x="2994811" y="1497012"/>
                </a:lnTo>
                <a:close/>
                <a:moveTo>
                  <a:pt x="1762125" y="765175"/>
                </a:moveTo>
                <a:lnTo>
                  <a:pt x="1928813" y="765175"/>
                </a:lnTo>
                <a:lnTo>
                  <a:pt x="1928813" y="1662113"/>
                </a:lnTo>
                <a:lnTo>
                  <a:pt x="1762125" y="1662113"/>
                </a:lnTo>
                <a:lnTo>
                  <a:pt x="1762125" y="765175"/>
                </a:lnTo>
                <a:close/>
                <a:moveTo>
                  <a:pt x="542925" y="551035"/>
                </a:moveTo>
                <a:lnTo>
                  <a:pt x="81597" y="1676586"/>
                </a:lnTo>
                <a:lnTo>
                  <a:pt x="495617" y="1676586"/>
                </a:lnTo>
                <a:lnTo>
                  <a:pt x="550545" y="1676586"/>
                </a:lnTo>
                <a:lnTo>
                  <a:pt x="605155" y="1676586"/>
                </a:lnTo>
                <a:lnTo>
                  <a:pt x="1019492" y="1676586"/>
                </a:lnTo>
                <a:lnTo>
                  <a:pt x="558165" y="551035"/>
                </a:lnTo>
                <a:lnTo>
                  <a:pt x="554355" y="551988"/>
                </a:lnTo>
                <a:lnTo>
                  <a:pt x="552450" y="552623"/>
                </a:lnTo>
                <a:lnTo>
                  <a:pt x="550545" y="552623"/>
                </a:lnTo>
                <a:lnTo>
                  <a:pt x="548640" y="552623"/>
                </a:lnTo>
                <a:lnTo>
                  <a:pt x="546735" y="551988"/>
                </a:lnTo>
                <a:lnTo>
                  <a:pt x="542925" y="551035"/>
                </a:lnTo>
                <a:close/>
                <a:moveTo>
                  <a:pt x="1997075" y="460376"/>
                </a:moveTo>
                <a:lnTo>
                  <a:pt x="2034223" y="474985"/>
                </a:lnTo>
                <a:lnTo>
                  <a:pt x="2075815" y="491500"/>
                </a:lnTo>
                <a:lnTo>
                  <a:pt x="2098358" y="501028"/>
                </a:lnTo>
                <a:lnTo>
                  <a:pt x="2122170" y="510873"/>
                </a:lnTo>
                <a:lnTo>
                  <a:pt x="2146618" y="521671"/>
                </a:lnTo>
                <a:lnTo>
                  <a:pt x="2171700" y="533105"/>
                </a:lnTo>
                <a:lnTo>
                  <a:pt x="2198053" y="545491"/>
                </a:lnTo>
                <a:lnTo>
                  <a:pt x="2225040" y="558195"/>
                </a:lnTo>
                <a:lnTo>
                  <a:pt x="2252980" y="571852"/>
                </a:lnTo>
                <a:lnTo>
                  <a:pt x="2281238" y="586144"/>
                </a:lnTo>
                <a:lnTo>
                  <a:pt x="2310130" y="600753"/>
                </a:lnTo>
                <a:lnTo>
                  <a:pt x="2339975" y="616632"/>
                </a:lnTo>
                <a:lnTo>
                  <a:pt x="2370455" y="633147"/>
                </a:lnTo>
                <a:lnTo>
                  <a:pt x="2401253" y="650298"/>
                </a:lnTo>
                <a:lnTo>
                  <a:pt x="2432368" y="668401"/>
                </a:lnTo>
                <a:lnTo>
                  <a:pt x="2464118" y="687139"/>
                </a:lnTo>
                <a:lnTo>
                  <a:pt x="2495868" y="706513"/>
                </a:lnTo>
                <a:lnTo>
                  <a:pt x="2527935" y="727156"/>
                </a:lnTo>
                <a:lnTo>
                  <a:pt x="2560320" y="748117"/>
                </a:lnTo>
                <a:lnTo>
                  <a:pt x="2593023" y="770032"/>
                </a:lnTo>
                <a:lnTo>
                  <a:pt x="2625725" y="792899"/>
                </a:lnTo>
                <a:lnTo>
                  <a:pt x="2658746" y="816400"/>
                </a:lnTo>
                <a:lnTo>
                  <a:pt x="2691766" y="840855"/>
                </a:lnTo>
                <a:lnTo>
                  <a:pt x="2724468" y="865945"/>
                </a:lnTo>
                <a:lnTo>
                  <a:pt x="2757488" y="891988"/>
                </a:lnTo>
                <a:lnTo>
                  <a:pt x="2789873" y="919302"/>
                </a:lnTo>
                <a:lnTo>
                  <a:pt x="2822576" y="946933"/>
                </a:lnTo>
                <a:lnTo>
                  <a:pt x="2854961" y="975516"/>
                </a:lnTo>
                <a:lnTo>
                  <a:pt x="2886711" y="1005370"/>
                </a:lnTo>
                <a:lnTo>
                  <a:pt x="2918461" y="1035542"/>
                </a:lnTo>
                <a:lnTo>
                  <a:pt x="2918461" y="1039036"/>
                </a:lnTo>
                <a:lnTo>
                  <a:pt x="2918778" y="1048246"/>
                </a:lnTo>
                <a:lnTo>
                  <a:pt x="2919413" y="1054598"/>
                </a:lnTo>
                <a:lnTo>
                  <a:pt x="2920366" y="1061902"/>
                </a:lnTo>
                <a:lnTo>
                  <a:pt x="2921953" y="1070160"/>
                </a:lnTo>
                <a:lnTo>
                  <a:pt x="2923858" y="1078735"/>
                </a:lnTo>
                <a:lnTo>
                  <a:pt x="2926081" y="1087945"/>
                </a:lnTo>
                <a:lnTo>
                  <a:pt x="2929573" y="1097473"/>
                </a:lnTo>
                <a:lnTo>
                  <a:pt x="2933701" y="1107001"/>
                </a:lnTo>
                <a:lnTo>
                  <a:pt x="2936241" y="1111765"/>
                </a:lnTo>
                <a:lnTo>
                  <a:pt x="2938781" y="1116529"/>
                </a:lnTo>
                <a:lnTo>
                  <a:pt x="2941638" y="1121293"/>
                </a:lnTo>
                <a:lnTo>
                  <a:pt x="2944496" y="1125739"/>
                </a:lnTo>
                <a:lnTo>
                  <a:pt x="2947988" y="1130503"/>
                </a:lnTo>
                <a:lnTo>
                  <a:pt x="2951798" y="1134950"/>
                </a:lnTo>
                <a:lnTo>
                  <a:pt x="2955608" y="1139396"/>
                </a:lnTo>
                <a:lnTo>
                  <a:pt x="2959736" y="1143207"/>
                </a:lnTo>
                <a:lnTo>
                  <a:pt x="2964498" y="1147336"/>
                </a:lnTo>
                <a:lnTo>
                  <a:pt x="2969261" y="1150829"/>
                </a:lnTo>
                <a:lnTo>
                  <a:pt x="2971166" y="1146065"/>
                </a:lnTo>
                <a:lnTo>
                  <a:pt x="2974023" y="1141937"/>
                </a:lnTo>
                <a:lnTo>
                  <a:pt x="2977198" y="1138126"/>
                </a:lnTo>
                <a:lnTo>
                  <a:pt x="2980373" y="1134632"/>
                </a:lnTo>
                <a:lnTo>
                  <a:pt x="2984818" y="1132091"/>
                </a:lnTo>
                <a:lnTo>
                  <a:pt x="2989263" y="1130186"/>
                </a:lnTo>
                <a:lnTo>
                  <a:pt x="2994343" y="1128915"/>
                </a:lnTo>
                <a:lnTo>
                  <a:pt x="2999741" y="1128280"/>
                </a:lnTo>
                <a:lnTo>
                  <a:pt x="3002598" y="1128598"/>
                </a:lnTo>
                <a:lnTo>
                  <a:pt x="3005773" y="1128915"/>
                </a:lnTo>
                <a:lnTo>
                  <a:pt x="3008948" y="1129550"/>
                </a:lnTo>
                <a:lnTo>
                  <a:pt x="3011806" y="1130821"/>
                </a:lnTo>
                <a:lnTo>
                  <a:pt x="3014663" y="1132091"/>
                </a:lnTo>
                <a:lnTo>
                  <a:pt x="3017203" y="1133997"/>
                </a:lnTo>
                <a:lnTo>
                  <a:pt x="3019743" y="1135585"/>
                </a:lnTo>
                <a:lnTo>
                  <a:pt x="3022283" y="1137808"/>
                </a:lnTo>
                <a:lnTo>
                  <a:pt x="3024188" y="1140031"/>
                </a:lnTo>
                <a:lnTo>
                  <a:pt x="3026093" y="1142254"/>
                </a:lnTo>
                <a:lnTo>
                  <a:pt x="3027681" y="1145113"/>
                </a:lnTo>
                <a:lnTo>
                  <a:pt x="3028951" y="1147653"/>
                </a:lnTo>
                <a:lnTo>
                  <a:pt x="3029903" y="1150829"/>
                </a:lnTo>
                <a:lnTo>
                  <a:pt x="3030538" y="1153688"/>
                </a:lnTo>
                <a:lnTo>
                  <a:pt x="3031491" y="1156864"/>
                </a:lnTo>
                <a:lnTo>
                  <a:pt x="3031491" y="1160357"/>
                </a:lnTo>
                <a:lnTo>
                  <a:pt x="3031491" y="1171791"/>
                </a:lnTo>
                <a:lnTo>
                  <a:pt x="3037206" y="1171791"/>
                </a:lnTo>
                <a:lnTo>
                  <a:pt x="3042603" y="1171473"/>
                </a:lnTo>
                <a:lnTo>
                  <a:pt x="3047366" y="1171155"/>
                </a:lnTo>
                <a:lnTo>
                  <a:pt x="3052446" y="1170203"/>
                </a:lnTo>
                <a:lnTo>
                  <a:pt x="3057526" y="1169250"/>
                </a:lnTo>
                <a:lnTo>
                  <a:pt x="3061653" y="1167662"/>
                </a:lnTo>
                <a:lnTo>
                  <a:pt x="3065781" y="1166074"/>
                </a:lnTo>
                <a:lnTo>
                  <a:pt x="3069908" y="1164168"/>
                </a:lnTo>
                <a:lnTo>
                  <a:pt x="3073718" y="1162263"/>
                </a:lnTo>
                <a:lnTo>
                  <a:pt x="3077528" y="1160357"/>
                </a:lnTo>
                <a:lnTo>
                  <a:pt x="3084196" y="1155593"/>
                </a:lnTo>
                <a:lnTo>
                  <a:pt x="3090228" y="1150829"/>
                </a:lnTo>
                <a:lnTo>
                  <a:pt x="3095308" y="1145748"/>
                </a:lnTo>
                <a:lnTo>
                  <a:pt x="3099753" y="1140349"/>
                </a:lnTo>
                <a:lnTo>
                  <a:pt x="3103246" y="1135585"/>
                </a:lnTo>
                <a:lnTo>
                  <a:pt x="3106738" y="1130821"/>
                </a:lnTo>
                <a:lnTo>
                  <a:pt x="3108961" y="1126692"/>
                </a:lnTo>
                <a:lnTo>
                  <a:pt x="3112136" y="1120658"/>
                </a:lnTo>
                <a:lnTo>
                  <a:pt x="3113088" y="1117799"/>
                </a:lnTo>
                <a:lnTo>
                  <a:pt x="3117851" y="1117482"/>
                </a:lnTo>
                <a:lnTo>
                  <a:pt x="3122931" y="1117482"/>
                </a:lnTo>
                <a:lnTo>
                  <a:pt x="3125471" y="1117482"/>
                </a:lnTo>
                <a:lnTo>
                  <a:pt x="3128011" y="1117799"/>
                </a:lnTo>
                <a:lnTo>
                  <a:pt x="3130868" y="1118752"/>
                </a:lnTo>
                <a:lnTo>
                  <a:pt x="3133408" y="1119705"/>
                </a:lnTo>
                <a:lnTo>
                  <a:pt x="3135948" y="1121293"/>
                </a:lnTo>
                <a:lnTo>
                  <a:pt x="3137853" y="1123199"/>
                </a:lnTo>
                <a:lnTo>
                  <a:pt x="3139123" y="1125422"/>
                </a:lnTo>
                <a:lnTo>
                  <a:pt x="3140076" y="1128598"/>
                </a:lnTo>
                <a:lnTo>
                  <a:pt x="3140393" y="1132091"/>
                </a:lnTo>
                <a:lnTo>
                  <a:pt x="3139758" y="1136220"/>
                </a:lnTo>
                <a:lnTo>
                  <a:pt x="3138806" y="1140349"/>
                </a:lnTo>
                <a:lnTo>
                  <a:pt x="3136901" y="1145113"/>
                </a:lnTo>
                <a:lnTo>
                  <a:pt x="3134361" y="1150829"/>
                </a:lnTo>
                <a:lnTo>
                  <a:pt x="3131186" y="1156546"/>
                </a:lnTo>
                <a:lnTo>
                  <a:pt x="3127058" y="1162898"/>
                </a:lnTo>
                <a:lnTo>
                  <a:pt x="3121978" y="1169885"/>
                </a:lnTo>
                <a:lnTo>
                  <a:pt x="3116581" y="1176872"/>
                </a:lnTo>
                <a:lnTo>
                  <a:pt x="3110231" y="1183542"/>
                </a:lnTo>
                <a:lnTo>
                  <a:pt x="3102928" y="1190529"/>
                </a:lnTo>
                <a:lnTo>
                  <a:pt x="3095308" y="1196881"/>
                </a:lnTo>
                <a:lnTo>
                  <a:pt x="3086418" y="1203233"/>
                </a:lnTo>
                <a:lnTo>
                  <a:pt x="3081973" y="1205774"/>
                </a:lnTo>
                <a:lnTo>
                  <a:pt x="3076893" y="1208632"/>
                </a:lnTo>
                <a:lnTo>
                  <a:pt x="3071813" y="1211173"/>
                </a:lnTo>
                <a:lnTo>
                  <a:pt x="3067051" y="1213396"/>
                </a:lnTo>
                <a:lnTo>
                  <a:pt x="3061336" y="1215301"/>
                </a:lnTo>
                <a:lnTo>
                  <a:pt x="3055938" y="1217207"/>
                </a:lnTo>
                <a:lnTo>
                  <a:pt x="3050223" y="1218795"/>
                </a:lnTo>
                <a:lnTo>
                  <a:pt x="3043873" y="1220065"/>
                </a:lnTo>
                <a:lnTo>
                  <a:pt x="3037841" y="1221018"/>
                </a:lnTo>
                <a:lnTo>
                  <a:pt x="3031491" y="1221971"/>
                </a:lnTo>
                <a:lnTo>
                  <a:pt x="3031491" y="1242297"/>
                </a:lnTo>
                <a:lnTo>
                  <a:pt x="3045143" y="1274374"/>
                </a:lnTo>
                <a:lnTo>
                  <a:pt x="3064193" y="1317567"/>
                </a:lnTo>
                <a:lnTo>
                  <a:pt x="3111183" y="1423327"/>
                </a:lnTo>
                <a:lnTo>
                  <a:pt x="3148013" y="1504949"/>
                </a:lnTo>
                <a:lnTo>
                  <a:pt x="3141663" y="1505902"/>
                </a:lnTo>
                <a:lnTo>
                  <a:pt x="3138171" y="1506220"/>
                </a:lnTo>
                <a:lnTo>
                  <a:pt x="3135313" y="1506855"/>
                </a:lnTo>
                <a:lnTo>
                  <a:pt x="3132773" y="1507808"/>
                </a:lnTo>
                <a:lnTo>
                  <a:pt x="3129916" y="1508125"/>
                </a:lnTo>
                <a:lnTo>
                  <a:pt x="3127693" y="1507808"/>
                </a:lnTo>
                <a:lnTo>
                  <a:pt x="3125471" y="1507490"/>
                </a:lnTo>
                <a:lnTo>
                  <a:pt x="3123566" y="1506537"/>
                </a:lnTo>
                <a:lnTo>
                  <a:pt x="3121661" y="1505902"/>
                </a:lnTo>
                <a:lnTo>
                  <a:pt x="3119756" y="1504314"/>
                </a:lnTo>
                <a:lnTo>
                  <a:pt x="3117851" y="1502726"/>
                </a:lnTo>
                <a:lnTo>
                  <a:pt x="3116263" y="1501138"/>
                </a:lnTo>
                <a:lnTo>
                  <a:pt x="3115311" y="1499232"/>
                </a:lnTo>
                <a:lnTo>
                  <a:pt x="3113088" y="1497009"/>
                </a:lnTo>
                <a:lnTo>
                  <a:pt x="3110866" y="1493833"/>
                </a:lnTo>
                <a:lnTo>
                  <a:pt x="3107373" y="1490657"/>
                </a:lnTo>
                <a:lnTo>
                  <a:pt x="3102611" y="1486529"/>
                </a:lnTo>
                <a:lnTo>
                  <a:pt x="3096261" y="1482717"/>
                </a:lnTo>
                <a:lnTo>
                  <a:pt x="3092451" y="1480812"/>
                </a:lnTo>
                <a:lnTo>
                  <a:pt x="3088323" y="1478906"/>
                </a:lnTo>
                <a:lnTo>
                  <a:pt x="3083878" y="1477636"/>
                </a:lnTo>
                <a:lnTo>
                  <a:pt x="3078481" y="1475731"/>
                </a:lnTo>
                <a:lnTo>
                  <a:pt x="3072448" y="1474143"/>
                </a:lnTo>
                <a:lnTo>
                  <a:pt x="3065781" y="1472554"/>
                </a:lnTo>
                <a:lnTo>
                  <a:pt x="3054986" y="1448417"/>
                </a:lnTo>
                <a:lnTo>
                  <a:pt x="3008948" y="1345198"/>
                </a:lnTo>
                <a:lnTo>
                  <a:pt x="3004186" y="1346151"/>
                </a:lnTo>
                <a:lnTo>
                  <a:pt x="3001963" y="1346786"/>
                </a:lnTo>
                <a:lnTo>
                  <a:pt x="2999741" y="1347104"/>
                </a:lnTo>
                <a:lnTo>
                  <a:pt x="2997201" y="1347104"/>
                </a:lnTo>
                <a:lnTo>
                  <a:pt x="2995296" y="1346151"/>
                </a:lnTo>
                <a:lnTo>
                  <a:pt x="2992121" y="1345516"/>
                </a:lnTo>
                <a:lnTo>
                  <a:pt x="2940051" y="1472554"/>
                </a:lnTo>
                <a:lnTo>
                  <a:pt x="2933066" y="1473825"/>
                </a:lnTo>
                <a:lnTo>
                  <a:pt x="2927033" y="1475731"/>
                </a:lnTo>
                <a:lnTo>
                  <a:pt x="2921636" y="1477001"/>
                </a:lnTo>
                <a:lnTo>
                  <a:pt x="2916873" y="1478906"/>
                </a:lnTo>
                <a:lnTo>
                  <a:pt x="2912428" y="1480812"/>
                </a:lnTo>
                <a:lnTo>
                  <a:pt x="2908618" y="1482717"/>
                </a:lnTo>
                <a:lnTo>
                  <a:pt x="2905126" y="1484623"/>
                </a:lnTo>
                <a:lnTo>
                  <a:pt x="2901951" y="1486529"/>
                </a:lnTo>
                <a:lnTo>
                  <a:pt x="2897506" y="1490657"/>
                </a:lnTo>
                <a:lnTo>
                  <a:pt x="2893696" y="1493833"/>
                </a:lnTo>
                <a:lnTo>
                  <a:pt x="2891473" y="1497327"/>
                </a:lnTo>
                <a:lnTo>
                  <a:pt x="2889568" y="1499550"/>
                </a:lnTo>
                <a:lnTo>
                  <a:pt x="2888298" y="1501456"/>
                </a:lnTo>
                <a:lnTo>
                  <a:pt x="2886711" y="1503044"/>
                </a:lnTo>
                <a:lnTo>
                  <a:pt x="2885123" y="1504632"/>
                </a:lnTo>
                <a:lnTo>
                  <a:pt x="2883218" y="1505902"/>
                </a:lnTo>
                <a:lnTo>
                  <a:pt x="2881313" y="1506537"/>
                </a:lnTo>
                <a:lnTo>
                  <a:pt x="2879408" y="1507490"/>
                </a:lnTo>
                <a:lnTo>
                  <a:pt x="2877503" y="1507808"/>
                </a:lnTo>
                <a:lnTo>
                  <a:pt x="2875281" y="1507808"/>
                </a:lnTo>
                <a:lnTo>
                  <a:pt x="2872106" y="1507490"/>
                </a:lnTo>
                <a:lnTo>
                  <a:pt x="2869248" y="1506537"/>
                </a:lnTo>
                <a:lnTo>
                  <a:pt x="2865121" y="1504949"/>
                </a:lnTo>
                <a:lnTo>
                  <a:pt x="2860041" y="1503996"/>
                </a:lnTo>
                <a:lnTo>
                  <a:pt x="2967356" y="1242297"/>
                </a:lnTo>
                <a:lnTo>
                  <a:pt x="2967356" y="1211808"/>
                </a:lnTo>
                <a:lnTo>
                  <a:pt x="2959418" y="1208949"/>
                </a:lnTo>
                <a:lnTo>
                  <a:pt x="2951481" y="1205774"/>
                </a:lnTo>
                <a:lnTo>
                  <a:pt x="2943861" y="1201962"/>
                </a:lnTo>
                <a:lnTo>
                  <a:pt x="2936558" y="1197834"/>
                </a:lnTo>
                <a:lnTo>
                  <a:pt x="2929573" y="1194022"/>
                </a:lnTo>
                <a:lnTo>
                  <a:pt x="2923223" y="1189259"/>
                </a:lnTo>
                <a:lnTo>
                  <a:pt x="2917508" y="1184812"/>
                </a:lnTo>
                <a:lnTo>
                  <a:pt x="2911793" y="1180048"/>
                </a:lnTo>
                <a:lnTo>
                  <a:pt x="2906396" y="1175602"/>
                </a:lnTo>
                <a:lnTo>
                  <a:pt x="2901633" y="1170520"/>
                </a:lnTo>
                <a:lnTo>
                  <a:pt x="2897188" y="1165756"/>
                </a:lnTo>
                <a:lnTo>
                  <a:pt x="2892743" y="1160675"/>
                </a:lnTo>
                <a:lnTo>
                  <a:pt x="2888933" y="1155593"/>
                </a:lnTo>
                <a:lnTo>
                  <a:pt x="2885123" y="1150829"/>
                </a:lnTo>
                <a:lnTo>
                  <a:pt x="2879091" y="1140666"/>
                </a:lnTo>
                <a:lnTo>
                  <a:pt x="2874011" y="1130821"/>
                </a:lnTo>
                <a:lnTo>
                  <a:pt x="2869883" y="1121611"/>
                </a:lnTo>
                <a:lnTo>
                  <a:pt x="2867026" y="1113353"/>
                </a:lnTo>
                <a:lnTo>
                  <a:pt x="2864486" y="1105095"/>
                </a:lnTo>
                <a:lnTo>
                  <a:pt x="2862581" y="1098744"/>
                </a:lnTo>
                <a:lnTo>
                  <a:pt x="2861628" y="1093027"/>
                </a:lnTo>
                <a:lnTo>
                  <a:pt x="2860676" y="1088898"/>
                </a:lnTo>
                <a:lnTo>
                  <a:pt x="2860358" y="1085404"/>
                </a:lnTo>
                <a:lnTo>
                  <a:pt x="2859723" y="1083499"/>
                </a:lnTo>
                <a:lnTo>
                  <a:pt x="2856866" y="1078417"/>
                </a:lnTo>
                <a:lnTo>
                  <a:pt x="2854643" y="1074924"/>
                </a:lnTo>
                <a:lnTo>
                  <a:pt x="2851151" y="1070477"/>
                </a:lnTo>
                <a:lnTo>
                  <a:pt x="2846706" y="1065078"/>
                </a:lnTo>
                <a:lnTo>
                  <a:pt x="2841308" y="1058409"/>
                </a:lnTo>
                <a:lnTo>
                  <a:pt x="2834323" y="1051739"/>
                </a:lnTo>
                <a:lnTo>
                  <a:pt x="2826068" y="1043482"/>
                </a:lnTo>
                <a:lnTo>
                  <a:pt x="2815908" y="1035224"/>
                </a:lnTo>
                <a:lnTo>
                  <a:pt x="2804161" y="1025696"/>
                </a:lnTo>
                <a:lnTo>
                  <a:pt x="2790826" y="1015216"/>
                </a:lnTo>
                <a:lnTo>
                  <a:pt x="2774951" y="1003782"/>
                </a:lnTo>
                <a:lnTo>
                  <a:pt x="2757171" y="992031"/>
                </a:lnTo>
                <a:lnTo>
                  <a:pt x="2737168" y="979010"/>
                </a:lnTo>
                <a:lnTo>
                  <a:pt x="2714943" y="965671"/>
                </a:lnTo>
                <a:lnTo>
                  <a:pt x="2689861" y="951062"/>
                </a:lnTo>
                <a:lnTo>
                  <a:pt x="2662238" y="935817"/>
                </a:lnTo>
                <a:lnTo>
                  <a:pt x="2631758" y="919619"/>
                </a:lnTo>
                <a:lnTo>
                  <a:pt x="2598420" y="902469"/>
                </a:lnTo>
                <a:lnTo>
                  <a:pt x="2561908" y="884684"/>
                </a:lnTo>
                <a:lnTo>
                  <a:pt x="2522220" y="865945"/>
                </a:lnTo>
                <a:lnTo>
                  <a:pt x="2479040" y="846572"/>
                </a:lnTo>
                <a:lnTo>
                  <a:pt x="2432368" y="826564"/>
                </a:lnTo>
                <a:lnTo>
                  <a:pt x="2382203" y="805602"/>
                </a:lnTo>
                <a:lnTo>
                  <a:pt x="2328228" y="783371"/>
                </a:lnTo>
                <a:lnTo>
                  <a:pt x="2270125" y="760821"/>
                </a:lnTo>
                <a:lnTo>
                  <a:pt x="2208213" y="737637"/>
                </a:lnTo>
                <a:lnTo>
                  <a:pt x="2142490" y="712864"/>
                </a:lnTo>
                <a:lnTo>
                  <a:pt x="2071688" y="687774"/>
                </a:lnTo>
                <a:lnTo>
                  <a:pt x="1997075" y="661731"/>
                </a:lnTo>
                <a:lnTo>
                  <a:pt x="1997075" y="460376"/>
                </a:lnTo>
                <a:close/>
                <a:moveTo>
                  <a:pt x="1840397" y="442815"/>
                </a:moveTo>
                <a:lnTo>
                  <a:pt x="1834372" y="443766"/>
                </a:lnTo>
                <a:lnTo>
                  <a:pt x="1828664" y="445353"/>
                </a:lnTo>
                <a:lnTo>
                  <a:pt x="1823273" y="447256"/>
                </a:lnTo>
                <a:lnTo>
                  <a:pt x="1818517" y="449477"/>
                </a:lnTo>
                <a:lnTo>
                  <a:pt x="1813444" y="452650"/>
                </a:lnTo>
                <a:lnTo>
                  <a:pt x="1809004" y="456140"/>
                </a:lnTo>
                <a:lnTo>
                  <a:pt x="1804565" y="459947"/>
                </a:lnTo>
                <a:lnTo>
                  <a:pt x="1800760" y="464071"/>
                </a:lnTo>
                <a:lnTo>
                  <a:pt x="1797589" y="468195"/>
                </a:lnTo>
                <a:lnTo>
                  <a:pt x="1794735" y="473271"/>
                </a:lnTo>
                <a:lnTo>
                  <a:pt x="1792198" y="478665"/>
                </a:lnTo>
                <a:lnTo>
                  <a:pt x="1790296" y="484058"/>
                </a:lnTo>
                <a:lnTo>
                  <a:pt x="1788710" y="489452"/>
                </a:lnTo>
                <a:lnTo>
                  <a:pt x="1787759" y="495479"/>
                </a:lnTo>
                <a:lnTo>
                  <a:pt x="1787442" y="501190"/>
                </a:lnTo>
                <a:lnTo>
                  <a:pt x="1787759" y="507218"/>
                </a:lnTo>
                <a:lnTo>
                  <a:pt x="1788710" y="512928"/>
                </a:lnTo>
                <a:lnTo>
                  <a:pt x="1790296" y="518639"/>
                </a:lnTo>
                <a:lnTo>
                  <a:pt x="1792198" y="524032"/>
                </a:lnTo>
                <a:lnTo>
                  <a:pt x="1794735" y="529426"/>
                </a:lnTo>
                <a:lnTo>
                  <a:pt x="1797589" y="533867"/>
                </a:lnTo>
                <a:lnTo>
                  <a:pt x="1800760" y="538626"/>
                </a:lnTo>
                <a:lnTo>
                  <a:pt x="1804565" y="542750"/>
                </a:lnTo>
                <a:lnTo>
                  <a:pt x="1809004" y="546557"/>
                </a:lnTo>
                <a:lnTo>
                  <a:pt x="1813444" y="550047"/>
                </a:lnTo>
                <a:lnTo>
                  <a:pt x="1818517" y="553220"/>
                </a:lnTo>
                <a:lnTo>
                  <a:pt x="1823273" y="555441"/>
                </a:lnTo>
                <a:lnTo>
                  <a:pt x="1828664" y="557344"/>
                </a:lnTo>
                <a:lnTo>
                  <a:pt x="1834372" y="558931"/>
                </a:lnTo>
                <a:lnTo>
                  <a:pt x="1840397" y="559565"/>
                </a:lnTo>
                <a:lnTo>
                  <a:pt x="1846421" y="559882"/>
                </a:lnTo>
                <a:lnTo>
                  <a:pt x="1852446" y="559565"/>
                </a:lnTo>
                <a:lnTo>
                  <a:pt x="1858154" y="558931"/>
                </a:lnTo>
                <a:lnTo>
                  <a:pt x="1863861" y="557344"/>
                </a:lnTo>
                <a:lnTo>
                  <a:pt x="1869252" y="555441"/>
                </a:lnTo>
                <a:lnTo>
                  <a:pt x="1874326" y="553220"/>
                </a:lnTo>
                <a:lnTo>
                  <a:pt x="1879082" y="550047"/>
                </a:lnTo>
                <a:lnTo>
                  <a:pt x="1883838" y="546557"/>
                </a:lnTo>
                <a:lnTo>
                  <a:pt x="1887961" y="542750"/>
                </a:lnTo>
                <a:lnTo>
                  <a:pt x="1891766" y="538626"/>
                </a:lnTo>
                <a:lnTo>
                  <a:pt x="1894937" y="533867"/>
                </a:lnTo>
                <a:lnTo>
                  <a:pt x="1897790" y="529426"/>
                </a:lnTo>
                <a:lnTo>
                  <a:pt x="1900644" y="524032"/>
                </a:lnTo>
                <a:lnTo>
                  <a:pt x="1902547" y="518639"/>
                </a:lnTo>
                <a:lnTo>
                  <a:pt x="1904132" y="512928"/>
                </a:lnTo>
                <a:lnTo>
                  <a:pt x="1904767" y="507218"/>
                </a:lnTo>
                <a:lnTo>
                  <a:pt x="1905084" y="501190"/>
                </a:lnTo>
                <a:lnTo>
                  <a:pt x="1904767" y="495479"/>
                </a:lnTo>
                <a:lnTo>
                  <a:pt x="1904132" y="489452"/>
                </a:lnTo>
                <a:lnTo>
                  <a:pt x="1902547" y="484058"/>
                </a:lnTo>
                <a:lnTo>
                  <a:pt x="1900644" y="478665"/>
                </a:lnTo>
                <a:lnTo>
                  <a:pt x="1897790" y="473271"/>
                </a:lnTo>
                <a:lnTo>
                  <a:pt x="1894937" y="468195"/>
                </a:lnTo>
                <a:lnTo>
                  <a:pt x="1891766" y="464071"/>
                </a:lnTo>
                <a:lnTo>
                  <a:pt x="1887961" y="459947"/>
                </a:lnTo>
                <a:lnTo>
                  <a:pt x="1883838" y="456140"/>
                </a:lnTo>
                <a:lnTo>
                  <a:pt x="1879082" y="452650"/>
                </a:lnTo>
                <a:lnTo>
                  <a:pt x="1874326" y="449477"/>
                </a:lnTo>
                <a:lnTo>
                  <a:pt x="1869252" y="447256"/>
                </a:lnTo>
                <a:lnTo>
                  <a:pt x="1863861" y="445353"/>
                </a:lnTo>
                <a:lnTo>
                  <a:pt x="1858154" y="443766"/>
                </a:lnTo>
                <a:lnTo>
                  <a:pt x="1852446" y="442815"/>
                </a:lnTo>
                <a:lnTo>
                  <a:pt x="1846421" y="442815"/>
                </a:lnTo>
                <a:lnTo>
                  <a:pt x="1840397" y="442815"/>
                </a:lnTo>
                <a:close/>
                <a:moveTo>
                  <a:pt x="1722438" y="315912"/>
                </a:moveTo>
                <a:lnTo>
                  <a:pt x="1970088" y="315912"/>
                </a:lnTo>
                <a:lnTo>
                  <a:pt x="1970088" y="728662"/>
                </a:lnTo>
                <a:lnTo>
                  <a:pt x="1722438" y="728662"/>
                </a:lnTo>
                <a:lnTo>
                  <a:pt x="1722438" y="315912"/>
                </a:lnTo>
                <a:close/>
                <a:moveTo>
                  <a:pt x="444817" y="252412"/>
                </a:moveTo>
                <a:lnTo>
                  <a:pt x="447675" y="252730"/>
                </a:lnTo>
                <a:lnTo>
                  <a:pt x="450215" y="253366"/>
                </a:lnTo>
                <a:lnTo>
                  <a:pt x="452755" y="254318"/>
                </a:lnTo>
                <a:lnTo>
                  <a:pt x="455295" y="255589"/>
                </a:lnTo>
                <a:lnTo>
                  <a:pt x="457517" y="257178"/>
                </a:lnTo>
                <a:lnTo>
                  <a:pt x="461327" y="259719"/>
                </a:lnTo>
                <a:lnTo>
                  <a:pt x="465137" y="263214"/>
                </a:lnTo>
                <a:lnTo>
                  <a:pt x="464502" y="266390"/>
                </a:lnTo>
                <a:lnTo>
                  <a:pt x="463550" y="269567"/>
                </a:lnTo>
                <a:lnTo>
                  <a:pt x="463232" y="274650"/>
                </a:lnTo>
                <a:lnTo>
                  <a:pt x="462915" y="280369"/>
                </a:lnTo>
                <a:lnTo>
                  <a:pt x="462915" y="287040"/>
                </a:lnTo>
                <a:lnTo>
                  <a:pt x="463232" y="294029"/>
                </a:lnTo>
                <a:lnTo>
                  <a:pt x="464502" y="302289"/>
                </a:lnTo>
                <a:lnTo>
                  <a:pt x="466725" y="310231"/>
                </a:lnTo>
                <a:lnTo>
                  <a:pt x="468312" y="314361"/>
                </a:lnTo>
                <a:lnTo>
                  <a:pt x="469900" y="318808"/>
                </a:lnTo>
                <a:lnTo>
                  <a:pt x="471805" y="322938"/>
                </a:lnTo>
                <a:lnTo>
                  <a:pt x="474027" y="327068"/>
                </a:lnTo>
                <a:lnTo>
                  <a:pt x="476567" y="331198"/>
                </a:lnTo>
                <a:lnTo>
                  <a:pt x="479742" y="335645"/>
                </a:lnTo>
                <a:lnTo>
                  <a:pt x="483235" y="339457"/>
                </a:lnTo>
                <a:lnTo>
                  <a:pt x="486727" y="343587"/>
                </a:lnTo>
                <a:lnTo>
                  <a:pt x="490855" y="347400"/>
                </a:lnTo>
                <a:lnTo>
                  <a:pt x="495300" y="351212"/>
                </a:lnTo>
                <a:lnTo>
                  <a:pt x="500697" y="354707"/>
                </a:lnTo>
                <a:lnTo>
                  <a:pt x="506095" y="358201"/>
                </a:lnTo>
                <a:lnTo>
                  <a:pt x="512127" y="361695"/>
                </a:lnTo>
                <a:lnTo>
                  <a:pt x="518795" y="364237"/>
                </a:lnTo>
                <a:lnTo>
                  <a:pt x="519112" y="361060"/>
                </a:lnTo>
                <a:lnTo>
                  <a:pt x="519747" y="358201"/>
                </a:lnTo>
                <a:lnTo>
                  <a:pt x="520700" y="355342"/>
                </a:lnTo>
                <a:lnTo>
                  <a:pt x="521652" y="352482"/>
                </a:lnTo>
                <a:lnTo>
                  <a:pt x="522922" y="349623"/>
                </a:lnTo>
                <a:lnTo>
                  <a:pt x="524510" y="347400"/>
                </a:lnTo>
                <a:lnTo>
                  <a:pt x="526415" y="344858"/>
                </a:lnTo>
                <a:lnTo>
                  <a:pt x="528637" y="342634"/>
                </a:lnTo>
                <a:lnTo>
                  <a:pt x="530542" y="340728"/>
                </a:lnTo>
                <a:lnTo>
                  <a:pt x="533400" y="338822"/>
                </a:lnTo>
                <a:lnTo>
                  <a:pt x="535622" y="337552"/>
                </a:lnTo>
                <a:lnTo>
                  <a:pt x="538162" y="336281"/>
                </a:lnTo>
                <a:lnTo>
                  <a:pt x="541337" y="335010"/>
                </a:lnTo>
                <a:lnTo>
                  <a:pt x="544195" y="334374"/>
                </a:lnTo>
                <a:lnTo>
                  <a:pt x="547370" y="334057"/>
                </a:lnTo>
                <a:lnTo>
                  <a:pt x="550545" y="334057"/>
                </a:lnTo>
                <a:lnTo>
                  <a:pt x="554037" y="334057"/>
                </a:lnTo>
                <a:lnTo>
                  <a:pt x="556895" y="334374"/>
                </a:lnTo>
                <a:lnTo>
                  <a:pt x="560070" y="335010"/>
                </a:lnTo>
                <a:lnTo>
                  <a:pt x="562927" y="336281"/>
                </a:lnTo>
                <a:lnTo>
                  <a:pt x="565785" y="337869"/>
                </a:lnTo>
                <a:lnTo>
                  <a:pt x="568325" y="339457"/>
                </a:lnTo>
                <a:lnTo>
                  <a:pt x="570865" y="341364"/>
                </a:lnTo>
                <a:lnTo>
                  <a:pt x="573087" y="343270"/>
                </a:lnTo>
                <a:lnTo>
                  <a:pt x="574992" y="345493"/>
                </a:lnTo>
                <a:lnTo>
                  <a:pt x="576897" y="347717"/>
                </a:lnTo>
                <a:lnTo>
                  <a:pt x="578485" y="350577"/>
                </a:lnTo>
                <a:lnTo>
                  <a:pt x="580072" y="353436"/>
                </a:lnTo>
                <a:lnTo>
                  <a:pt x="581025" y="356295"/>
                </a:lnTo>
                <a:lnTo>
                  <a:pt x="581977" y="359154"/>
                </a:lnTo>
                <a:lnTo>
                  <a:pt x="582295" y="362648"/>
                </a:lnTo>
                <a:lnTo>
                  <a:pt x="582295" y="365825"/>
                </a:lnTo>
                <a:lnTo>
                  <a:pt x="582295" y="372179"/>
                </a:lnTo>
                <a:lnTo>
                  <a:pt x="587692" y="371226"/>
                </a:lnTo>
                <a:lnTo>
                  <a:pt x="592455" y="369637"/>
                </a:lnTo>
                <a:lnTo>
                  <a:pt x="601980" y="366460"/>
                </a:lnTo>
                <a:lnTo>
                  <a:pt x="610870" y="362648"/>
                </a:lnTo>
                <a:lnTo>
                  <a:pt x="619442" y="358201"/>
                </a:lnTo>
                <a:lnTo>
                  <a:pt x="627380" y="353118"/>
                </a:lnTo>
                <a:lnTo>
                  <a:pt x="634682" y="347717"/>
                </a:lnTo>
                <a:lnTo>
                  <a:pt x="641032" y="342634"/>
                </a:lnTo>
                <a:lnTo>
                  <a:pt x="647382" y="336916"/>
                </a:lnTo>
                <a:lnTo>
                  <a:pt x="652462" y="332151"/>
                </a:lnTo>
                <a:lnTo>
                  <a:pt x="657542" y="327068"/>
                </a:lnTo>
                <a:lnTo>
                  <a:pt x="664845" y="318173"/>
                </a:lnTo>
                <a:lnTo>
                  <a:pt x="669290" y="312455"/>
                </a:lnTo>
                <a:lnTo>
                  <a:pt x="670877" y="310231"/>
                </a:lnTo>
                <a:lnTo>
                  <a:pt x="710247" y="304512"/>
                </a:lnTo>
                <a:lnTo>
                  <a:pt x="749617" y="299430"/>
                </a:lnTo>
                <a:lnTo>
                  <a:pt x="788670" y="295300"/>
                </a:lnTo>
                <a:lnTo>
                  <a:pt x="827722" y="291805"/>
                </a:lnTo>
                <a:lnTo>
                  <a:pt x="866140" y="289263"/>
                </a:lnTo>
                <a:lnTo>
                  <a:pt x="904240" y="287040"/>
                </a:lnTo>
                <a:lnTo>
                  <a:pt x="942340" y="285451"/>
                </a:lnTo>
                <a:lnTo>
                  <a:pt x="979170" y="284181"/>
                </a:lnTo>
                <a:lnTo>
                  <a:pt x="1016317" y="283863"/>
                </a:lnTo>
                <a:lnTo>
                  <a:pt x="1053147" y="284181"/>
                </a:lnTo>
                <a:lnTo>
                  <a:pt x="1089025" y="284498"/>
                </a:lnTo>
                <a:lnTo>
                  <a:pt x="1124902" y="285769"/>
                </a:lnTo>
                <a:lnTo>
                  <a:pt x="1160145" y="287358"/>
                </a:lnTo>
                <a:lnTo>
                  <a:pt x="1194752" y="289581"/>
                </a:lnTo>
                <a:lnTo>
                  <a:pt x="1228725" y="291805"/>
                </a:lnTo>
                <a:lnTo>
                  <a:pt x="1262380" y="294664"/>
                </a:lnTo>
                <a:lnTo>
                  <a:pt x="1295400" y="297523"/>
                </a:lnTo>
                <a:lnTo>
                  <a:pt x="1327467" y="301018"/>
                </a:lnTo>
                <a:lnTo>
                  <a:pt x="1358900" y="304830"/>
                </a:lnTo>
                <a:lnTo>
                  <a:pt x="1389697" y="308642"/>
                </a:lnTo>
                <a:lnTo>
                  <a:pt x="1419860" y="313090"/>
                </a:lnTo>
                <a:lnTo>
                  <a:pt x="1449070" y="317537"/>
                </a:lnTo>
                <a:lnTo>
                  <a:pt x="1477645" y="321985"/>
                </a:lnTo>
                <a:lnTo>
                  <a:pt x="1505585" y="326750"/>
                </a:lnTo>
                <a:lnTo>
                  <a:pt x="1532572" y="331833"/>
                </a:lnTo>
                <a:lnTo>
                  <a:pt x="1558607" y="336598"/>
                </a:lnTo>
                <a:lnTo>
                  <a:pt x="1608137" y="346764"/>
                </a:lnTo>
                <a:lnTo>
                  <a:pt x="1653857" y="356612"/>
                </a:lnTo>
                <a:lnTo>
                  <a:pt x="1695450" y="366460"/>
                </a:lnTo>
                <a:lnTo>
                  <a:pt x="1695450" y="563106"/>
                </a:lnTo>
                <a:lnTo>
                  <a:pt x="1614805" y="538645"/>
                </a:lnTo>
                <a:lnTo>
                  <a:pt x="1538605" y="516090"/>
                </a:lnTo>
                <a:lnTo>
                  <a:pt x="1466215" y="495440"/>
                </a:lnTo>
                <a:lnTo>
                  <a:pt x="1398270" y="476697"/>
                </a:lnTo>
                <a:lnTo>
                  <a:pt x="1334135" y="459860"/>
                </a:lnTo>
                <a:lnTo>
                  <a:pt x="1274127" y="444928"/>
                </a:lnTo>
                <a:lnTo>
                  <a:pt x="1217930" y="431586"/>
                </a:lnTo>
                <a:lnTo>
                  <a:pt x="1165225" y="419831"/>
                </a:lnTo>
                <a:lnTo>
                  <a:pt x="1116012" y="409348"/>
                </a:lnTo>
                <a:lnTo>
                  <a:pt x="1070292" y="400135"/>
                </a:lnTo>
                <a:lnTo>
                  <a:pt x="1027747" y="392511"/>
                </a:lnTo>
                <a:lnTo>
                  <a:pt x="988377" y="386157"/>
                </a:lnTo>
                <a:lnTo>
                  <a:pt x="952182" y="380756"/>
                </a:lnTo>
                <a:lnTo>
                  <a:pt x="918845" y="376626"/>
                </a:lnTo>
                <a:lnTo>
                  <a:pt x="888682" y="373450"/>
                </a:lnTo>
                <a:lnTo>
                  <a:pt x="860742" y="371226"/>
                </a:lnTo>
                <a:lnTo>
                  <a:pt x="835342" y="369320"/>
                </a:lnTo>
                <a:lnTo>
                  <a:pt x="812800" y="368367"/>
                </a:lnTo>
                <a:lnTo>
                  <a:pt x="792480" y="368367"/>
                </a:lnTo>
                <a:lnTo>
                  <a:pt x="774700" y="368684"/>
                </a:lnTo>
                <a:lnTo>
                  <a:pt x="758507" y="369637"/>
                </a:lnTo>
                <a:lnTo>
                  <a:pt x="744855" y="370590"/>
                </a:lnTo>
                <a:lnTo>
                  <a:pt x="732472" y="372179"/>
                </a:lnTo>
                <a:lnTo>
                  <a:pt x="722312" y="373767"/>
                </a:lnTo>
                <a:lnTo>
                  <a:pt x="713422" y="375673"/>
                </a:lnTo>
                <a:lnTo>
                  <a:pt x="706437" y="377262"/>
                </a:lnTo>
                <a:lnTo>
                  <a:pt x="700722" y="379168"/>
                </a:lnTo>
                <a:lnTo>
                  <a:pt x="696277" y="380756"/>
                </a:lnTo>
                <a:lnTo>
                  <a:pt x="690880" y="383298"/>
                </a:lnTo>
                <a:lnTo>
                  <a:pt x="689292" y="384569"/>
                </a:lnTo>
                <a:lnTo>
                  <a:pt x="687705" y="386475"/>
                </a:lnTo>
                <a:lnTo>
                  <a:pt x="682307" y="391240"/>
                </a:lnTo>
                <a:lnTo>
                  <a:pt x="678180" y="394734"/>
                </a:lnTo>
                <a:lnTo>
                  <a:pt x="673735" y="398546"/>
                </a:lnTo>
                <a:lnTo>
                  <a:pt x="668020" y="402994"/>
                </a:lnTo>
                <a:lnTo>
                  <a:pt x="661352" y="407124"/>
                </a:lnTo>
                <a:lnTo>
                  <a:pt x="654050" y="411571"/>
                </a:lnTo>
                <a:lnTo>
                  <a:pt x="646112" y="416019"/>
                </a:lnTo>
                <a:lnTo>
                  <a:pt x="637222" y="419831"/>
                </a:lnTo>
                <a:lnTo>
                  <a:pt x="627697" y="423644"/>
                </a:lnTo>
                <a:lnTo>
                  <a:pt x="617537" y="426503"/>
                </a:lnTo>
                <a:lnTo>
                  <a:pt x="606742" y="429362"/>
                </a:lnTo>
                <a:lnTo>
                  <a:pt x="601027" y="429997"/>
                </a:lnTo>
                <a:lnTo>
                  <a:pt x="594677" y="430950"/>
                </a:lnTo>
                <a:lnTo>
                  <a:pt x="588645" y="431586"/>
                </a:lnTo>
                <a:lnTo>
                  <a:pt x="582295" y="431586"/>
                </a:lnTo>
                <a:lnTo>
                  <a:pt x="582295" y="448105"/>
                </a:lnTo>
                <a:lnTo>
                  <a:pt x="1077277" y="1654666"/>
                </a:lnTo>
                <a:lnTo>
                  <a:pt x="1078230" y="1657843"/>
                </a:lnTo>
                <a:lnTo>
                  <a:pt x="1078865" y="1660384"/>
                </a:lnTo>
                <a:lnTo>
                  <a:pt x="1079182" y="1663243"/>
                </a:lnTo>
                <a:lnTo>
                  <a:pt x="1079500" y="1665785"/>
                </a:lnTo>
                <a:lnTo>
                  <a:pt x="1079500" y="1668644"/>
                </a:lnTo>
                <a:lnTo>
                  <a:pt x="1079182" y="1671185"/>
                </a:lnTo>
                <a:lnTo>
                  <a:pt x="1077595" y="1676586"/>
                </a:lnTo>
                <a:lnTo>
                  <a:pt x="1078865" y="1676586"/>
                </a:lnTo>
                <a:lnTo>
                  <a:pt x="1082992" y="1676586"/>
                </a:lnTo>
                <a:lnTo>
                  <a:pt x="1086802" y="1676904"/>
                </a:lnTo>
                <a:lnTo>
                  <a:pt x="1089977" y="1677857"/>
                </a:lnTo>
                <a:lnTo>
                  <a:pt x="1092835" y="1678810"/>
                </a:lnTo>
                <a:lnTo>
                  <a:pt x="1095692" y="1680080"/>
                </a:lnTo>
                <a:lnTo>
                  <a:pt x="1097597" y="1681669"/>
                </a:lnTo>
                <a:lnTo>
                  <a:pt x="1098867" y="1683575"/>
                </a:lnTo>
                <a:lnTo>
                  <a:pt x="1100137" y="1685481"/>
                </a:lnTo>
                <a:lnTo>
                  <a:pt x="1100455" y="1687705"/>
                </a:lnTo>
                <a:lnTo>
                  <a:pt x="1101090" y="1689929"/>
                </a:lnTo>
                <a:lnTo>
                  <a:pt x="1100455" y="1692788"/>
                </a:lnTo>
                <a:lnTo>
                  <a:pt x="1099820" y="1695329"/>
                </a:lnTo>
                <a:lnTo>
                  <a:pt x="1098232" y="1698188"/>
                </a:lnTo>
                <a:lnTo>
                  <a:pt x="1096327" y="1701048"/>
                </a:lnTo>
                <a:lnTo>
                  <a:pt x="1094105" y="1703907"/>
                </a:lnTo>
                <a:lnTo>
                  <a:pt x="1091247" y="1707084"/>
                </a:lnTo>
                <a:lnTo>
                  <a:pt x="938847" y="1859571"/>
                </a:lnTo>
                <a:lnTo>
                  <a:pt x="938212" y="1859889"/>
                </a:lnTo>
                <a:lnTo>
                  <a:pt x="936307" y="1861478"/>
                </a:lnTo>
                <a:lnTo>
                  <a:pt x="933132" y="1863701"/>
                </a:lnTo>
                <a:lnTo>
                  <a:pt x="927417" y="1866561"/>
                </a:lnTo>
                <a:lnTo>
                  <a:pt x="918845" y="1869737"/>
                </a:lnTo>
                <a:lnTo>
                  <a:pt x="907732" y="1873550"/>
                </a:lnTo>
                <a:lnTo>
                  <a:pt x="893445" y="1877997"/>
                </a:lnTo>
                <a:lnTo>
                  <a:pt x="875665" y="1882127"/>
                </a:lnTo>
                <a:lnTo>
                  <a:pt x="853440" y="1886257"/>
                </a:lnTo>
                <a:lnTo>
                  <a:pt x="840740" y="1888481"/>
                </a:lnTo>
                <a:lnTo>
                  <a:pt x="827087" y="1890704"/>
                </a:lnTo>
                <a:lnTo>
                  <a:pt x="812165" y="1892611"/>
                </a:lnTo>
                <a:lnTo>
                  <a:pt x="795972" y="1894517"/>
                </a:lnTo>
                <a:lnTo>
                  <a:pt x="778510" y="1896423"/>
                </a:lnTo>
                <a:lnTo>
                  <a:pt x="759460" y="1897693"/>
                </a:lnTo>
                <a:lnTo>
                  <a:pt x="739140" y="1899282"/>
                </a:lnTo>
                <a:lnTo>
                  <a:pt x="717550" y="1900870"/>
                </a:lnTo>
                <a:lnTo>
                  <a:pt x="694372" y="1902141"/>
                </a:lnTo>
                <a:lnTo>
                  <a:pt x="669290" y="1903094"/>
                </a:lnTo>
                <a:lnTo>
                  <a:pt x="643572" y="1904047"/>
                </a:lnTo>
                <a:lnTo>
                  <a:pt x="614997" y="1904365"/>
                </a:lnTo>
                <a:lnTo>
                  <a:pt x="585787" y="1904683"/>
                </a:lnTo>
                <a:lnTo>
                  <a:pt x="554355" y="1905000"/>
                </a:lnTo>
                <a:lnTo>
                  <a:pt x="522922" y="1904683"/>
                </a:lnTo>
                <a:lnTo>
                  <a:pt x="493077" y="1904365"/>
                </a:lnTo>
                <a:lnTo>
                  <a:pt x="465137" y="1904047"/>
                </a:lnTo>
                <a:lnTo>
                  <a:pt x="438785" y="1903094"/>
                </a:lnTo>
                <a:lnTo>
                  <a:pt x="414020" y="1902141"/>
                </a:lnTo>
                <a:lnTo>
                  <a:pt x="390207" y="1900870"/>
                </a:lnTo>
                <a:lnTo>
                  <a:pt x="368300" y="1899282"/>
                </a:lnTo>
                <a:lnTo>
                  <a:pt x="347662" y="1897693"/>
                </a:lnTo>
                <a:lnTo>
                  <a:pt x="328612" y="1896423"/>
                </a:lnTo>
                <a:lnTo>
                  <a:pt x="310832" y="1894517"/>
                </a:lnTo>
                <a:lnTo>
                  <a:pt x="294005" y="1892611"/>
                </a:lnTo>
                <a:lnTo>
                  <a:pt x="278765" y="1890704"/>
                </a:lnTo>
                <a:lnTo>
                  <a:pt x="251777" y="1886257"/>
                </a:lnTo>
                <a:lnTo>
                  <a:pt x="229235" y="1882127"/>
                </a:lnTo>
                <a:lnTo>
                  <a:pt x="210502" y="1877997"/>
                </a:lnTo>
                <a:lnTo>
                  <a:pt x="195580" y="1873550"/>
                </a:lnTo>
                <a:lnTo>
                  <a:pt x="183515" y="1869737"/>
                </a:lnTo>
                <a:lnTo>
                  <a:pt x="174942" y="1866561"/>
                </a:lnTo>
                <a:lnTo>
                  <a:pt x="168592" y="1863701"/>
                </a:lnTo>
                <a:lnTo>
                  <a:pt x="164782" y="1861478"/>
                </a:lnTo>
                <a:lnTo>
                  <a:pt x="161925" y="1859571"/>
                </a:lnTo>
                <a:lnTo>
                  <a:pt x="9525" y="1707084"/>
                </a:lnTo>
                <a:lnTo>
                  <a:pt x="6985" y="1703907"/>
                </a:lnTo>
                <a:lnTo>
                  <a:pt x="4445" y="1701048"/>
                </a:lnTo>
                <a:lnTo>
                  <a:pt x="2540" y="1698188"/>
                </a:lnTo>
                <a:lnTo>
                  <a:pt x="1270" y="1695329"/>
                </a:lnTo>
                <a:lnTo>
                  <a:pt x="317" y="1692788"/>
                </a:lnTo>
                <a:lnTo>
                  <a:pt x="0" y="1689929"/>
                </a:lnTo>
                <a:lnTo>
                  <a:pt x="0" y="1687705"/>
                </a:lnTo>
                <a:lnTo>
                  <a:pt x="635" y="1685481"/>
                </a:lnTo>
                <a:lnTo>
                  <a:pt x="1905" y="1683575"/>
                </a:lnTo>
                <a:lnTo>
                  <a:pt x="3492" y="1681669"/>
                </a:lnTo>
                <a:lnTo>
                  <a:pt x="5397" y="1680080"/>
                </a:lnTo>
                <a:lnTo>
                  <a:pt x="7937" y="1678810"/>
                </a:lnTo>
                <a:lnTo>
                  <a:pt x="11112" y="1677857"/>
                </a:lnTo>
                <a:lnTo>
                  <a:pt x="14287" y="1676904"/>
                </a:lnTo>
                <a:lnTo>
                  <a:pt x="18097" y="1676586"/>
                </a:lnTo>
                <a:lnTo>
                  <a:pt x="22542" y="1676586"/>
                </a:lnTo>
                <a:lnTo>
                  <a:pt x="23177" y="1676586"/>
                </a:lnTo>
                <a:lnTo>
                  <a:pt x="21907" y="1671185"/>
                </a:lnTo>
                <a:lnTo>
                  <a:pt x="21272" y="1668644"/>
                </a:lnTo>
                <a:lnTo>
                  <a:pt x="21272" y="1665785"/>
                </a:lnTo>
                <a:lnTo>
                  <a:pt x="21272" y="1663243"/>
                </a:lnTo>
                <a:lnTo>
                  <a:pt x="21907" y="1660384"/>
                </a:lnTo>
                <a:lnTo>
                  <a:pt x="22542" y="1657525"/>
                </a:lnTo>
                <a:lnTo>
                  <a:pt x="23812" y="1654666"/>
                </a:lnTo>
                <a:lnTo>
                  <a:pt x="518795" y="447787"/>
                </a:lnTo>
                <a:lnTo>
                  <a:pt x="518795" y="421738"/>
                </a:lnTo>
                <a:lnTo>
                  <a:pt x="509270" y="418243"/>
                </a:lnTo>
                <a:lnTo>
                  <a:pt x="500380" y="414113"/>
                </a:lnTo>
                <a:lnTo>
                  <a:pt x="492442" y="409666"/>
                </a:lnTo>
                <a:lnTo>
                  <a:pt x="484505" y="405218"/>
                </a:lnTo>
                <a:lnTo>
                  <a:pt x="477837" y="400453"/>
                </a:lnTo>
                <a:lnTo>
                  <a:pt x="471170" y="395687"/>
                </a:lnTo>
                <a:lnTo>
                  <a:pt x="465455" y="390287"/>
                </a:lnTo>
                <a:lnTo>
                  <a:pt x="460057" y="384569"/>
                </a:lnTo>
                <a:lnTo>
                  <a:pt x="455295" y="378850"/>
                </a:lnTo>
                <a:lnTo>
                  <a:pt x="450850" y="373132"/>
                </a:lnTo>
                <a:lnTo>
                  <a:pt x="446722" y="367414"/>
                </a:lnTo>
                <a:lnTo>
                  <a:pt x="443230" y="361060"/>
                </a:lnTo>
                <a:lnTo>
                  <a:pt x="440372" y="355024"/>
                </a:lnTo>
                <a:lnTo>
                  <a:pt x="437515" y="348988"/>
                </a:lnTo>
                <a:lnTo>
                  <a:pt x="435292" y="342634"/>
                </a:lnTo>
                <a:lnTo>
                  <a:pt x="433070" y="336598"/>
                </a:lnTo>
                <a:lnTo>
                  <a:pt x="431482" y="330563"/>
                </a:lnTo>
                <a:lnTo>
                  <a:pt x="430212" y="324526"/>
                </a:lnTo>
                <a:lnTo>
                  <a:pt x="429260" y="318173"/>
                </a:lnTo>
                <a:lnTo>
                  <a:pt x="428307" y="312455"/>
                </a:lnTo>
                <a:lnTo>
                  <a:pt x="427672" y="301336"/>
                </a:lnTo>
                <a:lnTo>
                  <a:pt x="427672" y="291170"/>
                </a:lnTo>
                <a:lnTo>
                  <a:pt x="427990" y="281957"/>
                </a:lnTo>
                <a:lnTo>
                  <a:pt x="429577" y="274015"/>
                </a:lnTo>
                <a:lnTo>
                  <a:pt x="431165" y="267344"/>
                </a:lnTo>
                <a:lnTo>
                  <a:pt x="432752" y="262260"/>
                </a:lnTo>
                <a:lnTo>
                  <a:pt x="434975" y="258448"/>
                </a:lnTo>
                <a:lnTo>
                  <a:pt x="437197" y="255907"/>
                </a:lnTo>
                <a:lnTo>
                  <a:pt x="439420" y="254001"/>
                </a:lnTo>
                <a:lnTo>
                  <a:pt x="442277" y="252730"/>
                </a:lnTo>
                <a:lnTo>
                  <a:pt x="444817" y="252412"/>
                </a:lnTo>
                <a:close/>
                <a:moveTo>
                  <a:pt x="1790298" y="0"/>
                </a:moveTo>
                <a:lnTo>
                  <a:pt x="1837220" y="0"/>
                </a:lnTo>
                <a:lnTo>
                  <a:pt x="1845780" y="0"/>
                </a:lnTo>
                <a:lnTo>
                  <a:pt x="1892702" y="0"/>
                </a:lnTo>
                <a:lnTo>
                  <a:pt x="1950721" y="33577"/>
                </a:lnTo>
                <a:lnTo>
                  <a:pt x="1951038" y="33577"/>
                </a:lnTo>
                <a:lnTo>
                  <a:pt x="1951038" y="87744"/>
                </a:lnTo>
                <a:lnTo>
                  <a:pt x="1949136" y="88694"/>
                </a:lnTo>
                <a:lnTo>
                  <a:pt x="1947233" y="90595"/>
                </a:lnTo>
                <a:lnTo>
                  <a:pt x="1944380" y="93445"/>
                </a:lnTo>
                <a:lnTo>
                  <a:pt x="1941210" y="97563"/>
                </a:lnTo>
                <a:lnTo>
                  <a:pt x="1937722" y="102948"/>
                </a:lnTo>
                <a:lnTo>
                  <a:pt x="1933918" y="109917"/>
                </a:lnTo>
                <a:lnTo>
                  <a:pt x="1929796" y="118470"/>
                </a:lnTo>
                <a:lnTo>
                  <a:pt x="1925992" y="129240"/>
                </a:lnTo>
                <a:lnTo>
                  <a:pt x="1922187" y="142227"/>
                </a:lnTo>
                <a:lnTo>
                  <a:pt x="1918383" y="157115"/>
                </a:lnTo>
                <a:lnTo>
                  <a:pt x="1916797" y="165351"/>
                </a:lnTo>
                <a:lnTo>
                  <a:pt x="1915212" y="174537"/>
                </a:lnTo>
                <a:lnTo>
                  <a:pt x="1913627" y="184356"/>
                </a:lnTo>
                <a:lnTo>
                  <a:pt x="1912676" y="194810"/>
                </a:lnTo>
                <a:lnTo>
                  <a:pt x="1911408" y="205896"/>
                </a:lnTo>
                <a:lnTo>
                  <a:pt x="1910140" y="217933"/>
                </a:lnTo>
                <a:lnTo>
                  <a:pt x="1909505" y="230287"/>
                </a:lnTo>
                <a:lnTo>
                  <a:pt x="1909188" y="243591"/>
                </a:lnTo>
                <a:lnTo>
                  <a:pt x="1908871" y="257846"/>
                </a:lnTo>
                <a:lnTo>
                  <a:pt x="1908871" y="273050"/>
                </a:lnTo>
                <a:lnTo>
                  <a:pt x="1845780" y="273050"/>
                </a:lnTo>
                <a:lnTo>
                  <a:pt x="1837220" y="273050"/>
                </a:lnTo>
                <a:lnTo>
                  <a:pt x="1774129" y="273050"/>
                </a:lnTo>
                <a:lnTo>
                  <a:pt x="1774129" y="257846"/>
                </a:lnTo>
                <a:lnTo>
                  <a:pt x="1773812" y="243591"/>
                </a:lnTo>
                <a:lnTo>
                  <a:pt x="1773178" y="230287"/>
                </a:lnTo>
                <a:lnTo>
                  <a:pt x="1772227" y="217933"/>
                </a:lnTo>
                <a:lnTo>
                  <a:pt x="1771593" y="205896"/>
                </a:lnTo>
                <a:lnTo>
                  <a:pt x="1770325" y="194810"/>
                </a:lnTo>
                <a:lnTo>
                  <a:pt x="1769374" y="184356"/>
                </a:lnTo>
                <a:lnTo>
                  <a:pt x="1767788" y="174537"/>
                </a:lnTo>
                <a:lnTo>
                  <a:pt x="1766203" y="165351"/>
                </a:lnTo>
                <a:lnTo>
                  <a:pt x="1764301" y="157115"/>
                </a:lnTo>
                <a:lnTo>
                  <a:pt x="1760813" y="142227"/>
                </a:lnTo>
                <a:lnTo>
                  <a:pt x="1757009" y="129240"/>
                </a:lnTo>
                <a:lnTo>
                  <a:pt x="1753204" y="118470"/>
                </a:lnTo>
                <a:lnTo>
                  <a:pt x="1749083" y="109917"/>
                </a:lnTo>
                <a:lnTo>
                  <a:pt x="1745278" y="102948"/>
                </a:lnTo>
                <a:lnTo>
                  <a:pt x="1741791" y="97563"/>
                </a:lnTo>
                <a:lnTo>
                  <a:pt x="1738304" y="93445"/>
                </a:lnTo>
                <a:lnTo>
                  <a:pt x="1735767" y="90595"/>
                </a:lnTo>
                <a:lnTo>
                  <a:pt x="1733865" y="88694"/>
                </a:lnTo>
                <a:lnTo>
                  <a:pt x="1731963" y="87744"/>
                </a:lnTo>
                <a:lnTo>
                  <a:pt x="1731963" y="33577"/>
                </a:lnTo>
                <a:lnTo>
                  <a:pt x="1732280" y="33577"/>
                </a:lnTo>
                <a:lnTo>
                  <a:pt x="1790298" y="0"/>
                </a:lnTo>
                <a:close/>
              </a:path>
            </a:pathLst>
          </a:custGeom>
          <a:solidFill>
            <a:schemeClr val="tx1">
              <a:lumMod val="50000"/>
              <a:lumOff val="5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9" name="KSO_Shape"/>
          <p:cNvSpPr/>
          <p:nvPr/>
        </p:nvSpPr>
        <p:spPr>
          <a:xfrm>
            <a:off x="825632" y="1326902"/>
            <a:ext cx="250830" cy="301599"/>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0" name="KSO_Shape"/>
          <p:cNvSpPr/>
          <p:nvPr/>
        </p:nvSpPr>
        <p:spPr bwMode="auto">
          <a:xfrm>
            <a:off x="809511" y="3699741"/>
            <a:ext cx="301600" cy="145271"/>
          </a:xfrm>
          <a:custGeom>
            <a:avLst/>
            <a:gdLst>
              <a:gd name="T0" fmla="*/ 1023627 w 1466850"/>
              <a:gd name="T1" fmla="*/ 506900 h 706438"/>
              <a:gd name="T2" fmla="*/ 1014006 w 1466850"/>
              <a:gd name="T3" fmla="*/ 540923 h 706438"/>
              <a:gd name="T4" fmla="*/ 910579 w 1466850"/>
              <a:gd name="T5" fmla="*/ 410332 h 706438"/>
              <a:gd name="T6" fmla="*/ 888587 w 1466850"/>
              <a:gd name="T7" fmla="*/ 386619 h 706438"/>
              <a:gd name="T8" fmla="*/ 910579 w 1466850"/>
              <a:gd name="T9" fmla="*/ 359126 h 706438"/>
              <a:gd name="T10" fmla="*/ 530542 w 1466850"/>
              <a:gd name="T11" fmla="*/ 495903 h 706438"/>
              <a:gd name="T12" fmla="*/ 1448681 w 1466850"/>
              <a:gd name="T13" fmla="*/ 276305 h 706438"/>
              <a:gd name="T14" fmla="*/ 1393014 w 1466850"/>
              <a:gd name="T15" fmla="*/ 323042 h 706438"/>
              <a:gd name="T16" fmla="*/ 1393014 w 1466850"/>
              <a:gd name="T17" fmla="*/ 416518 h 706438"/>
              <a:gd name="T18" fmla="*/ 1394388 w 1466850"/>
              <a:gd name="T19" fmla="*/ 528551 h 706438"/>
              <a:gd name="T20" fmla="*/ 1449368 w 1466850"/>
              <a:gd name="T21" fmla="*/ 550889 h 706438"/>
              <a:gd name="T22" fmla="*/ 1517747 w 1466850"/>
              <a:gd name="T23" fmla="*/ 470816 h 706438"/>
              <a:gd name="T24" fmla="*/ 1451773 w 1466850"/>
              <a:gd name="T25" fmla="*/ 360157 h 706438"/>
              <a:gd name="T26" fmla="*/ 1504001 w 1466850"/>
              <a:gd name="T27" fmla="*/ 337132 h 706438"/>
              <a:gd name="T28" fmla="*/ 1538364 w 1466850"/>
              <a:gd name="T29" fmla="*/ 386275 h 706438"/>
              <a:gd name="T30" fmla="*/ 1581316 w 1466850"/>
              <a:gd name="T31" fmla="*/ 312044 h 706438"/>
              <a:gd name="T32" fmla="*/ 1516371 w 1466850"/>
              <a:gd name="T33" fmla="*/ 272181 h 706438"/>
              <a:gd name="T34" fmla="*/ 864878 w 1466850"/>
              <a:gd name="T35" fmla="*/ 313076 h 706438"/>
              <a:gd name="T36" fmla="*/ 823988 w 1466850"/>
              <a:gd name="T37" fmla="*/ 369437 h 706438"/>
              <a:gd name="T38" fmla="*/ 837045 w 1466850"/>
              <a:gd name="T39" fmla="*/ 437481 h 706438"/>
              <a:gd name="T40" fmla="*/ 913327 w 1466850"/>
              <a:gd name="T41" fmla="*/ 476659 h 706438"/>
              <a:gd name="T42" fmla="*/ 885839 w 1466850"/>
              <a:gd name="T43" fmla="*/ 516523 h 706438"/>
              <a:gd name="T44" fmla="*/ 836014 w 1466850"/>
              <a:gd name="T45" fmla="*/ 559480 h 706438"/>
              <a:gd name="T46" fmla="*/ 914703 w 1466850"/>
              <a:gd name="T47" fmla="*/ 613436 h 706438"/>
              <a:gd name="T48" fmla="*/ 1055240 w 1466850"/>
              <a:gd name="T49" fmla="*/ 584568 h 706438"/>
              <a:gd name="T50" fmla="*/ 1088914 w 1466850"/>
              <a:gd name="T51" fmla="*/ 528551 h 706438"/>
              <a:gd name="T52" fmla="*/ 1075170 w 1466850"/>
              <a:gd name="T53" fmla="*/ 463943 h 706438"/>
              <a:gd name="T54" fmla="*/ 992358 w 1466850"/>
              <a:gd name="T55" fmla="*/ 424078 h 706438"/>
              <a:gd name="T56" fmla="*/ 1014006 w 1466850"/>
              <a:gd name="T57" fmla="*/ 377340 h 706438"/>
              <a:gd name="T58" fmla="*/ 1075857 w 1466850"/>
              <a:gd name="T59" fmla="*/ 356721 h 706438"/>
              <a:gd name="T60" fmla="*/ 1015725 w 1466850"/>
              <a:gd name="T61" fmla="*/ 300704 h 706438"/>
              <a:gd name="T62" fmla="*/ 1560699 w 1466850"/>
              <a:gd name="T63" fmla="*/ 219257 h 706438"/>
              <a:gd name="T64" fmla="*/ 1686118 w 1466850"/>
              <a:gd name="T65" fmla="*/ 308265 h 706438"/>
              <a:gd name="T66" fmla="*/ 1735942 w 1466850"/>
              <a:gd name="T67" fmla="*/ 457413 h 706438"/>
              <a:gd name="T68" fmla="*/ 1686118 w 1466850"/>
              <a:gd name="T69" fmla="*/ 606906 h 706438"/>
              <a:gd name="T70" fmla="*/ 1560699 w 1466850"/>
              <a:gd name="T71" fmla="*/ 695570 h 706438"/>
              <a:gd name="T72" fmla="*/ 1400574 w 1466850"/>
              <a:gd name="T73" fmla="*/ 691790 h 706438"/>
              <a:gd name="T74" fmla="*/ 1279965 w 1466850"/>
              <a:gd name="T75" fmla="*/ 596940 h 706438"/>
              <a:gd name="T76" fmla="*/ 1237357 w 1466850"/>
              <a:gd name="T77" fmla="*/ 444697 h 706438"/>
              <a:gd name="T78" fmla="*/ 1294397 w 1466850"/>
              <a:gd name="T79" fmla="*/ 298986 h 706438"/>
              <a:gd name="T80" fmla="*/ 1424283 w 1466850"/>
              <a:gd name="T81" fmla="*/ 216163 h 706438"/>
              <a:gd name="T82" fmla="*/ 1038404 w 1466850"/>
              <a:gd name="T83" fmla="*/ 223381 h 706438"/>
              <a:gd name="T84" fmla="*/ 1159356 w 1466850"/>
              <a:gd name="T85" fmla="*/ 318231 h 706438"/>
              <a:gd name="T86" fmla="*/ 1201621 w 1466850"/>
              <a:gd name="T87" fmla="*/ 470472 h 706438"/>
              <a:gd name="T88" fmla="*/ 1144923 w 1466850"/>
              <a:gd name="T89" fmla="*/ 616184 h 706438"/>
              <a:gd name="T90" fmla="*/ 1014694 w 1466850"/>
              <a:gd name="T91" fmla="*/ 699007 h 706438"/>
              <a:gd name="T92" fmla="*/ 855600 w 1466850"/>
              <a:gd name="T93" fmla="*/ 687322 h 706438"/>
              <a:gd name="T94" fmla="*/ 739458 w 1466850"/>
              <a:gd name="T95" fmla="*/ 586974 h 706438"/>
              <a:gd name="T96" fmla="*/ 704753 w 1466850"/>
              <a:gd name="T97" fmla="*/ 432326 h 706438"/>
              <a:gd name="T98" fmla="*/ 767978 w 1466850"/>
              <a:gd name="T99" fmla="*/ 289706 h 706438"/>
              <a:gd name="T100" fmla="*/ 902332 w 1466850"/>
              <a:gd name="T101" fmla="*/ 213414 h 706438"/>
              <a:gd name="T102" fmla="*/ 515422 w 1466850"/>
              <a:gd name="T103" fmla="*/ 227847 h 706438"/>
              <a:gd name="T104" fmla="*/ 631564 w 1466850"/>
              <a:gd name="T105" fmla="*/ 328540 h 706438"/>
              <a:gd name="T106" fmla="*/ 666613 w 1466850"/>
              <a:gd name="T107" fmla="*/ 483188 h 706438"/>
              <a:gd name="T108" fmla="*/ 603044 w 1466850"/>
              <a:gd name="T109" fmla="*/ 625120 h 706438"/>
              <a:gd name="T110" fmla="*/ 468691 w 1466850"/>
              <a:gd name="T111" fmla="*/ 701756 h 706438"/>
              <a:gd name="T112" fmla="*/ 310629 w 1466850"/>
              <a:gd name="T113" fmla="*/ 682168 h 706438"/>
              <a:gd name="T114" fmla="*/ 199297 w 1466850"/>
              <a:gd name="T115" fmla="*/ 576663 h 706438"/>
              <a:gd name="T116" fmla="*/ 172151 w 1466850"/>
              <a:gd name="T117" fmla="*/ 419611 h 706438"/>
              <a:gd name="T118" fmla="*/ 242248 w 1466850"/>
              <a:gd name="T119" fmla="*/ 281459 h 706438"/>
              <a:gd name="T120" fmla="*/ 380726 w 1466850"/>
              <a:gd name="T121" fmla="*/ 211352 h 706438"/>
              <a:gd name="T122" fmla="*/ 0 w 1466850"/>
              <a:gd name="T123" fmla="*/ 0 h 7064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66850" h="706438">
                <a:moveTo>
                  <a:pt x="757502" y="376238"/>
                </a:moveTo>
                <a:lnTo>
                  <a:pt x="761206" y="376238"/>
                </a:lnTo>
                <a:lnTo>
                  <a:pt x="764910" y="376767"/>
                </a:lnTo>
                <a:lnTo>
                  <a:pt x="768350" y="377296"/>
                </a:lnTo>
                <a:lnTo>
                  <a:pt x="771260" y="378090"/>
                </a:lnTo>
                <a:lnTo>
                  <a:pt x="774435" y="379413"/>
                </a:lnTo>
                <a:lnTo>
                  <a:pt x="777081" y="380471"/>
                </a:lnTo>
                <a:lnTo>
                  <a:pt x="779727" y="381530"/>
                </a:lnTo>
                <a:lnTo>
                  <a:pt x="781579" y="383382"/>
                </a:lnTo>
                <a:lnTo>
                  <a:pt x="783696" y="384705"/>
                </a:lnTo>
                <a:lnTo>
                  <a:pt x="785283" y="386557"/>
                </a:lnTo>
                <a:lnTo>
                  <a:pt x="786606" y="388409"/>
                </a:lnTo>
                <a:lnTo>
                  <a:pt x="788193" y="390261"/>
                </a:lnTo>
                <a:lnTo>
                  <a:pt x="788987" y="392113"/>
                </a:lnTo>
                <a:lnTo>
                  <a:pt x="789781" y="394230"/>
                </a:lnTo>
                <a:lnTo>
                  <a:pt x="790575" y="396346"/>
                </a:lnTo>
                <a:lnTo>
                  <a:pt x="790575" y="398463"/>
                </a:lnTo>
                <a:lnTo>
                  <a:pt x="790575" y="400580"/>
                </a:lnTo>
                <a:lnTo>
                  <a:pt x="790046" y="402696"/>
                </a:lnTo>
                <a:lnTo>
                  <a:pt x="789516" y="404813"/>
                </a:lnTo>
                <a:lnTo>
                  <a:pt x="788987" y="406930"/>
                </a:lnTo>
                <a:lnTo>
                  <a:pt x="787929" y="409046"/>
                </a:lnTo>
                <a:lnTo>
                  <a:pt x="786341" y="411163"/>
                </a:lnTo>
                <a:lnTo>
                  <a:pt x="785018" y="413015"/>
                </a:lnTo>
                <a:lnTo>
                  <a:pt x="782902" y="414867"/>
                </a:lnTo>
                <a:lnTo>
                  <a:pt x="780785" y="416455"/>
                </a:lnTo>
                <a:lnTo>
                  <a:pt x="778404" y="418307"/>
                </a:lnTo>
                <a:lnTo>
                  <a:pt x="775493" y="419630"/>
                </a:lnTo>
                <a:lnTo>
                  <a:pt x="772848" y="420953"/>
                </a:lnTo>
                <a:lnTo>
                  <a:pt x="769408" y="422540"/>
                </a:lnTo>
                <a:lnTo>
                  <a:pt x="765704" y="423334"/>
                </a:lnTo>
                <a:lnTo>
                  <a:pt x="762000" y="424392"/>
                </a:lnTo>
                <a:lnTo>
                  <a:pt x="757502" y="424921"/>
                </a:lnTo>
                <a:lnTo>
                  <a:pt x="757502" y="376238"/>
                </a:lnTo>
                <a:close/>
                <a:moveTo>
                  <a:pt x="709612" y="273844"/>
                </a:moveTo>
                <a:lnTo>
                  <a:pt x="709612" y="316971"/>
                </a:lnTo>
                <a:lnTo>
                  <a:pt x="706702" y="316971"/>
                </a:lnTo>
                <a:lnTo>
                  <a:pt x="703791" y="316442"/>
                </a:lnTo>
                <a:lnTo>
                  <a:pt x="701146" y="315913"/>
                </a:lnTo>
                <a:lnTo>
                  <a:pt x="698764" y="315384"/>
                </a:lnTo>
                <a:lnTo>
                  <a:pt x="696383" y="314590"/>
                </a:lnTo>
                <a:lnTo>
                  <a:pt x="694266" y="313267"/>
                </a:lnTo>
                <a:lnTo>
                  <a:pt x="692414" y="312209"/>
                </a:lnTo>
                <a:lnTo>
                  <a:pt x="690827" y="311151"/>
                </a:lnTo>
                <a:lnTo>
                  <a:pt x="689239" y="309563"/>
                </a:lnTo>
                <a:lnTo>
                  <a:pt x="687916" y="307976"/>
                </a:lnTo>
                <a:lnTo>
                  <a:pt x="686858" y="306388"/>
                </a:lnTo>
                <a:lnTo>
                  <a:pt x="685800" y="304801"/>
                </a:lnTo>
                <a:lnTo>
                  <a:pt x="685006" y="303213"/>
                </a:lnTo>
                <a:lnTo>
                  <a:pt x="684741" y="301361"/>
                </a:lnTo>
                <a:lnTo>
                  <a:pt x="684477" y="299509"/>
                </a:lnTo>
                <a:lnTo>
                  <a:pt x="684212" y="297657"/>
                </a:lnTo>
                <a:lnTo>
                  <a:pt x="684212" y="295540"/>
                </a:lnTo>
                <a:lnTo>
                  <a:pt x="684477" y="293953"/>
                </a:lnTo>
                <a:lnTo>
                  <a:pt x="685006" y="291836"/>
                </a:lnTo>
                <a:lnTo>
                  <a:pt x="685800" y="290248"/>
                </a:lnTo>
                <a:lnTo>
                  <a:pt x="686858" y="288132"/>
                </a:lnTo>
                <a:lnTo>
                  <a:pt x="687652" y="286544"/>
                </a:lnTo>
                <a:lnTo>
                  <a:pt x="688975" y="284692"/>
                </a:lnTo>
                <a:lnTo>
                  <a:pt x="690562" y="283105"/>
                </a:lnTo>
                <a:lnTo>
                  <a:pt x="692150" y="281782"/>
                </a:lnTo>
                <a:lnTo>
                  <a:pt x="694266" y="280194"/>
                </a:lnTo>
                <a:lnTo>
                  <a:pt x="696118" y="278871"/>
                </a:lnTo>
                <a:lnTo>
                  <a:pt x="698500" y="277548"/>
                </a:lnTo>
                <a:lnTo>
                  <a:pt x="701146" y="276490"/>
                </a:lnTo>
                <a:lnTo>
                  <a:pt x="703527" y="275432"/>
                </a:lnTo>
                <a:lnTo>
                  <a:pt x="706437" y="274638"/>
                </a:lnTo>
                <a:lnTo>
                  <a:pt x="709612" y="273844"/>
                </a:lnTo>
                <a:close/>
                <a:moveTo>
                  <a:pt x="214577" y="234686"/>
                </a:moveTo>
                <a:lnTo>
                  <a:pt x="298450" y="382588"/>
                </a:lnTo>
                <a:lnTo>
                  <a:pt x="233892" y="382588"/>
                </a:lnTo>
                <a:lnTo>
                  <a:pt x="233892" y="428626"/>
                </a:lnTo>
                <a:lnTo>
                  <a:pt x="297656" y="428626"/>
                </a:lnTo>
                <a:lnTo>
                  <a:pt x="297656" y="494507"/>
                </a:lnTo>
                <a:lnTo>
                  <a:pt x="348721" y="494507"/>
                </a:lnTo>
                <a:lnTo>
                  <a:pt x="348721" y="428626"/>
                </a:lnTo>
                <a:lnTo>
                  <a:pt x="408517" y="428626"/>
                </a:lnTo>
                <a:lnTo>
                  <a:pt x="408517" y="381794"/>
                </a:lnTo>
                <a:lnTo>
                  <a:pt x="346075" y="381794"/>
                </a:lnTo>
                <a:lnTo>
                  <a:pt x="429419" y="234686"/>
                </a:lnTo>
                <a:lnTo>
                  <a:pt x="378090" y="234686"/>
                </a:lnTo>
                <a:lnTo>
                  <a:pt x="321998" y="325967"/>
                </a:lnTo>
                <a:lnTo>
                  <a:pt x="270140" y="234686"/>
                </a:lnTo>
                <a:lnTo>
                  <a:pt x="214577" y="234686"/>
                </a:lnTo>
                <a:close/>
                <a:moveTo>
                  <a:pt x="1150144" y="207698"/>
                </a:moveTo>
                <a:lnTo>
                  <a:pt x="1143529" y="207963"/>
                </a:lnTo>
                <a:lnTo>
                  <a:pt x="1137444" y="208228"/>
                </a:lnTo>
                <a:lnTo>
                  <a:pt x="1131359" y="209021"/>
                </a:lnTo>
                <a:lnTo>
                  <a:pt x="1126067" y="210080"/>
                </a:lnTo>
                <a:lnTo>
                  <a:pt x="1120511" y="211403"/>
                </a:lnTo>
                <a:lnTo>
                  <a:pt x="1115484" y="212726"/>
                </a:lnTo>
                <a:lnTo>
                  <a:pt x="1110721" y="214578"/>
                </a:lnTo>
                <a:lnTo>
                  <a:pt x="1106488" y="216165"/>
                </a:lnTo>
                <a:lnTo>
                  <a:pt x="1102254" y="218546"/>
                </a:lnTo>
                <a:lnTo>
                  <a:pt x="1098286" y="220663"/>
                </a:lnTo>
                <a:lnTo>
                  <a:pt x="1094846" y="223044"/>
                </a:lnTo>
                <a:lnTo>
                  <a:pt x="1091406" y="225690"/>
                </a:lnTo>
                <a:lnTo>
                  <a:pt x="1088231" y="228336"/>
                </a:lnTo>
                <a:lnTo>
                  <a:pt x="1085321" y="231246"/>
                </a:lnTo>
                <a:lnTo>
                  <a:pt x="1082940" y="233892"/>
                </a:lnTo>
                <a:lnTo>
                  <a:pt x="1080294" y="236803"/>
                </a:lnTo>
                <a:lnTo>
                  <a:pt x="1077913" y="239713"/>
                </a:lnTo>
                <a:lnTo>
                  <a:pt x="1076061" y="242888"/>
                </a:lnTo>
                <a:lnTo>
                  <a:pt x="1072621" y="248709"/>
                </a:lnTo>
                <a:lnTo>
                  <a:pt x="1069711" y="254794"/>
                </a:lnTo>
                <a:lnTo>
                  <a:pt x="1067594" y="260615"/>
                </a:lnTo>
                <a:lnTo>
                  <a:pt x="1066271" y="265907"/>
                </a:lnTo>
                <a:lnTo>
                  <a:pt x="1065213" y="270934"/>
                </a:lnTo>
                <a:lnTo>
                  <a:pt x="1064419" y="275167"/>
                </a:lnTo>
                <a:lnTo>
                  <a:pt x="1064419" y="278607"/>
                </a:lnTo>
                <a:lnTo>
                  <a:pt x="1064419" y="289719"/>
                </a:lnTo>
                <a:lnTo>
                  <a:pt x="1064948" y="294217"/>
                </a:lnTo>
                <a:lnTo>
                  <a:pt x="1065477" y="298715"/>
                </a:lnTo>
                <a:lnTo>
                  <a:pt x="1066271" y="303478"/>
                </a:lnTo>
                <a:lnTo>
                  <a:pt x="1067594" y="308505"/>
                </a:lnTo>
                <a:lnTo>
                  <a:pt x="1069711" y="314326"/>
                </a:lnTo>
                <a:lnTo>
                  <a:pt x="1072621" y="320676"/>
                </a:lnTo>
                <a:lnTo>
                  <a:pt x="1042459" y="320676"/>
                </a:lnTo>
                <a:lnTo>
                  <a:pt x="1042459" y="363009"/>
                </a:lnTo>
                <a:lnTo>
                  <a:pt x="1080029" y="363009"/>
                </a:lnTo>
                <a:lnTo>
                  <a:pt x="1080823" y="366448"/>
                </a:lnTo>
                <a:lnTo>
                  <a:pt x="1081352" y="370417"/>
                </a:lnTo>
                <a:lnTo>
                  <a:pt x="1081617" y="374651"/>
                </a:lnTo>
                <a:lnTo>
                  <a:pt x="1081617" y="379148"/>
                </a:lnTo>
                <a:lnTo>
                  <a:pt x="1081088" y="383646"/>
                </a:lnTo>
                <a:lnTo>
                  <a:pt x="1080294" y="388144"/>
                </a:lnTo>
                <a:lnTo>
                  <a:pt x="1079236" y="393171"/>
                </a:lnTo>
                <a:lnTo>
                  <a:pt x="1077648" y="397669"/>
                </a:lnTo>
                <a:lnTo>
                  <a:pt x="1076061" y="402432"/>
                </a:lnTo>
                <a:lnTo>
                  <a:pt x="1073679" y="406930"/>
                </a:lnTo>
                <a:lnTo>
                  <a:pt x="1071298" y="411428"/>
                </a:lnTo>
                <a:lnTo>
                  <a:pt x="1068917" y="415661"/>
                </a:lnTo>
                <a:lnTo>
                  <a:pt x="1066006" y="419365"/>
                </a:lnTo>
                <a:lnTo>
                  <a:pt x="1062567" y="423069"/>
                </a:lnTo>
                <a:lnTo>
                  <a:pt x="1059127" y="426244"/>
                </a:lnTo>
                <a:lnTo>
                  <a:pt x="1055688" y="429155"/>
                </a:lnTo>
                <a:lnTo>
                  <a:pt x="1055688" y="470430"/>
                </a:lnTo>
                <a:lnTo>
                  <a:pt x="1233223" y="470430"/>
                </a:lnTo>
                <a:lnTo>
                  <a:pt x="1233223" y="429155"/>
                </a:lnTo>
                <a:lnTo>
                  <a:pt x="1148292" y="429155"/>
                </a:lnTo>
                <a:lnTo>
                  <a:pt x="1114425" y="429155"/>
                </a:lnTo>
                <a:lnTo>
                  <a:pt x="1115219" y="426509"/>
                </a:lnTo>
                <a:lnTo>
                  <a:pt x="1116013" y="424128"/>
                </a:lnTo>
                <a:lnTo>
                  <a:pt x="1117071" y="421217"/>
                </a:lnTo>
                <a:lnTo>
                  <a:pt x="1118394" y="418571"/>
                </a:lnTo>
                <a:lnTo>
                  <a:pt x="1122098" y="412486"/>
                </a:lnTo>
                <a:lnTo>
                  <a:pt x="1126067" y="405342"/>
                </a:lnTo>
                <a:lnTo>
                  <a:pt x="1127654" y="401373"/>
                </a:lnTo>
                <a:lnTo>
                  <a:pt x="1129771" y="396876"/>
                </a:lnTo>
                <a:lnTo>
                  <a:pt x="1131094" y="392113"/>
                </a:lnTo>
                <a:lnTo>
                  <a:pt x="1132152" y="387086"/>
                </a:lnTo>
                <a:lnTo>
                  <a:pt x="1133211" y="381530"/>
                </a:lnTo>
                <a:lnTo>
                  <a:pt x="1133740" y="375709"/>
                </a:lnTo>
                <a:lnTo>
                  <a:pt x="1133740" y="369359"/>
                </a:lnTo>
                <a:lnTo>
                  <a:pt x="1133211" y="362480"/>
                </a:lnTo>
                <a:lnTo>
                  <a:pt x="1168665" y="362480"/>
                </a:lnTo>
                <a:lnTo>
                  <a:pt x="1168665" y="321205"/>
                </a:lnTo>
                <a:lnTo>
                  <a:pt x="1125009" y="321205"/>
                </a:lnTo>
                <a:lnTo>
                  <a:pt x="1123950" y="319353"/>
                </a:lnTo>
                <a:lnTo>
                  <a:pt x="1122892" y="317501"/>
                </a:lnTo>
                <a:lnTo>
                  <a:pt x="1120775" y="312738"/>
                </a:lnTo>
                <a:lnTo>
                  <a:pt x="1119452" y="307976"/>
                </a:lnTo>
                <a:lnTo>
                  <a:pt x="1118394" y="303213"/>
                </a:lnTo>
                <a:lnTo>
                  <a:pt x="1117600" y="298451"/>
                </a:lnTo>
                <a:lnTo>
                  <a:pt x="1117336" y="293953"/>
                </a:lnTo>
                <a:lnTo>
                  <a:pt x="1117071" y="287073"/>
                </a:lnTo>
                <a:lnTo>
                  <a:pt x="1117071" y="283634"/>
                </a:lnTo>
                <a:lnTo>
                  <a:pt x="1117600" y="279665"/>
                </a:lnTo>
                <a:lnTo>
                  <a:pt x="1117865" y="277284"/>
                </a:lnTo>
                <a:lnTo>
                  <a:pt x="1118923" y="274903"/>
                </a:lnTo>
                <a:lnTo>
                  <a:pt x="1119981" y="272521"/>
                </a:lnTo>
                <a:lnTo>
                  <a:pt x="1121040" y="270140"/>
                </a:lnTo>
                <a:lnTo>
                  <a:pt x="1123156" y="268023"/>
                </a:lnTo>
                <a:lnTo>
                  <a:pt x="1125273" y="265642"/>
                </a:lnTo>
                <a:lnTo>
                  <a:pt x="1127919" y="264055"/>
                </a:lnTo>
                <a:lnTo>
                  <a:pt x="1131094" y="262203"/>
                </a:lnTo>
                <a:lnTo>
                  <a:pt x="1135063" y="260880"/>
                </a:lnTo>
                <a:lnTo>
                  <a:pt x="1139561" y="259557"/>
                </a:lnTo>
                <a:lnTo>
                  <a:pt x="1144852" y="259028"/>
                </a:lnTo>
                <a:lnTo>
                  <a:pt x="1150409" y="258763"/>
                </a:lnTo>
                <a:lnTo>
                  <a:pt x="1154377" y="259028"/>
                </a:lnTo>
                <a:lnTo>
                  <a:pt x="1158081" y="259557"/>
                </a:lnTo>
                <a:lnTo>
                  <a:pt x="1161521" y="260880"/>
                </a:lnTo>
                <a:lnTo>
                  <a:pt x="1164696" y="262203"/>
                </a:lnTo>
                <a:lnTo>
                  <a:pt x="1167606" y="264055"/>
                </a:lnTo>
                <a:lnTo>
                  <a:pt x="1170252" y="266171"/>
                </a:lnTo>
                <a:lnTo>
                  <a:pt x="1172898" y="268553"/>
                </a:lnTo>
                <a:lnTo>
                  <a:pt x="1174750" y="271463"/>
                </a:lnTo>
                <a:lnTo>
                  <a:pt x="1176867" y="274638"/>
                </a:lnTo>
                <a:lnTo>
                  <a:pt x="1178454" y="277548"/>
                </a:lnTo>
                <a:lnTo>
                  <a:pt x="1180306" y="281517"/>
                </a:lnTo>
                <a:lnTo>
                  <a:pt x="1181365" y="285221"/>
                </a:lnTo>
                <a:lnTo>
                  <a:pt x="1182423" y="289190"/>
                </a:lnTo>
                <a:lnTo>
                  <a:pt x="1183746" y="293159"/>
                </a:lnTo>
                <a:lnTo>
                  <a:pt x="1184540" y="297392"/>
                </a:lnTo>
                <a:lnTo>
                  <a:pt x="1185069" y="301626"/>
                </a:lnTo>
                <a:lnTo>
                  <a:pt x="1235604" y="301626"/>
                </a:lnTo>
                <a:lnTo>
                  <a:pt x="1235340" y="294217"/>
                </a:lnTo>
                <a:lnTo>
                  <a:pt x="1234811" y="286544"/>
                </a:lnTo>
                <a:lnTo>
                  <a:pt x="1233223" y="278607"/>
                </a:lnTo>
                <a:lnTo>
                  <a:pt x="1231636" y="270669"/>
                </a:lnTo>
                <a:lnTo>
                  <a:pt x="1228990" y="262732"/>
                </a:lnTo>
                <a:lnTo>
                  <a:pt x="1227667" y="258763"/>
                </a:lnTo>
                <a:lnTo>
                  <a:pt x="1225815" y="255059"/>
                </a:lnTo>
                <a:lnTo>
                  <a:pt x="1224227" y="251090"/>
                </a:lnTo>
                <a:lnTo>
                  <a:pt x="1222111" y="247386"/>
                </a:lnTo>
                <a:lnTo>
                  <a:pt x="1220259" y="243682"/>
                </a:lnTo>
                <a:lnTo>
                  <a:pt x="1217613" y="240242"/>
                </a:lnTo>
                <a:lnTo>
                  <a:pt x="1214967" y="236803"/>
                </a:lnTo>
                <a:lnTo>
                  <a:pt x="1212586" y="233628"/>
                </a:lnTo>
                <a:lnTo>
                  <a:pt x="1209411" y="230453"/>
                </a:lnTo>
                <a:lnTo>
                  <a:pt x="1206236" y="227542"/>
                </a:lnTo>
                <a:lnTo>
                  <a:pt x="1202796" y="224632"/>
                </a:lnTo>
                <a:lnTo>
                  <a:pt x="1199356" y="221986"/>
                </a:lnTo>
                <a:lnTo>
                  <a:pt x="1195652" y="219340"/>
                </a:lnTo>
                <a:lnTo>
                  <a:pt x="1191419" y="217223"/>
                </a:lnTo>
                <a:lnTo>
                  <a:pt x="1186921" y="215107"/>
                </a:lnTo>
                <a:lnTo>
                  <a:pt x="1182423" y="213255"/>
                </a:lnTo>
                <a:lnTo>
                  <a:pt x="1177925" y="211667"/>
                </a:lnTo>
                <a:lnTo>
                  <a:pt x="1172898" y="210344"/>
                </a:lnTo>
                <a:lnTo>
                  <a:pt x="1167606" y="209551"/>
                </a:lnTo>
                <a:lnTo>
                  <a:pt x="1162050" y="208492"/>
                </a:lnTo>
                <a:lnTo>
                  <a:pt x="1156229" y="207963"/>
                </a:lnTo>
                <a:lnTo>
                  <a:pt x="1150144" y="207698"/>
                </a:lnTo>
                <a:close/>
                <a:moveTo>
                  <a:pt x="709348" y="191030"/>
                </a:moveTo>
                <a:lnTo>
                  <a:pt x="709348" y="225426"/>
                </a:lnTo>
                <a:lnTo>
                  <a:pt x="706173" y="225426"/>
                </a:lnTo>
                <a:lnTo>
                  <a:pt x="702204" y="226219"/>
                </a:lnTo>
                <a:lnTo>
                  <a:pt x="697441" y="227542"/>
                </a:lnTo>
                <a:lnTo>
                  <a:pt x="691621" y="228865"/>
                </a:lnTo>
                <a:lnTo>
                  <a:pt x="685535" y="231246"/>
                </a:lnTo>
                <a:lnTo>
                  <a:pt x="679185" y="233892"/>
                </a:lnTo>
                <a:lnTo>
                  <a:pt x="672571" y="237067"/>
                </a:lnTo>
                <a:lnTo>
                  <a:pt x="665956" y="241036"/>
                </a:lnTo>
                <a:lnTo>
                  <a:pt x="662781" y="243417"/>
                </a:lnTo>
                <a:lnTo>
                  <a:pt x="659606" y="246063"/>
                </a:lnTo>
                <a:lnTo>
                  <a:pt x="656431" y="248444"/>
                </a:lnTo>
                <a:lnTo>
                  <a:pt x="653256" y="251090"/>
                </a:lnTo>
                <a:lnTo>
                  <a:pt x="650610" y="254265"/>
                </a:lnTo>
                <a:lnTo>
                  <a:pt x="647964" y="257176"/>
                </a:lnTo>
                <a:lnTo>
                  <a:pt x="645318" y="260615"/>
                </a:lnTo>
                <a:lnTo>
                  <a:pt x="643202" y="264055"/>
                </a:lnTo>
                <a:lnTo>
                  <a:pt x="640821" y="267759"/>
                </a:lnTo>
                <a:lnTo>
                  <a:pt x="638704" y="271728"/>
                </a:lnTo>
                <a:lnTo>
                  <a:pt x="637116" y="275696"/>
                </a:lnTo>
                <a:lnTo>
                  <a:pt x="635793" y="279930"/>
                </a:lnTo>
                <a:lnTo>
                  <a:pt x="634471" y="284428"/>
                </a:lnTo>
                <a:lnTo>
                  <a:pt x="633677" y="289455"/>
                </a:lnTo>
                <a:lnTo>
                  <a:pt x="633148" y="294217"/>
                </a:lnTo>
                <a:lnTo>
                  <a:pt x="633148" y="299509"/>
                </a:lnTo>
                <a:lnTo>
                  <a:pt x="633148" y="304271"/>
                </a:lnTo>
                <a:lnTo>
                  <a:pt x="633412" y="308505"/>
                </a:lnTo>
                <a:lnTo>
                  <a:pt x="634206" y="312738"/>
                </a:lnTo>
                <a:lnTo>
                  <a:pt x="635000" y="316707"/>
                </a:lnTo>
                <a:lnTo>
                  <a:pt x="636058" y="320411"/>
                </a:lnTo>
                <a:lnTo>
                  <a:pt x="637381" y="324115"/>
                </a:lnTo>
                <a:lnTo>
                  <a:pt x="638704" y="327555"/>
                </a:lnTo>
                <a:lnTo>
                  <a:pt x="640556" y="330730"/>
                </a:lnTo>
                <a:lnTo>
                  <a:pt x="642408" y="333905"/>
                </a:lnTo>
                <a:lnTo>
                  <a:pt x="644525" y="336815"/>
                </a:lnTo>
                <a:lnTo>
                  <a:pt x="646641" y="339461"/>
                </a:lnTo>
                <a:lnTo>
                  <a:pt x="648758" y="341842"/>
                </a:lnTo>
                <a:lnTo>
                  <a:pt x="651404" y="344488"/>
                </a:lnTo>
                <a:lnTo>
                  <a:pt x="654050" y="346869"/>
                </a:lnTo>
                <a:lnTo>
                  <a:pt x="656696" y="348721"/>
                </a:lnTo>
                <a:lnTo>
                  <a:pt x="659341" y="350838"/>
                </a:lnTo>
                <a:lnTo>
                  <a:pt x="665427" y="354542"/>
                </a:lnTo>
                <a:lnTo>
                  <a:pt x="671248" y="357717"/>
                </a:lnTo>
                <a:lnTo>
                  <a:pt x="677862" y="360098"/>
                </a:lnTo>
                <a:lnTo>
                  <a:pt x="684212" y="362480"/>
                </a:lnTo>
                <a:lnTo>
                  <a:pt x="690827" y="364332"/>
                </a:lnTo>
                <a:lnTo>
                  <a:pt x="697177" y="365919"/>
                </a:lnTo>
                <a:lnTo>
                  <a:pt x="703262" y="366978"/>
                </a:lnTo>
                <a:lnTo>
                  <a:pt x="709348" y="368036"/>
                </a:lnTo>
                <a:lnTo>
                  <a:pt x="709348" y="424657"/>
                </a:lnTo>
                <a:lnTo>
                  <a:pt x="705379" y="423334"/>
                </a:lnTo>
                <a:lnTo>
                  <a:pt x="701675" y="422011"/>
                </a:lnTo>
                <a:lnTo>
                  <a:pt x="698500" y="420159"/>
                </a:lnTo>
                <a:lnTo>
                  <a:pt x="695589" y="418307"/>
                </a:lnTo>
                <a:lnTo>
                  <a:pt x="692943" y="415926"/>
                </a:lnTo>
                <a:lnTo>
                  <a:pt x="690827" y="413544"/>
                </a:lnTo>
                <a:lnTo>
                  <a:pt x="688710" y="411163"/>
                </a:lnTo>
                <a:lnTo>
                  <a:pt x="687123" y="408517"/>
                </a:lnTo>
                <a:lnTo>
                  <a:pt x="685271" y="405871"/>
                </a:lnTo>
                <a:lnTo>
                  <a:pt x="684212" y="402961"/>
                </a:lnTo>
                <a:lnTo>
                  <a:pt x="682096" y="397669"/>
                </a:lnTo>
                <a:lnTo>
                  <a:pt x="680508" y="391848"/>
                </a:lnTo>
                <a:lnTo>
                  <a:pt x="679185" y="386292"/>
                </a:lnTo>
                <a:lnTo>
                  <a:pt x="629179" y="386292"/>
                </a:lnTo>
                <a:lnTo>
                  <a:pt x="629443" y="391584"/>
                </a:lnTo>
                <a:lnTo>
                  <a:pt x="630237" y="396346"/>
                </a:lnTo>
                <a:lnTo>
                  <a:pt x="631031" y="401373"/>
                </a:lnTo>
                <a:lnTo>
                  <a:pt x="632354" y="406136"/>
                </a:lnTo>
                <a:lnTo>
                  <a:pt x="633677" y="410634"/>
                </a:lnTo>
                <a:lnTo>
                  <a:pt x="635264" y="415132"/>
                </a:lnTo>
                <a:lnTo>
                  <a:pt x="637116" y="419365"/>
                </a:lnTo>
                <a:lnTo>
                  <a:pt x="638968" y="423334"/>
                </a:lnTo>
                <a:lnTo>
                  <a:pt x="641350" y="427038"/>
                </a:lnTo>
                <a:lnTo>
                  <a:pt x="643731" y="430742"/>
                </a:lnTo>
                <a:lnTo>
                  <a:pt x="645848" y="434182"/>
                </a:lnTo>
                <a:lnTo>
                  <a:pt x="648758" y="437621"/>
                </a:lnTo>
                <a:lnTo>
                  <a:pt x="651404" y="440796"/>
                </a:lnTo>
                <a:lnTo>
                  <a:pt x="654314" y="443971"/>
                </a:lnTo>
                <a:lnTo>
                  <a:pt x="656960" y="446617"/>
                </a:lnTo>
                <a:lnTo>
                  <a:pt x="660135" y="449528"/>
                </a:lnTo>
                <a:lnTo>
                  <a:pt x="666485" y="454555"/>
                </a:lnTo>
                <a:lnTo>
                  <a:pt x="672835" y="459053"/>
                </a:lnTo>
                <a:lnTo>
                  <a:pt x="679450" y="462757"/>
                </a:lnTo>
                <a:lnTo>
                  <a:pt x="685800" y="465932"/>
                </a:lnTo>
                <a:lnTo>
                  <a:pt x="692150" y="468313"/>
                </a:lnTo>
                <a:lnTo>
                  <a:pt x="698235" y="470694"/>
                </a:lnTo>
                <a:lnTo>
                  <a:pt x="704321" y="472282"/>
                </a:lnTo>
                <a:lnTo>
                  <a:pt x="709348" y="473340"/>
                </a:lnTo>
                <a:lnTo>
                  <a:pt x="709348" y="507736"/>
                </a:lnTo>
                <a:lnTo>
                  <a:pt x="756973" y="507736"/>
                </a:lnTo>
                <a:lnTo>
                  <a:pt x="756973" y="473605"/>
                </a:lnTo>
                <a:lnTo>
                  <a:pt x="760677" y="473605"/>
                </a:lnTo>
                <a:lnTo>
                  <a:pt x="764116" y="473076"/>
                </a:lnTo>
                <a:lnTo>
                  <a:pt x="771525" y="471488"/>
                </a:lnTo>
                <a:lnTo>
                  <a:pt x="778668" y="469636"/>
                </a:lnTo>
                <a:lnTo>
                  <a:pt x="785812" y="466726"/>
                </a:lnTo>
                <a:lnTo>
                  <a:pt x="792956" y="463551"/>
                </a:lnTo>
                <a:lnTo>
                  <a:pt x="799571" y="459582"/>
                </a:lnTo>
                <a:lnTo>
                  <a:pt x="806185" y="455348"/>
                </a:lnTo>
                <a:lnTo>
                  <a:pt x="812535" y="450057"/>
                </a:lnTo>
                <a:lnTo>
                  <a:pt x="815181" y="447676"/>
                </a:lnTo>
                <a:lnTo>
                  <a:pt x="818091" y="444765"/>
                </a:lnTo>
                <a:lnTo>
                  <a:pt x="820737" y="441855"/>
                </a:lnTo>
                <a:lnTo>
                  <a:pt x="823383" y="438680"/>
                </a:lnTo>
                <a:lnTo>
                  <a:pt x="825764" y="435505"/>
                </a:lnTo>
                <a:lnTo>
                  <a:pt x="827881" y="432330"/>
                </a:lnTo>
                <a:lnTo>
                  <a:pt x="830262" y="429155"/>
                </a:lnTo>
                <a:lnTo>
                  <a:pt x="831850" y="425715"/>
                </a:lnTo>
                <a:lnTo>
                  <a:pt x="833437" y="422276"/>
                </a:lnTo>
                <a:lnTo>
                  <a:pt x="835025" y="418571"/>
                </a:lnTo>
                <a:lnTo>
                  <a:pt x="836348" y="414867"/>
                </a:lnTo>
                <a:lnTo>
                  <a:pt x="837671" y="411163"/>
                </a:lnTo>
                <a:lnTo>
                  <a:pt x="838464" y="406930"/>
                </a:lnTo>
                <a:lnTo>
                  <a:pt x="838993" y="402961"/>
                </a:lnTo>
                <a:lnTo>
                  <a:pt x="839258" y="398992"/>
                </a:lnTo>
                <a:lnTo>
                  <a:pt x="839258" y="394759"/>
                </a:lnTo>
                <a:lnTo>
                  <a:pt x="839258" y="390261"/>
                </a:lnTo>
                <a:lnTo>
                  <a:pt x="838993" y="385498"/>
                </a:lnTo>
                <a:lnTo>
                  <a:pt x="838464" y="381265"/>
                </a:lnTo>
                <a:lnTo>
                  <a:pt x="837671" y="377296"/>
                </a:lnTo>
                <a:lnTo>
                  <a:pt x="836348" y="373592"/>
                </a:lnTo>
                <a:lnTo>
                  <a:pt x="835025" y="369888"/>
                </a:lnTo>
                <a:lnTo>
                  <a:pt x="833437" y="366448"/>
                </a:lnTo>
                <a:lnTo>
                  <a:pt x="831850" y="363009"/>
                </a:lnTo>
                <a:lnTo>
                  <a:pt x="829733" y="359834"/>
                </a:lnTo>
                <a:lnTo>
                  <a:pt x="827881" y="357188"/>
                </a:lnTo>
                <a:lnTo>
                  <a:pt x="825500" y="354278"/>
                </a:lnTo>
                <a:lnTo>
                  <a:pt x="823383" y="351632"/>
                </a:lnTo>
                <a:lnTo>
                  <a:pt x="820737" y="348986"/>
                </a:lnTo>
                <a:lnTo>
                  <a:pt x="818091" y="346869"/>
                </a:lnTo>
                <a:lnTo>
                  <a:pt x="815181" y="344488"/>
                </a:lnTo>
                <a:lnTo>
                  <a:pt x="812535" y="342371"/>
                </a:lnTo>
                <a:lnTo>
                  <a:pt x="806185" y="338667"/>
                </a:lnTo>
                <a:lnTo>
                  <a:pt x="799835" y="335757"/>
                </a:lnTo>
                <a:lnTo>
                  <a:pt x="792956" y="333111"/>
                </a:lnTo>
                <a:lnTo>
                  <a:pt x="785812" y="330730"/>
                </a:lnTo>
                <a:lnTo>
                  <a:pt x="778668" y="329142"/>
                </a:lnTo>
                <a:lnTo>
                  <a:pt x="771525" y="327555"/>
                </a:lnTo>
                <a:lnTo>
                  <a:pt x="764116" y="326496"/>
                </a:lnTo>
                <a:lnTo>
                  <a:pt x="756973" y="325703"/>
                </a:lnTo>
                <a:lnTo>
                  <a:pt x="756973" y="273315"/>
                </a:lnTo>
                <a:lnTo>
                  <a:pt x="759883" y="273844"/>
                </a:lnTo>
                <a:lnTo>
                  <a:pt x="762529" y="274638"/>
                </a:lnTo>
                <a:lnTo>
                  <a:pt x="764910" y="275432"/>
                </a:lnTo>
                <a:lnTo>
                  <a:pt x="767556" y="276490"/>
                </a:lnTo>
                <a:lnTo>
                  <a:pt x="769937" y="278078"/>
                </a:lnTo>
                <a:lnTo>
                  <a:pt x="772054" y="279665"/>
                </a:lnTo>
                <a:lnTo>
                  <a:pt x="774171" y="281782"/>
                </a:lnTo>
                <a:lnTo>
                  <a:pt x="776287" y="283634"/>
                </a:lnTo>
                <a:lnTo>
                  <a:pt x="777875" y="286015"/>
                </a:lnTo>
                <a:lnTo>
                  <a:pt x="779198" y="288132"/>
                </a:lnTo>
                <a:lnTo>
                  <a:pt x="780785" y="290513"/>
                </a:lnTo>
                <a:lnTo>
                  <a:pt x="782108" y="293159"/>
                </a:lnTo>
                <a:lnTo>
                  <a:pt x="782902" y="296069"/>
                </a:lnTo>
                <a:lnTo>
                  <a:pt x="783960" y="298451"/>
                </a:lnTo>
                <a:lnTo>
                  <a:pt x="784489" y="301361"/>
                </a:lnTo>
                <a:lnTo>
                  <a:pt x="784754" y="304271"/>
                </a:lnTo>
                <a:lnTo>
                  <a:pt x="834496" y="304271"/>
                </a:lnTo>
                <a:lnTo>
                  <a:pt x="834496" y="299773"/>
                </a:lnTo>
                <a:lnTo>
                  <a:pt x="833966" y="295011"/>
                </a:lnTo>
                <a:lnTo>
                  <a:pt x="833173" y="290513"/>
                </a:lnTo>
                <a:lnTo>
                  <a:pt x="832379" y="286544"/>
                </a:lnTo>
                <a:lnTo>
                  <a:pt x="831321" y="282311"/>
                </a:lnTo>
                <a:lnTo>
                  <a:pt x="829733" y="278342"/>
                </a:lnTo>
                <a:lnTo>
                  <a:pt x="828410" y="274638"/>
                </a:lnTo>
                <a:lnTo>
                  <a:pt x="826823" y="270934"/>
                </a:lnTo>
                <a:lnTo>
                  <a:pt x="824971" y="267494"/>
                </a:lnTo>
                <a:lnTo>
                  <a:pt x="822589" y="264055"/>
                </a:lnTo>
                <a:lnTo>
                  <a:pt x="820473" y="260615"/>
                </a:lnTo>
                <a:lnTo>
                  <a:pt x="818091" y="257440"/>
                </a:lnTo>
                <a:lnTo>
                  <a:pt x="815446" y="254530"/>
                </a:lnTo>
                <a:lnTo>
                  <a:pt x="813064" y="251619"/>
                </a:lnTo>
                <a:lnTo>
                  <a:pt x="810154" y="249238"/>
                </a:lnTo>
                <a:lnTo>
                  <a:pt x="807243" y="246592"/>
                </a:lnTo>
                <a:lnTo>
                  <a:pt x="801687" y="242094"/>
                </a:lnTo>
                <a:lnTo>
                  <a:pt x="795337" y="237596"/>
                </a:lnTo>
                <a:lnTo>
                  <a:pt x="788723" y="234157"/>
                </a:lnTo>
                <a:lnTo>
                  <a:pt x="782108" y="231511"/>
                </a:lnTo>
                <a:lnTo>
                  <a:pt x="775493" y="228865"/>
                </a:lnTo>
                <a:lnTo>
                  <a:pt x="769143" y="227013"/>
                </a:lnTo>
                <a:lnTo>
                  <a:pt x="762793" y="225955"/>
                </a:lnTo>
                <a:lnTo>
                  <a:pt x="756443" y="225426"/>
                </a:lnTo>
                <a:lnTo>
                  <a:pt x="756443" y="191030"/>
                </a:lnTo>
                <a:lnTo>
                  <a:pt x="709348" y="191030"/>
                </a:lnTo>
                <a:close/>
                <a:moveTo>
                  <a:pt x="1144852" y="160338"/>
                </a:moveTo>
                <a:lnTo>
                  <a:pt x="1154377" y="160603"/>
                </a:lnTo>
                <a:lnTo>
                  <a:pt x="1164167" y="161396"/>
                </a:lnTo>
                <a:lnTo>
                  <a:pt x="1173956" y="162719"/>
                </a:lnTo>
                <a:lnTo>
                  <a:pt x="1183217" y="164307"/>
                </a:lnTo>
                <a:lnTo>
                  <a:pt x="1192477" y="166423"/>
                </a:lnTo>
                <a:lnTo>
                  <a:pt x="1201738" y="168805"/>
                </a:lnTo>
                <a:lnTo>
                  <a:pt x="1210734" y="171980"/>
                </a:lnTo>
                <a:lnTo>
                  <a:pt x="1219200" y="175419"/>
                </a:lnTo>
                <a:lnTo>
                  <a:pt x="1227931" y="179123"/>
                </a:lnTo>
                <a:lnTo>
                  <a:pt x="1236134" y="183357"/>
                </a:lnTo>
                <a:lnTo>
                  <a:pt x="1244071" y="188119"/>
                </a:lnTo>
                <a:lnTo>
                  <a:pt x="1251744" y="193146"/>
                </a:lnTo>
                <a:lnTo>
                  <a:pt x="1259681" y="198703"/>
                </a:lnTo>
                <a:lnTo>
                  <a:pt x="1266825" y="204259"/>
                </a:lnTo>
                <a:lnTo>
                  <a:pt x="1273704" y="210344"/>
                </a:lnTo>
                <a:lnTo>
                  <a:pt x="1280319" y="216694"/>
                </a:lnTo>
                <a:lnTo>
                  <a:pt x="1286669" y="223044"/>
                </a:lnTo>
                <a:lnTo>
                  <a:pt x="1292754" y="230188"/>
                </a:lnTo>
                <a:lnTo>
                  <a:pt x="1298311" y="237332"/>
                </a:lnTo>
                <a:lnTo>
                  <a:pt x="1303867" y="245005"/>
                </a:lnTo>
                <a:lnTo>
                  <a:pt x="1308629" y="252942"/>
                </a:lnTo>
                <a:lnTo>
                  <a:pt x="1313656" y="260880"/>
                </a:lnTo>
                <a:lnTo>
                  <a:pt x="1317625" y="269082"/>
                </a:lnTo>
                <a:lnTo>
                  <a:pt x="1321594" y="277548"/>
                </a:lnTo>
                <a:lnTo>
                  <a:pt x="1325034" y="286280"/>
                </a:lnTo>
                <a:lnTo>
                  <a:pt x="1327944" y="295011"/>
                </a:lnTo>
                <a:lnTo>
                  <a:pt x="1330590" y="304271"/>
                </a:lnTo>
                <a:lnTo>
                  <a:pt x="1332706" y="313532"/>
                </a:lnTo>
                <a:lnTo>
                  <a:pt x="1334294" y="323057"/>
                </a:lnTo>
                <a:lnTo>
                  <a:pt x="1335617" y="332846"/>
                </a:lnTo>
                <a:lnTo>
                  <a:pt x="1336411" y="342371"/>
                </a:lnTo>
                <a:lnTo>
                  <a:pt x="1336675" y="352161"/>
                </a:lnTo>
                <a:lnTo>
                  <a:pt x="1336411" y="362215"/>
                </a:lnTo>
                <a:lnTo>
                  <a:pt x="1335617" y="372005"/>
                </a:lnTo>
                <a:lnTo>
                  <a:pt x="1334294" y="381530"/>
                </a:lnTo>
                <a:lnTo>
                  <a:pt x="1332706" y="391055"/>
                </a:lnTo>
                <a:lnTo>
                  <a:pt x="1330590" y="400315"/>
                </a:lnTo>
                <a:lnTo>
                  <a:pt x="1327944" y="409311"/>
                </a:lnTo>
                <a:lnTo>
                  <a:pt x="1325034" y="418571"/>
                </a:lnTo>
                <a:lnTo>
                  <a:pt x="1321594" y="427038"/>
                </a:lnTo>
                <a:lnTo>
                  <a:pt x="1317625" y="435505"/>
                </a:lnTo>
                <a:lnTo>
                  <a:pt x="1313656" y="443971"/>
                </a:lnTo>
                <a:lnTo>
                  <a:pt x="1308629" y="451909"/>
                </a:lnTo>
                <a:lnTo>
                  <a:pt x="1303867" y="459582"/>
                </a:lnTo>
                <a:lnTo>
                  <a:pt x="1298311" y="467255"/>
                </a:lnTo>
                <a:lnTo>
                  <a:pt x="1292754" y="474398"/>
                </a:lnTo>
                <a:lnTo>
                  <a:pt x="1286669" y="481278"/>
                </a:lnTo>
                <a:lnTo>
                  <a:pt x="1280319" y="488157"/>
                </a:lnTo>
                <a:lnTo>
                  <a:pt x="1273704" y="494507"/>
                </a:lnTo>
                <a:lnTo>
                  <a:pt x="1266825" y="500328"/>
                </a:lnTo>
                <a:lnTo>
                  <a:pt x="1259681" y="506148"/>
                </a:lnTo>
                <a:lnTo>
                  <a:pt x="1251744" y="511440"/>
                </a:lnTo>
                <a:lnTo>
                  <a:pt x="1244071" y="516467"/>
                </a:lnTo>
                <a:lnTo>
                  <a:pt x="1236134" y="521230"/>
                </a:lnTo>
                <a:lnTo>
                  <a:pt x="1227931" y="525199"/>
                </a:lnTo>
                <a:lnTo>
                  <a:pt x="1219200" y="529167"/>
                </a:lnTo>
                <a:lnTo>
                  <a:pt x="1210734" y="532607"/>
                </a:lnTo>
                <a:lnTo>
                  <a:pt x="1201738" y="535517"/>
                </a:lnTo>
                <a:lnTo>
                  <a:pt x="1192477" y="538163"/>
                </a:lnTo>
                <a:lnTo>
                  <a:pt x="1183217" y="540280"/>
                </a:lnTo>
                <a:lnTo>
                  <a:pt x="1173956" y="542132"/>
                </a:lnTo>
                <a:lnTo>
                  <a:pt x="1164167" y="543190"/>
                </a:lnTo>
                <a:lnTo>
                  <a:pt x="1154377" y="543984"/>
                </a:lnTo>
                <a:lnTo>
                  <a:pt x="1144852" y="544513"/>
                </a:lnTo>
                <a:lnTo>
                  <a:pt x="1134798" y="543984"/>
                </a:lnTo>
                <a:lnTo>
                  <a:pt x="1125009" y="543190"/>
                </a:lnTo>
                <a:lnTo>
                  <a:pt x="1115484" y="542132"/>
                </a:lnTo>
                <a:lnTo>
                  <a:pt x="1105959" y="540280"/>
                </a:lnTo>
                <a:lnTo>
                  <a:pt x="1096698" y="538163"/>
                </a:lnTo>
                <a:lnTo>
                  <a:pt x="1087702" y="535517"/>
                </a:lnTo>
                <a:lnTo>
                  <a:pt x="1078442" y="532607"/>
                </a:lnTo>
                <a:lnTo>
                  <a:pt x="1069975" y="529167"/>
                </a:lnTo>
                <a:lnTo>
                  <a:pt x="1061509" y="525199"/>
                </a:lnTo>
                <a:lnTo>
                  <a:pt x="1053042" y="521230"/>
                </a:lnTo>
                <a:lnTo>
                  <a:pt x="1045104" y="516467"/>
                </a:lnTo>
                <a:lnTo>
                  <a:pt x="1037431" y="511440"/>
                </a:lnTo>
                <a:lnTo>
                  <a:pt x="1029759" y="506148"/>
                </a:lnTo>
                <a:lnTo>
                  <a:pt x="1022615" y="500328"/>
                </a:lnTo>
                <a:lnTo>
                  <a:pt x="1015736" y="494507"/>
                </a:lnTo>
                <a:lnTo>
                  <a:pt x="1008856" y="488157"/>
                </a:lnTo>
                <a:lnTo>
                  <a:pt x="1002506" y="481278"/>
                </a:lnTo>
                <a:lnTo>
                  <a:pt x="996686" y="474398"/>
                </a:lnTo>
                <a:lnTo>
                  <a:pt x="990865" y="467255"/>
                </a:lnTo>
                <a:lnTo>
                  <a:pt x="985573" y="459582"/>
                </a:lnTo>
                <a:lnTo>
                  <a:pt x="980546" y="451909"/>
                </a:lnTo>
                <a:lnTo>
                  <a:pt x="975784" y="443971"/>
                </a:lnTo>
                <a:lnTo>
                  <a:pt x="971815" y="435505"/>
                </a:lnTo>
                <a:lnTo>
                  <a:pt x="967846" y="427038"/>
                </a:lnTo>
                <a:lnTo>
                  <a:pt x="964406" y="418571"/>
                </a:lnTo>
                <a:lnTo>
                  <a:pt x="961496" y="409311"/>
                </a:lnTo>
                <a:lnTo>
                  <a:pt x="958586" y="400315"/>
                </a:lnTo>
                <a:lnTo>
                  <a:pt x="956734" y="391055"/>
                </a:lnTo>
                <a:lnTo>
                  <a:pt x="954881" y="381530"/>
                </a:lnTo>
                <a:lnTo>
                  <a:pt x="953823" y="372005"/>
                </a:lnTo>
                <a:lnTo>
                  <a:pt x="952765" y="362215"/>
                </a:lnTo>
                <a:lnTo>
                  <a:pt x="952500" y="352161"/>
                </a:lnTo>
                <a:lnTo>
                  <a:pt x="952765" y="342371"/>
                </a:lnTo>
                <a:lnTo>
                  <a:pt x="953823" y="332846"/>
                </a:lnTo>
                <a:lnTo>
                  <a:pt x="954881" y="323057"/>
                </a:lnTo>
                <a:lnTo>
                  <a:pt x="956734" y="313532"/>
                </a:lnTo>
                <a:lnTo>
                  <a:pt x="958586" y="304271"/>
                </a:lnTo>
                <a:lnTo>
                  <a:pt x="961496" y="295011"/>
                </a:lnTo>
                <a:lnTo>
                  <a:pt x="964406" y="286280"/>
                </a:lnTo>
                <a:lnTo>
                  <a:pt x="967846" y="277548"/>
                </a:lnTo>
                <a:lnTo>
                  <a:pt x="971815" y="269082"/>
                </a:lnTo>
                <a:lnTo>
                  <a:pt x="975784" y="260880"/>
                </a:lnTo>
                <a:lnTo>
                  <a:pt x="980546" y="252942"/>
                </a:lnTo>
                <a:lnTo>
                  <a:pt x="985573" y="245005"/>
                </a:lnTo>
                <a:lnTo>
                  <a:pt x="990865" y="237332"/>
                </a:lnTo>
                <a:lnTo>
                  <a:pt x="996686" y="230188"/>
                </a:lnTo>
                <a:lnTo>
                  <a:pt x="1002506" y="223044"/>
                </a:lnTo>
                <a:lnTo>
                  <a:pt x="1008856" y="216694"/>
                </a:lnTo>
                <a:lnTo>
                  <a:pt x="1015736" y="210344"/>
                </a:lnTo>
                <a:lnTo>
                  <a:pt x="1022615" y="204259"/>
                </a:lnTo>
                <a:lnTo>
                  <a:pt x="1029759" y="198703"/>
                </a:lnTo>
                <a:lnTo>
                  <a:pt x="1037431" y="193146"/>
                </a:lnTo>
                <a:lnTo>
                  <a:pt x="1045104" y="188119"/>
                </a:lnTo>
                <a:lnTo>
                  <a:pt x="1053042" y="183357"/>
                </a:lnTo>
                <a:lnTo>
                  <a:pt x="1061509" y="179123"/>
                </a:lnTo>
                <a:lnTo>
                  <a:pt x="1069975" y="175419"/>
                </a:lnTo>
                <a:lnTo>
                  <a:pt x="1078442" y="171980"/>
                </a:lnTo>
                <a:lnTo>
                  <a:pt x="1087702" y="168805"/>
                </a:lnTo>
                <a:lnTo>
                  <a:pt x="1096698" y="166423"/>
                </a:lnTo>
                <a:lnTo>
                  <a:pt x="1105959" y="164307"/>
                </a:lnTo>
                <a:lnTo>
                  <a:pt x="1115484" y="162719"/>
                </a:lnTo>
                <a:lnTo>
                  <a:pt x="1125009" y="161396"/>
                </a:lnTo>
                <a:lnTo>
                  <a:pt x="1134798" y="160603"/>
                </a:lnTo>
                <a:lnTo>
                  <a:pt x="1144852" y="160338"/>
                </a:lnTo>
                <a:close/>
                <a:moveTo>
                  <a:pt x="733425" y="160338"/>
                </a:moveTo>
                <a:lnTo>
                  <a:pt x="743214" y="160603"/>
                </a:lnTo>
                <a:lnTo>
                  <a:pt x="753004" y="161396"/>
                </a:lnTo>
                <a:lnTo>
                  <a:pt x="762793" y="162719"/>
                </a:lnTo>
                <a:lnTo>
                  <a:pt x="772054" y="164307"/>
                </a:lnTo>
                <a:lnTo>
                  <a:pt x="781314" y="166423"/>
                </a:lnTo>
                <a:lnTo>
                  <a:pt x="790575" y="168805"/>
                </a:lnTo>
                <a:lnTo>
                  <a:pt x="799571" y="171980"/>
                </a:lnTo>
                <a:lnTo>
                  <a:pt x="808037" y="175419"/>
                </a:lnTo>
                <a:lnTo>
                  <a:pt x="816768" y="179123"/>
                </a:lnTo>
                <a:lnTo>
                  <a:pt x="824971" y="183357"/>
                </a:lnTo>
                <a:lnTo>
                  <a:pt x="832908" y="188119"/>
                </a:lnTo>
                <a:lnTo>
                  <a:pt x="840581" y="193146"/>
                </a:lnTo>
                <a:lnTo>
                  <a:pt x="848518" y="198703"/>
                </a:lnTo>
                <a:lnTo>
                  <a:pt x="855662" y="204259"/>
                </a:lnTo>
                <a:lnTo>
                  <a:pt x="862277" y="210344"/>
                </a:lnTo>
                <a:lnTo>
                  <a:pt x="869156" y="216694"/>
                </a:lnTo>
                <a:lnTo>
                  <a:pt x="875506" y="223044"/>
                </a:lnTo>
                <a:lnTo>
                  <a:pt x="881591" y="230188"/>
                </a:lnTo>
                <a:lnTo>
                  <a:pt x="887148" y="237332"/>
                </a:lnTo>
                <a:lnTo>
                  <a:pt x="892704" y="245005"/>
                </a:lnTo>
                <a:lnTo>
                  <a:pt x="897466" y="252942"/>
                </a:lnTo>
                <a:lnTo>
                  <a:pt x="902493" y="260880"/>
                </a:lnTo>
                <a:lnTo>
                  <a:pt x="906462" y="269082"/>
                </a:lnTo>
                <a:lnTo>
                  <a:pt x="910431" y="277548"/>
                </a:lnTo>
                <a:lnTo>
                  <a:pt x="913871" y="286280"/>
                </a:lnTo>
                <a:lnTo>
                  <a:pt x="917046" y="295011"/>
                </a:lnTo>
                <a:lnTo>
                  <a:pt x="919427" y="304271"/>
                </a:lnTo>
                <a:lnTo>
                  <a:pt x="921543" y="313532"/>
                </a:lnTo>
                <a:lnTo>
                  <a:pt x="923131" y="323057"/>
                </a:lnTo>
                <a:lnTo>
                  <a:pt x="924454" y="332846"/>
                </a:lnTo>
                <a:lnTo>
                  <a:pt x="925248" y="342371"/>
                </a:lnTo>
                <a:lnTo>
                  <a:pt x="925512" y="352161"/>
                </a:lnTo>
                <a:lnTo>
                  <a:pt x="925248" y="362215"/>
                </a:lnTo>
                <a:lnTo>
                  <a:pt x="924454" y="372005"/>
                </a:lnTo>
                <a:lnTo>
                  <a:pt x="923131" y="381530"/>
                </a:lnTo>
                <a:lnTo>
                  <a:pt x="921543" y="391055"/>
                </a:lnTo>
                <a:lnTo>
                  <a:pt x="919427" y="400315"/>
                </a:lnTo>
                <a:lnTo>
                  <a:pt x="917046" y="409311"/>
                </a:lnTo>
                <a:lnTo>
                  <a:pt x="913871" y="418571"/>
                </a:lnTo>
                <a:lnTo>
                  <a:pt x="910431" y="427038"/>
                </a:lnTo>
                <a:lnTo>
                  <a:pt x="906462" y="435505"/>
                </a:lnTo>
                <a:lnTo>
                  <a:pt x="902493" y="443971"/>
                </a:lnTo>
                <a:lnTo>
                  <a:pt x="897466" y="451909"/>
                </a:lnTo>
                <a:lnTo>
                  <a:pt x="892704" y="459582"/>
                </a:lnTo>
                <a:lnTo>
                  <a:pt x="887148" y="467255"/>
                </a:lnTo>
                <a:lnTo>
                  <a:pt x="881591" y="474398"/>
                </a:lnTo>
                <a:lnTo>
                  <a:pt x="875506" y="481278"/>
                </a:lnTo>
                <a:lnTo>
                  <a:pt x="869156" y="488157"/>
                </a:lnTo>
                <a:lnTo>
                  <a:pt x="862277" y="494507"/>
                </a:lnTo>
                <a:lnTo>
                  <a:pt x="855662" y="500328"/>
                </a:lnTo>
                <a:lnTo>
                  <a:pt x="848518" y="506148"/>
                </a:lnTo>
                <a:lnTo>
                  <a:pt x="840581" y="511440"/>
                </a:lnTo>
                <a:lnTo>
                  <a:pt x="832908" y="516467"/>
                </a:lnTo>
                <a:lnTo>
                  <a:pt x="824971" y="521230"/>
                </a:lnTo>
                <a:lnTo>
                  <a:pt x="816768" y="525199"/>
                </a:lnTo>
                <a:lnTo>
                  <a:pt x="808037" y="529167"/>
                </a:lnTo>
                <a:lnTo>
                  <a:pt x="799571" y="532607"/>
                </a:lnTo>
                <a:lnTo>
                  <a:pt x="790575" y="535517"/>
                </a:lnTo>
                <a:lnTo>
                  <a:pt x="781314" y="538163"/>
                </a:lnTo>
                <a:lnTo>
                  <a:pt x="772054" y="540280"/>
                </a:lnTo>
                <a:lnTo>
                  <a:pt x="762793" y="542132"/>
                </a:lnTo>
                <a:lnTo>
                  <a:pt x="753004" y="543190"/>
                </a:lnTo>
                <a:lnTo>
                  <a:pt x="743214" y="543984"/>
                </a:lnTo>
                <a:lnTo>
                  <a:pt x="733425" y="544513"/>
                </a:lnTo>
                <a:lnTo>
                  <a:pt x="723635" y="543984"/>
                </a:lnTo>
                <a:lnTo>
                  <a:pt x="713846" y="543190"/>
                </a:lnTo>
                <a:lnTo>
                  <a:pt x="704321" y="542132"/>
                </a:lnTo>
                <a:lnTo>
                  <a:pt x="694796" y="540280"/>
                </a:lnTo>
                <a:lnTo>
                  <a:pt x="685535" y="538163"/>
                </a:lnTo>
                <a:lnTo>
                  <a:pt x="676539" y="535517"/>
                </a:lnTo>
                <a:lnTo>
                  <a:pt x="667279" y="532607"/>
                </a:lnTo>
                <a:lnTo>
                  <a:pt x="658812" y="529167"/>
                </a:lnTo>
                <a:lnTo>
                  <a:pt x="650346" y="525199"/>
                </a:lnTo>
                <a:lnTo>
                  <a:pt x="641879" y="521230"/>
                </a:lnTo>
                <a:lnTo>
                  <a:pt x="633941" y="516467"/>
                </a:lnTo>
                <a:lnTo>
                  <a:pt x="626268" y="511440"/>
                </a:lnTo>
                <a:lnTo>
                  <a:pt x="618596" y="506148"/>
                </a:lnTo>
                <a:lnTo>
                  <a:pt x="611452" y="500328"/>
                </a:lnTo>
                <a:lnTo>
                  <a:pt x="604573" y="494507"/>
                </a:lnTo>
                <a:lnTo>
                  <a:pt x="597693" y="488157"/>
                </a:lnTo>
                <a:lnTo>
                  <a:pt x="591343" y="481278"/>
                </a:lnTo>
                <a:lnTo>
                  <a:pt x="585523" y="474398"/>
                </a:lnTo>
                <a:lnTo>
                  <a:pt x="579702" y="467255"/>
                </a:lnTo>
                <a:lnTo>
                  <a:pt x="574146" y="459582"/>
                </a:lnTo>
                <a:lnTo>
                  <a:pt x="569383" y="451909"/>
                </a:lnTo>
                <a:lnTo>
                  <a:pt x="564885" y="443971"/>
                </a:lnTo>
                <a:lnTo>
                  <a:pt x="560652" y="435505"/>
                </a:lnTo>
                <a:lnTo>
                  <a:pt x="556683" y="427038"/>
                </a:lnTo>
                <a:lnTo>
                  <a:pt x="553243" y="418571"/>
                </a:lnTo>
                <a:lnTo>
                  <a:pt x="550333" y="409311"/>
                </a:lnTo>
                <a:lnTo>
                  <a:pt x="547687" y="400315"/>
                </a:lnTo>
                <a:lnTo>
                  <a:pt x="545306" y="391055"/>
                </a:lnTo>
                <a:lnTo>
                  <a:pt x="543718" y="381530"/>
                </a:lnTo>
                <a:lnTo>
                  <a:pt x="542660" y="372005"/>
                </a:lnTo>
                <a:lnTo>
                  <a:pt x="541602" y="362215"/>
                </a:lnTo>
                <a:lnTo>
                  <a:pt x="541337" y="352161"/>
                </a:lnTo>
                <a:lnTo>
                  <a:pt x="541602" y="342371"/>
                </a:lnTo>
                <a:lnTo>
                  <a:pt x="542660" y="332846"/>
                </a:lnTo>
                <a:lnTo>
                  <a:pt x="543718" y="323057"/>
                </a:lnTo>
                <a:lnTo>
                  <a:pt x="545306" y="313532"/>
                </a:lnTo>
                <a:lnTo>
                  <a:pt x="547687" y="304271"/>
                </a:lnTo>
                <a:lnTo>
                  <a:pt x="550333" y="295011"/>
                </a:lnTo>
                <a:lnTo>
                  <a:pt x="553243" y="286280"/>
                </a:lnTo>
                <a:lnTo>
                  <a:pt x="556683" y="277548"/>
                </a:lnTo>
                <a:lnTo>
                  <a:pt x="560652" y="269082"/>
                </a:lnTo>
                <a:lnTo>
                  <a:pt x="564885" y="260880"/>
                </a:lnTo>
                <a:lnTo>
                  <a:pt x="569383" y="252942"/>
                </a:lnTo>
                <a:lnTo>
                  <a:pt x="574146" y="244740"/>
                </a:lnTo>
                <a:lnTo>
                  <a:pt x="579702" y="237332"/>
                </a:lnTo>
                <a:lnTo>
                  <a:pt x="585523" y="230188"/>
                </a:lnTo>
                <a:lnTo>
                  <a:pt x="591343" y="223044"/>
                </a:lnTo>
                <a:lnTo>
                  <a:pt x="597693" y="216694"/>
                </a:lnTo>
                <a:lnTo>
                  <a:pt x="604573" y="210344"/>
                </a:lnTo>
                <a:lnTo>
                  <a:pt x="611452" y="204259"/>
                </a:lnTo>
                <a:lnTo>
                  <a:pt x="618596" y="198703"/>
                </a:lnTo>
                <a:lnTo>
                  <a:pt x="626268" y="193146"/>
                </a:lnTo>
                <a:lnTo>
                  <a:pt x="633941" y="188119"/>
                </a:lnTo>
                <a:lnTo>
                  <a:pt x="641879" y="183357"/>
                </a:lnTo>
                <a:lnTo>
                  <a:pt x="650346" y="179123"/>
                </a:lnTo>
                <a:lnTo>
                  <a:pt x="658812" y="175419"/>
                </a:lnTo>
                <a:lnTo>
                  <a:pt x="667279" y="171980"/>
                </a:lnTo>
                <a:lnTo>
                  <a:pt x="676539" y="168805"/>
                </a:lnTo>
                <a:lnTo>
                  <a:pt x="685535" y="166423"/>
                </a:lnTo>
                <a:lnTo>
                  <a:pt x="694796" y="164307"/>
                </a:lnTo>
                <a:lnTo>
                  <a:pt x="704321" y="162719"/>
                </a:lnTo>
                <a:lnTo>
                  <a:pt x="713846" y="161396"/>
                </a:lnTo>
                <a:lnTo>
                  <a:pt x="723635" y="160603"/>
                </a:lnTo>
                <a:lnTo>
                  <a:pt x="733425" y="160338"/>
                </a:lnTo>
                <a:close/>
                <a:moveTo>
                  <a:pt x="322527" y="160338"/>
                </a:moveTo>
                <a:lnTo>
                  <a:pt x="332052" y="160603"/>
                </a:lnTo>
                <a:lnTo>
                  <a:pt x="341842" y="161396"/>
                </a:lnTo>
                <a:lnTo>
                  <a:pt x="351631" y="162719"/>
                </a:lnTo>
                <a:lnTo>
                  <a:pt x="360892" y="164307"/>
                </a:lnTo>
                <a:lnTo>
                  <a:pt x="370152" y="166423"/>
                </a:lnTo>
                <a:lnTo>
                  <a:pt x="379148" y="168805"/>
                </a:lnTo>
                <a:lnTo>
                  <a:pt x="388409" y="171980"/>
                </a:lnTo>
                <a:lnTo>
                  <a:pt x="396875" y="175419"/>
                </a:lnTo>
                <a:lnTo>
                  <a:pt x="405606" y="179123"/>
                </a:lnTo>
                <a:lnTo>
                  <a:pt x="413809" y="183357"/>
                </a:lnTo>
                <a:lnTo>
                  <a:pt x="421746" y="188119"/>
                </a:lnTo>
                <a:lnTo>
                  <a:pt x="429419" y="193146"/>
                </a:lnTo>
                <a:lnTo>
                  <a:pt x="437356" y="198703"/>
                </a:lnTo>
                <a:lnTo>
                  <a:pt x="444500" y="204259"/>
                </a:lnTo>
                <a:lnTo>
                  <a:pt x="451644" y="210344"/>
                </a:lnTo>
                <a:lnTo>
                  <a:pt x="457994" y="216694"/>
                </a:lnTo>
                <a:lnTo>
                  <a:pt x="464344" y="223044"/>
                </a:lnTo>
                <a:lnTo>
                  <a:pt x="470429" y="230188"/>
                </a:lnTo>
                <a:lnTo>
                  <a:pt x="475986" y="237332"/>
                </a:lnTo>
                <a:lnTo>
                  <a:pt x="481542" y="245005"/>
                </a:lnTo>
                <a:lnTo>
                  <a:pt x="486304" y="252942"/>
                </a:lnTo>
                <a:lnTo>
                  <a:pt x="491331" y="260880"/>
                </a:lnTo>
                <a:lnTo>
                  <a:pt x="495565" y="269082"/>
                </a:lnTo>
                <a:lnTo>
                  <a:pt x="499269" y="277548"/>
                </a:lnTo>
                <a:lnTo>
                  <a:pt x="502709" y="286280"/>
                </a:lnTo>
                <a:lnTo>
                  <a:pt x="505884" y="295011"/>
                </a:lnTo>
                <a:lnTo>
                  <a:pt x="508265" y="304271"/>
                </a:lnTo>
                <a:lnTo>
                  <a:pt x="510381" y="313532"/>
                </a:lnTo>
                <a:lnTo>
                  <a:pt x="511969" y="323057"/>
                </a:lnTo>
                <a:lnTo>
                  <a:pt x="513292" y="332846"/>
                </a:lnTo>
                <a:lnTo>
                  <a:pt x="514086" y="342371"/>
                </a:lnTo>
                <a:lnTo>
                  <a:pt x="514350" y="352161"/>
                </a:lnTo>
                <a:lnTo>
                  <a:pt x="514086" y="362215"/>
                </a:lnTo>
                <a:lnTo>
                  <a:pt x="513292" y="372005"/>
                </a:lnTo>
                <a:lnTo>
                  <a:pt x="511969" y="381530"/>
                </a:lnTo>
                <a:lnTo>
                  <a:pt x="510381" y="391055"/>
                </a:lnTo>
                <a:lnTo>
                  <a:pt x="508265" y="400315"/>
                </a:lnTo>
                <a:lnTo>
                  <a:pt x="505884" y="409311"/>
                </a:lnTo>
                <a:lnTo>
                  <a:pt x="502709" y="418571"/>
                </a:lnTo>
                <a:lnTo>
                  <a:pt x="499269" y="427038"/>
                </a:lnTo>
                <a:lnTo>
                  <a:pt x="495565" y="435505"/>
                </a:lnTo>
                <a:lnTo>
                  <a:pt x="491331" y="443971"/>
                </a:lnTo>
                <a:lnTo>
                  <a:pt x="486304" y="451909"/>
                </a:lnTo>
                <a:lnTo>
                  <a:pt x="481542" y="459582"/>
                </a:lnTo>
                <a:lnTo>
                  <a:pt x="475986" y="467255"/>
                </a:lnTo>
                <a:lnTo>
                  <a:pt x="470429" y="474398"/>
                </a:lnTo>
                <a:lnTo>
                  <a:pt x="464344" y="481278"/>
                </a:lnTo>
                <a:lnTo>
                  <a:pt x="457994" y="488157"/>
                </a:lnTo>
                <a:lnTo>
                  <a:pt x="451644" y="494507"/>
                </a:lnTo>
                <a:lnTo>
                  <a:pt x="444500" y="500328"/>
                </a:lnTo>
                <a:lnTo>
                  <a:pt x="437356" y="506148"/>
                </a:lnTo>
                <a:lnTo>
                  <a:pt x="429419" y="511440"/>
                </a:lnTo>
                <a:lnTo>
                  <a:pt x="421746" y="516467"/>
                </a:lnTo>
                <a:lnTo>
                  <a:pt x="413809" y="521230"/>
                </a:lnTo>
                <a:lnTo>
                  <a:pt x="405606" y="525199"/>
                </a:lnTo>
                <a:lnTo>
                  <a:pt x="396875" y="529167"/>
                </a:lnTo>
                <a:lnTo>
                  <a:pt x="388409" y="532607"/>
                </a:lnTo>
                <a:lnTo>
                  <a:pt x="379148" y="535517"/>
                </a:lnTo>
                <a:lnTo>
                  <a:pt x="370152" y="538163"/>
                </a:lnTo>
                <a:lnTo>
                  <a:pt x="360892" y="540280"/>
                </a:lnTo>
                <a:lnTo>
                  <a:pt x="351631" y="542132"/>
                </a:lnTo>
                <a:lnTo>
                  <a:pt x="341842" y="543190"/>
                </a:lnTo>
                <a:lnTo>
                  <a:pt x="332052" y="543984"/>
                </a:lnTo>
                <a:lnTo>
                  <a:pt x="322527" y="544513"/>
                </a:lnTo>
                <a:lnTo>
                  <a:pt x="312473" y="543984"/>
                </a:lnTo>
                <a:lnTo>
                  <a:pt x="302684" y="543190"/>
                </a:lnTo>
                <a:lnTo>
                  <a:pt x="293159" y="542132"/>
                </a:lnTo>
                <a:lnTo>
                  <a:pt x="283634" y="540280"/>
                </a:lnTo>
                <a:lnTo>
                  <a:pt x="274373" y="538163"/>
                </a:lnTo>
                <a:lnTo>
                  <a:pt x="265377" y="535517"/>
                </a:lnTo>
                <a:lnTo>
                  <a:pt x="256117" y="532607"/>
                </a:lnTo>
                <a:lnTo>
                  <a:pt x="247650" y="529167"/>
                </a:lnTo>
                <a:lnTo>
                  <a:pt x="239184" y="525199"/>
                </a:lnTo>
                <a:lnTo>
                  <a:pt x="230717" y="521230"/>
                </a:lnTo>
                <a:lnTo>
                  <a:pt x="222779" y="516467"/>
                </a:lnTo>
                <a:lnTo>
                  <a:pt x="215106" y="511440"/>
                </a:lnTo>
                <a:lnTo>
                  <a:pt x="207434" y="506148"/>
                </a:lnTo>
                <a:lnTo>
                  <a:pt x="200290" y="500328"/>
                </a:lnTo>
                <a:lnTo>
                  <a:pt x="193411" y="494507"/>
                </a:lnTo>
                <a:lnTo>
                  <a:pt x="186531" y="488157"/>
                </a:lnTo>
                <a:lnTo>
                  <a:pt x="180181" y="481278"/>
                </a:lnTo>
                <a:lnTo>
                  <a:pt x="174361" y="474398"/>
                </a:lnTo>
                <a:lnTo>
                  <a:pt x="168540" y="467255"/>
                </a:lnTo>
                <a:lnTo>
                  <a:pt x="162984" y="459582"/>
                </a:lnTo>
                <a:lnTo>
                  <a:pt x="158221" y="451909"/>
                </a:lnTo>
                <a:lnTo>
                  <a:pt x="153459" y="443971"/>
                </a:lnTo>
                <a:lnTo>
                  <a:pt x="149490" y="435505"/>
                </a:lnTo>
                <a:lnTo>
                  <a:pt x="145521" y="427038"/>
                </a:lnTo>
                <a:lnTo>
                  <a:pt x="142081" y="418571"/>
                </a:lnTo>
                <a:lnTo>
                  <a:pt x="138906" y="409311"/>
                </a:lnTo>
                <a:lnTo>
                  <a:pt x="136261" y="400315"/>
                </a:lnTo>
                <a:lnTo>
                  <a:pt x="134144" y="391055"/>
                </a:lnTo>
                <a:lnTo>
                  <a:pt x="132556" y="381530"/>
                </a:lnTo>
                <a:lnTo>
                  <a:pt x="131498" y="372005"/>
                </a:lnTo>
                <a:lnTo>
                  <a:pt x="130440" y="362215"/>
                </a:lnTo>
                <a:lnTo>
                  <a:pt x="130175" y="352161"/>
                </a:lnTo>
                <a:lnTo>
                  <a:pt x="130440" y="342371"/>
                </a:lnTo>
                <a:lnTo>
                  <a:pt x="131498" y="332846"/>
                </a:lnTo>
                <a:lnTo>
                  <a:pt x="132556" y="323057"/>
                </a:lnTo>
                <a:lnTo>
                  <a:pt x="134144" y="313532"/>
                </a:lnTo>
                <a:lnTo>
                  <a:pt x="136261" y="304271"/>
                </a:lnTo>
                <a:lnTo>
                  <a:pt x="138906" y="295011"/>
                </a:lnTo>
                <a:lnTo>
                  <a:pt x="142081" y="286280"/>
                </a:lnTo>
                <a:lnTo>
                  <a:pt x="145521" y="277548"/>
                </a:lnTo>
                <a:lnTo>
                  <a:pt x="149490" y="269082"/>
                </a:lnTo>
                <a:lnTo>
                  <a:pt x="153459" y="260880"/>
                </a:lnTo>
                <a:lnTo>
                  <a:pt x="158221" y="252942"/>
                </a:lnTo>
                <a:lnTo>
                  <a:pt x="162984" y="245005"/>
                </a:lnTo>
                <a:lnTo>
                  <a:pt x="168540" y="237332"/>
                </a:lnTo>
                <a:lnTo>
                  <a:pt x="174361" y="230188"/>
                </a:lnTo>
                <a:lnTo>
                  <a:pt x="180181" y="223044"/>
                </a:lnTo>
                <a:lnTo>
                  <a:pt x="186531" y="216694"/>
                </a:lnTo>
                <a:lnTo>
                  <a:pt x="193411" y="210344"/>
                </a:lnTo>
                <a:lnTo>
                  <a:pt x="200290" y="204259"/>
                </a:lnTo>
                <a:lnTo>
                  <a:pt x="207434" y="198703"/>
                </a:lnTo>
                <a:lnTo>
                  <a:pt x="215106" y="193146"/>
                </a:lnTo>
                <a:lnTo>
                  <a:pt x="222779" y="188119"/>
                </a:lnTo>
                <a:lnTo>
                  <a:pt x="230717" y="183357"/>
                </a:lnTo>
                <a:lnTo>
                  <a:pt x="239184" y="179123"/>
                </a:lnTo>
                <a:lnTo>
                  <a:pt x="247650" y="175419"/>
                </a:lnTo>
                <a:lnTo>
                  <a:pt x="256117" y="171980"/>
                </a:lnTo>
                <a:lnTo>
                  <a:pt x="265377" y="168805"/>
                </a:lnTo>
                <a:lnTo>
                  <a:pt x="274373" y="166423"/>
                </a:lnTo>
                <a:lnTo>
                  <a:pt x="283634" y="164307"/>
                </a:lnTo>
                <a:lnTo>
                  <a:pt x="293159" y="162719"/>
                </a:lnTo>
                <a:lnTo>
                  <a:pt x="302684" y="161396"/>
                </a:lnTo>
                <a:lnTo>
                  <a:pt x="312473" y="160603"/>
                </a:lnTo>
                <a:lnTo>
                  <a:pt x="322527" y="160338"/>
                </a:lnTo>
                <a:close/>
                <a:moveTo>
                  <a:pt x="101071" y="101335"/>
                </a:moveTo>
                <a:lnTo>
                  <a:pt x="101071" y="605367"/>
                </a:lnTo>
                <a:lnTo>
                  <a:pt x="1365779" y="605367"/>
                </a:lnTo>
                <a:lnTo>
                  <a:pt x="1365779" y="101335"/>
                </a:lnTo>
                <a:lnTo>
                  <a:pt x="101071" y="101335"/>
                </a:lnTo>
                <a:close/>
                <a:moveTo>
                  <a:pt x="0" y="0"/>
                </a:moveTo>
                <a:lnTo>
                  <a:pt x="1466850" y="0"/>
                </a:lnTo>
                <a:lnTo>
                  <a:pt x="1466850" y="706438"/>
                </a:lnTo>
                <a:lnTo>
                  <a:pt x="0" y="706438"/>
                </a:lnTo>
                <a:lnTo>
                  <a:pt x="0" y="0"/>
                </a:lnTo>
                <a:close/>
              </a:path>
            </a:pathLst>
          </a:custGeom>
          <a:solidFill>
            <a:schemeClr val="tx1">
              <a:lumMod val="50000"/>
              <a:lumOff val="50000"/>
            </a:schemeClr>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repeatCount="3000" fill="hold" nodeType="clickEffect">
                                  <p:stCondLst>
                                    <p:cond delay="0"/>
                                  </p:stCondLst>
                                  <p:childTnLst>
                                    <p:animEffect transition="out" filter="fade">
                                      <p:cBhvr>
                                        <p:cTn id="13" dur="250" tmFilter="0, 0; .2, .5; .8, .5; 1, 0"/>
                                        <p:tgtEl>
                                          <p:spTgt spid="6"/>
                                        </p:tgtEl>
                                      </p:cBhvr>
                                    </p:animEffect>
                                    <p:animScale>
                                      <p:cBhvr>
                                        <p:cTn id="14" dur="125" autoRev="1" fill="hold"/>
                                        <p:tgtEl>
                                          <p:spTgt spid="6"/>
                                        </p:tgtEl>
                                      </p:cBhvr>
                                      <p:by x="105000" y="105000"/>
                                    </p:animScale>
                                  </p:childTnLst>
                                </p:cTn>
                              </p:par>
                            </p:childTnLst>
                          </p:cTn>
                        </p:par>
                        <p:par>
                          <p:cTn id="15" fill="hold">
                            <p:stCondLst>
                              <p:cond delay="500"/>
                            </p:stCondLst>
                            <p:childTnLst>
                              <p:par>
                                <p:cTn id="16" presetID="47" presetClass="entr" presetSubtype="0"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repeatCount="3000" fill="hold" nodeType="clickEffect">
                                  <p:stCondLst>
                                    <p:cond delay="0"/>
                                  </p:stCondLst>
                                  <p:childTnLst>
                                    <p:animEffect transition="out" filter="fade">
                                      <p:cBhvr>
                                        <p:cTn id="24" dur="250" tmFilter="0, 0; .2, .5; .8, .5; 1, 0"/>
                                        <p:tgtEl>
                                          <p:spTgt spid="32"/>
                                        </p:tgtEl>
                                      </p:cBhvr>
                                    </p:animEffect>
                                    <p:animScale>
                                      <p:cBhvr>
                                        <p:cTn id="25" dur="125" autoRev="1" fill="hold"/>
                                        <p:tgtEl>
                                          <p:spTgt spid="32"/>
                                        </p:tgtEl>
                                      </p:cBhvr>
                                      <p:by x="105000" y="105000"/>
                                    </p:animScale>
                                  </p:childTnLst>
                                </p:cTn>
                              </p:par>
                            </p:childTnLst>
                          </p:cTn>
                        </p:par>
                        <p:par>
                          <p:cTn id="26" fill="hold">
                            <p:stCondLst>
                              <p:cond delay="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par>
                                <p:cTn id="32" presetID="26" presetClass="emph" presetSubtype="0" repeatCount="3000" fill="hold" nodeType="withEffect">
                                  <p:stCondLst>
                                    <p:cond delay="0"/>
                                  </p:stCondLst>
                                  <p:childTnLst>
                                    <p:animEffect transition="out" filter="fade">
                                      <p:cBhvr>
                                        <p:cTn id="33" dur="250" tmFilter="0, 0; .2, .5; .8, .5; 1, 0"/>
                                        <p:tgtEl>
                                          <p:spTgt spid="4"/>
                                        </p:tgtEl>
                                      </p:cBhvr>
                                    </p:animEffect>
                                    <p:animScale>
                                      <p:cBhvr>
                                        <p:cTn id="34" dur="125" autoRev="1" fill="hold"/>
                                        <p:tgtEl>
                                          <p:spTgt spid="4"/>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heel(1)">
                                      <p:cBhvr>
                                        <p:cTn id="39" dur="750"/>
                                        <p:tgtEl>
                                          <p:spTgt spid="83"/>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wheel(1)">
                                      <p:cBhvr>
                                        <p:cTn id="42" dur="750"/>
                                        <p:tgtEl>
                                          <p:spTgt spid="85"/>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heel(1)">
                                      <p:cBhvr>
                                        <p:cTn id="45" dur="750"/>
                                        <p:tgtEl>
                                          <p:spTgt spid="87"/>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29"/>
                                        </p:tgtEl>
                                        <p:attrNameLst>
                                          <p:attrName>style.visibility</p:attrName>
                                        </p:attrNameLst>
                                      </p:cBhvr>
                                      <p:to>
                                        <p:strVal val="visible"/>
                                      </p:to>
                                    </p:set>
                                    <p:anim calcmode="lin" valueType="num">
                                      <p:cBhvr>
                                        <p:cTn id="50" dur="250" fill="hold"/>
                                        <p:tgtEl>
                                          <p:spTgt spid="229"/>
                                        </p:tgtEl>
                                        <p:attrNameLst>
                                          <p:attrName>ppt_w</p:attrName>
                                        </p:attrNameLst>
                                      </p:cBhvr>
                                      <p:tavLst>
                                        <p:tav tm="0">
                                          <p:val>
                                            <p:fltVal val="0"/>
                                          </p:val>
                                        </p:tav>
                                        <p:tav tm="100000">
                                          <p:val>
                                            <p:strVal val="#ppt_w"/>
                                          </p:val>
                                        </p:tav>
                                      </p:tavLst>
                                    </p:anim>
                                    <p:anim calcmode="lin" valueType="num">
                                      <p:cBhvr>
                                        <p:cTn id="51" dur="250" fill="hold"/>
                                        <p:tgtEl>
                                          <p:spTgt spid="229"/>
                                        </p:tgtEl>
                                        <p:attrNameLst>
                                          <p:attrName>ppt_h</p:attrName>
                                        </p:attrNameLst>
                                      </p:cBhvr>
                                      <p:tavLst>
                                        <p:tav tm="0">
                                          <p:val>
                                            <p:fltVal val="0"/>
                                          </p:val>
                                        </p:tav>
                                        <p:tav tm="100000">
                                          <p:val>
                                            <p:strVal val="#ppt_h"/>
                                          </p:val>
                                        </p:tav>
                                      </p:tavLst>
                                    </p:anim>
                                    <p:animEffect transition="in" filter="fade">
                                      <p:cBhvr>
                                        <p:cTn id="52" dur="250"/>
                                        <p:tgtEl>
                                          <p:spTgt spid="229"/>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28"/>
                                        </p:tgtEl>
                                        <p:attrNameLst>
                                          <p:attrName>style.visibility</p:attrName>
                                        </p:attrNameLst>
                                      </p:cBhvr>
                                      <p:to>
                                        <p:strVal val="visible"/>
                                      </p:to>
                                    </p:set>
                                    <p:anim calcmode="lin" valueType="num">
                                      <p:cBhvr>
                                        <p:cTn id="55" dur="250" fill="hold"/>
                                        <p:tgtEl>
                                          <p:spTgt spid="228"/>
                                        </p:tgtEl>
                                        <p:attrNameLst>
                                          <p:attrName>ppt_w</p:attrName>
                                        </p:attrNameLst>
                                      </p:cBhvr>
                                      <p:tavLst>
                                        <p:tav tm="0">
                                          <p:val>
                                            <p:fltVal val="0"/>
                                          </p:val>
                                        </p:tav>
                                        <p:tav tm="100000">
                                          <p:val>
                                            <p:strVal val="#ppt_w"/>
                                          </p:val>
                                        </p:tav>
                                      </p:tavLst>
                                    </p:anim>
                                    <p:anim calcmode="lin" valueType="num">
                                      <p:cBhvr>
                                        <p:cTn id="56" dur="250" fill="hold"/>
                                        <p:tgtEl>
                                          <p:spTgt spid="228"/>
                                        </p:tgtEl>
                                        <p:attrNameLst>
                                          <p:attrName>ppt_h</p:attrName>
                                        </p:attrNameLst>
                                      </p:cBhvr>
                                      <p:tavLst>
                                        <p:tav tm="0">
                                          <p:val>
                                            <p:fltVal val="0"/>
                                          </p:val>
                                        </p:tav>
                                        <p:tav tm="100000">
                                          <p:val>
                                            <p:strVal val="#ppt_h"/>
                                          </p:val>
                                        </p:tav>
                                      </p:tavLst>
                                    </p:anim>
                                    <p:animEffect transition="in" filter="fade">
                                      <p:cBhvr>
                                        <p:cTn id="57" dur="250"/>
                                        <p:tgtEl>
                                          <p:spTgt spid="22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30"/>
                                        </p:tgtEl>
                                        <p:attrNameLst>
                                          <p:attrName>style.visibility</p:attrName>
                                        </p:attrNameLst>
                                      </p:cBhvr>
                                      <p:to>
                                        <p:strVal val="visible"/>
                                      </p:to>
                                    </p:set>
                                    <p:anim calcmode="lin" valueType="num">
                                      <p:cBhvr>
                                        <p:cTn id="60" dur="250" fill="hold"/>
                                        <p:tgtEl>
                                          <p:spTgt spid="230"/>
                                        </p:tgtEl>
                                        <p:attrNameLst>
                                          <p:attrName>ppt_w</p:attrName>
                                        </p:attrNameLst>
                                      </p:cBhvr>
                                      <p:tavLst>
                                        <p:tav tm="0">
                                          <p:val>
                                            <p:fltVal val="0"/>
                                          </p:val>
                                        </p:tav>
                                        <p:tav tm="100000">
                                          <p:val>
                                            <p:strVal val="#ppt_w"/>
                                          </p:val>
                                        </p:tav>
                                      </p:tavLst>
                                    </p:anim>
                                    <p:anim calcmode="lin" valueType="num">
                                      <p:cBhvr>
                                        <p:cTn id="61" dur="250" fill="hold"/>
                                        <p:tgtEl>
                                          <p:spTgt spid="230"/>
                                        </p:tgtEl>
                                        <p:attrNameLst>
                                          <p:attrName>ppt_h</p:attrName>
                                        </p:attrNameLst>
                                      </p:cBhvr>
                                      <p:tavLst>
                                        <p:tav tm="0">
                                          <p:val>
                                            <p:fltVal val="0"/>
                                          </p:val>
                                        </p:tav>
                                        <p:tav tm="100000">
                                          <p:val>
                                            <p:strVal val="#ppt_h"/>
                                          </p:val>
                                        </p:tav>
                                      </p:tavLst>
                                    </p:anim>
                                    <p:animEffect transition="in" filter="fade">
                                      <p:cBhvr>
                                        <p:cTn id="62" dur="250"/>
                                        <p:tgtEl>
                                          <p:spTgt spid="23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fade">
                                      <p:cBhvr>
                                        <p:cTn id="67" dur="500"/>
                                        <p:tgtEl>
                                          <p:spTgt spid="8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163"/>
                                        </p:tgtEl>
                                        <p:attrNameLst>
                                          <p:attrName>style.visibility</p:attrName>
                                        </p:attrNameLst>
                                      </p:cBhvr>
                                      <p:to>
                                        <p:strVal val="visible"/>
                                      </p:to>
                                    </p:set>
                                    <p:anim calcmode="lin" valueType="num">
                                      <p:cBhvr>
                                        <p:cTn id="78" dur="250" fill="hold"/>
                                        <p:tgtEl>
                                          <p:spTgt spid="163"/>
                                        </p:tgtEl>
                                        <p:attrNameLst>
                                          <p:attrName>ppt_w</p:attrName>
                                        </p:attrNameLst>
                                      </p:cBhvr>
                                      <p:tavLst>
                                        <p:tav tm="0">
                                          <p:val>
                                            <p:fltVal val="0"/>
                                          </p:val>
                                        </p:tav>
                                        <p:tav tm="100000">
                                          <p:val>
                                            <p:strVal val="#ppt_w"/>
                                          </p:val>
                                        </p:tav>
                                      </p:tavLst>
                                    </p:anim>
                                    <p:anim calcmode="lin" valueType="num">
                                      <p:cBhvr>
                                        <p:cTn id="79" dur="250" fill="hold"/>
                                        <p:tgtEl>
                                          <p:spTgt spid="163"/>
                                        </p:tgtEl>
                                        <p:attrNameLst>
                                          <p:attrName>ppt_h</p:attrName>
                                        </p:attrNameLst>
                                      </p:cBhvr>
                                      <p:tavLst>
                                        <p:tav tm="0">
                                          <p:val>
                                            <p:fltVal val="0"/>
                                          </p:val>
                                        </p:tav>
                                        <p:tav tm="100000">
                                          <p:val>
                                            <p:strVal val="#ppt_h"/>
                                          </p:val>
                                        </p:tav>
                                      </p:tavLst>
                                    </p:anim>
                                    <p:animEffect transition="in" filter="fade">
                                      <p:cBhvr>
                                        <p:cTn id="80" dur="250"/>
                                        <p:tgtEl>
                                          <p:spTgt spid="163"/>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162"/>
                                        </p:tgtEl>
                                        <p:attrNameLst>
                                          <p:attrName>style.visibility</p:attrName>
                                        </p:attrNameLst>
                                      </p:cBhvr>
                                      <p:to>
                                        <p:strVal val="visible"/>
                                      </p:to>
                                    </p:set>
                                    <p:animEffect transition="in" filter="randombar(horizontal)">
                                      <p:cBhvr>
                                        <p:cTn id="85"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162" grpId="0"/>
      <p:bldP spid="163" grpId="0" animBg="1"/>
      <p:bldP spid="228" grpId="0" animBg="1"/>
      <p:bldP spid="229" grpId="0" animBg="1"/>
      <p:bldP spid="2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1"/>
          <p:cNvSpPr/>
          <p:nvPr/>
        </p:nvSpPr>
        <p:spPr>
          <a:xfrm>
            <a:off x="3151980" y="1957626"/>
            <a:ext cx="1310022" cy="1727408"/>
          </a:xfrm>
          <a:prstGeom prst="rect">
            <a:avLst/>
          </a:prstGeom>
          <a:blipFill>
            <a:blip r:embed="rId1"/>
            <a:stretch>
              <a:fillRect l="-14621" r="-79437" b="-9000"/>
            </a:stretch>
          </a:blipFill>
          <a:ln w="12700" cap="flat" cmpd="sng" algn="ctr">
            <a:noFill/>
            <a:prstDash val="solid"/>
            <a:miter lim="800000"/>
          </a:ln>
          <a:effectLst/>
        </p:spPr>
        <p:txBody>
          <a:bodyPr lIns="68580" tIns="34290" rIns="68580" bIns="34290" rtlCol="0" anchor="ctr"/>
          <a:lstStyle/>
          <a:p>
            <a:pPr algn="ctr">
              <a:defRPr/>
            </a:pPr>
            <a:endParaRPr lang="id-ID" kern="0">
              <a:solidFill>
                <a:sysClr val="window" lastClr="FFFFFF"/>
              </a:solidFill>
              <a:latin typeface="Calibri" panose="020F0502020204030204"/>
            </a:endParaRPr>
          </a:p>
        </p:txBody>
      </p:sp>
      <p:grpSp>
        <p:nvGrpSpPr>
          <p:cNvPr id="7" name="Group 8"/>
          <p:cNvGrpSpPr/>
          <p:nvPr/>
        </p:nvGrpSpPr>
        <p:grpSpPr>
          <a:xfrm>
            <a:off x="3015763" y="1804619"/>
            <a:ext cx="1576982" cy="2044479"/>
            <a:chOff x="2846388" y="1457325"/>
            <a:chExt cx="3443287" cy="4464050"/>
          </a:xfrm>
        </p:grpSpPr>
        <p:sp>
          <p:nvSpPr>
            <p:cNvPr id="8" name="Freeform 14"/>
            <p:cNvSpPr>
              <a:spLocks noEditPoints="1"/>
            </p:cNvSpPr>
            <p:nvPr/>
          </p:nvSpPr>
          <p:spPr bwMode="auto">
            <a:xfrm>
              <a:off x="2846388" y="1457325"/>
              <a:ext cx="3443287" cy="4464050"/>
            </a:xfrm>
            <a:custGeom>
              <a:avLst/>
              <a:gdLst>
                <a:gd name="T0" fmla="*/ 1276 w 1344"/>
                <a:gd name="T1" fmla="*/ 0 h 1743"/>
                <a:gd name="T2" fmla="*/ 68 w 1344"/>
                <a:gd name="T3" fmla="*/ 0 h 1743"/>
                <a:gd name="T4" fmla="*/ 0 w 1344"/>
                <a:gd name="T5" fmla="*/ 68 h 1743"/>
                <a:gd name="T6" fmla="*/ 0 w 1344"/>
                <a:gd name="T7" fmla="*/ 1675 h 1743"/>
                <a:gd name="T8" fmla="*/ 68 w 1344"/>
                <a:gd name="T9" fmla="*/ 1743 h 1743"/>
                <a:gd name="T10" fmla="*/ 1276 w 1344"/>
                <a:gd name="T11" fmla="*/ 1743 h 1743"/>
                <a:gd name="T12" fmla="*/ 1344 w 1344"/>
                <a:gd name="T13" fmla="*/ 1675 h 1743"/>
                <a:gd name="T14" fmla="*/ 1344 w 1344"/>
                <a:gd name="T15" fmla="*/ 68 h 1743"/>
                <a:gd name="T16" fmla="*/ 1276 w 1344"/>
                <a:gd name="T17" fmla="*/ 0 h 1743"/>
                <a:gd name="T18" fmla="*/ 1220 w 1344"/>
                <a:gd name="T19" fmla="*/ 1595 h 1743"/>
                <a:gd name="T20" fmla="*/ 124 w 1344"/>
                <a:gd name="T21" fmla="*/ 1595 h 1743"/>
                <a:gd name="T22" fmla="*/ 124 w 1344"/>
                <a:gd name="T23" fmla="*/ 132 h 1743"/>
                <a:gd name="T24" fmla="*/ 1220 w 1344"/>
                <a:gd name="T25" fmla="*/ 132 h 1743"/>
                <a:gd name="T26" fmla="*/ 1220 w 1344"/>
                <a:gd name="T27" fmla="*/ 159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1743">
                  <a:moveTo>
                    <a:pt x="1276" y="0"/>
                  </a:moveTo>
                  <a:cubicBezTo>
                    <a:pt x="68" y="0"/>
                    <a:pt x="68" y="0"/>
                    <a:pt x="68" y="0"/>
                  </a:cubicBezTo>
                  <a:cubicBezTo>
                    <a:pt x="31" y="0"/>
                    <a:pt x="0" y="31"/>
                    <a:pt x="0" y="68"/>
                  </a:cubicBezTo>
                  <a:cubicBezTo>
                    <a:pt x="0" y="1675"/>
                    <a:pt x="0" y="1675"/>
                    <a:pt x="0" y="1675"/>
                  </a:cubicBezTo>
                  <a:cubicBezTo>
                    <a:pt x="0" y="1713"/>
                    <a:pt x="31" y="1743"/>
                    <a:pt x="68" y="1743"/>
                  </a:cubicBezTo>
                  <a:cubicBezTo>
                    <a:pt x="1276" y="1743"/>
                    <a:pt x="1276" y="1743"/>
                    <a:pt x="1276" y="1743"/>
                  </a:cubicBezTo>
                  <a:cubicBezTo>
                    <a:pt x="1313" y="1743"/>
                    <a:pt x="1344" y="1713"/>
                    <a:pt x="1344" y="1675"/>
                  </a:cubicBezTo>
                  <a:cubicBezTo>
                    <a:pt x="1344" y="68"/>
                    <a:pt x="1344" y="68"/>
                    <a:pt x="1344" y="68"/>
                  </a:cubicBezTo>
                  <a:cubicBezTo>
                    <a:pt x="1344" y="31"/>
                    <a:pt x="1313" y="0"/>
                    <a:pt x="1276" y="0"/>
                  </a:cubicBezTo>
                  <a:close/>
                  <a:moveTo>
                    <a:pt x="1220" y="1595"/>
                  </a:moveTo>
                  <a:cubicBezTo>
                    <a:pt x="124" y="1595"/>
                    <a:pt x="124" y="1595"/>
                    <a:pt x="124" y="1595"/>
                  </a:cubicBezTo>
                  <a:cubicBezTo>
                    <a:pt x="124" y="132"/>
                    <a:pt x="124" y="132"/>
                    <a:pt x="124" y="132"/>
                  </a:cubicBezTo>
                  <a:cubicBezTo>
                    <a:pt x="1220" y="132"/>
                    <a:pt x="1220" y="132"/>
                    <a:pt x="1220" y="132"/>
                  </a:cubicBezTo>
                  <a:lnTo>
                    <a:pt x="1220" y="159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dirty="0">
                <a:solidFill>
                  <a:sysClr val="windowText" lastClr="000000"/>
                </a:solidFill>
              </a:endParaRPr>
            </a:p>
          </p:txBody>
        </p:sp>
        <p:sp>
          <p:nvSpPr>
            <p:cNvPr id="9" name="Oval 15"/>
            <p:cNvSpPr>
              <a:spLocks noChangeArrowheads="1"/>
            </p:cNvSpPr>
            <p:nvPr/>
          </p:nvSpPr>
          <p:spPr bwMode="auto">
            <a:xfrm>
              <a:off x="4481513" y="5624513"/>
              <a:ext cx="174625" cy="174625"/>
            </a:xfrm>
            <a:prstGeom prst="ellipse">
              <a:avLst/>
            </a:prstGeom>
            <a:solidFill>
              <a:srgbClr val="44546A">
                <a:lumMod val="50000"/>
              </a:srgbClr>
            </a:solidFill>
            <a:ln w="12700">
              <a:solidFill>
                <a:srgbClr val="44546A">
                  <a:lumMod val="75000"/>
                </a:srgbClr>
              </a:solidFill>
              <a:round/>
            </a:ln>
          </p:spPr>
          <p:txBody>
            <a:bodyPr vert="horz" wrap="square" lIns="91440" tIns="45720" rIns="91440" bIns="45720" numCol="1" anchor="t" anchorCtr="0" compatLnSpc="1"/>
            <a:lstStyle/>
            <a:p>
              <a:pPr>
                <a:defRPr/>
              </a:pPr>
              <a:endParaRPr lang="en-US" kern="0" dirty="0">
                <a:solidFill>
                  <a:sysClr val="windowText" lastClr="000000"/>
                </a:solidFill>
              </a:endParaRPr>
            </a:p>
          </p:txBody>
        </p:sp>
        <p:sp>
          <p:nvSpPr>
            <p:cNvPr id="10" name="Oval 16"/>
            <p:cNvSpPr>
              <a:spLocks noChangeArrowheads="1"/>
            </p:cNvSpPr>
            <p:nvPr/>
          </p:nvSpPr>
          <p:spPr bwMode="auto">
            <a:xfrm>
              <a:off x="4531997" y="1582110"/>
              <a:ext cx="76835" cy="84518"/>
            </a:xfrm>
            <a:prstGeom prst="ellipse">
              <a:avLst/>
            </a:prstGeom>
            <a:solidFill>
              <a:srgbClr val="44546A">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dirty="0">
                <a:solidFill>
                  <a:sysClr val="windowText" lastClr="000000"/>
                </a:solidFill>
              </a:endParaRPr>
            </a:p>
          </p:txBody>
        </p:sp>
      </p:grpSp>
      <p:grpSp>
        <p:nvGrpSpPr>
          <p:cNvPr id="11" name="Group 14"/>
          <p:cNvGrpSpPr/>
          <p:nvPr/>
        </p:nvGrpSpPr>
        <p:grpSpPr>
          <a:xfrm rot="5400000">
            <a:off x="4286494" y="2372438"/>
            <a:ext cx="1576982" cy="2044479"/>
            <a:chOff x="2846388" y="1457325"/>
            <a:chExt cx="3443287" cy="4464050"/>
          </a:xfrm>
        </p:grpSpPr>
        <p:sp>
          <p:nvSpPr>
            <p:cNvPr id="12" name="Freeform 14"/>
            <p:cNvSpPr>
              <a:spLocks noEditPoints="1"/>
            </p:cNvSpPr>
            <p:nvPr/>
          </p:nvSpPr>
          <p:spPr bwMode="auto">
            <a:xfrm>
              <a:off x="2846388" y="1457325"/>
              <a:ext cx="3443287" cy="4464050"/>
            </a:xfrm>
            <a:custGeom>
              <a:avLst/>
              <a:gdLst>
                <a:gd name="T0" fmla="*/ 1276 w 1344"/>
                <a:gd name="T1" fmla="*/ 0 h 1743"/>
                <a:gd name="T2" fmla="*/ 68 w 1344"/>
                <a:gd name="T3" fmla="*/ 0 h 1743"/>
                <a:gd name="T4" fmla="*/ 0 w 1344"/>
                <a:gd name="T5" fmla="*/ 68 h 1743"/>
                <a:gd name="T6" fmla="*/ 0 w 1344"/>
                <a:gd name="T7" fmla="*/ 1675 h 1743"/>
                <a:gd name="T8" fmla="*/ 68 w 1344"/>
                <a:gd name="T9" fmla="*/ 1743 h 1743"/>
                <a:gd name="T10" fmla="*/ 1276 w 1344"/>
                <a:gd name="T11" fmla="*/ 1743 h 1743"/>
                <a:gd name="T12" fmla="*/ 1344 w 1344"/>
                <a:gd name="T13" fmla="*/ 1675 h 1743"/>
                <a:gd name="T14" fmla="*/ 1344 w 1344"/>
                <a:gd name="T15" fmla="*/ 68 h 1743"/>
                <a:gd name="T16" fmla="*/ 1276 w 1344"/>
                <a:gd name="T17" fmla="*/ 0 h 1743"/>
                <a:gd name="T18" fmla="*/ 1220 w 1344"/>
                <a:gd name="T19" fmla="*/ 1595 h 1743"/>
                <a:gd name="T20" fmla="*/ 124 w 1344"/>
                <a:gd name="T21" fmla="*/ 1595 h 1743"/>
                <a:gd name="T22" fmla="*/ 124 w 1344"/>
                <a:gd name="T23" fmla="*/ 132 h 1743"/>
                <a:gd name="T24" fmla="*/ 1220 w 1344"/>
                <a:gd name="T25" fmla="*/ 132 h 1743"/>
                <a:gd name="T26" fmla="*/ 1220 w 1344"/>
                <a:gd name="T27" fmla="*/ 159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1743">
                  <a:moveTo>
                    <a:pt x="1276" y="0"/>
                  </a:moveTo>
                  <a:cubicBezTo>
                    <a:pt x="68" y="0"/>
                    <a:pt x="68" y="0"/>
                    <a:pt x="68" y="0"/>
                  </a:cubicBezTo>
                  <a:cubicBezTo>
                    <a:pt x="31" y="0"/>
                    <a:pt x="0" y="31"/>
                    <a:pt x="0" y="68"/>
                  </a:cubicBezTo>
                  <a:cubicBezTo>
                    <a:pt x="0" y="1675"/>
                    <a:pt x="0" y="1675"/>
                    <a:pt x="0" y="1675"/>
                  </a:cubicBezTo>
                  <a:cubicBezTo>
                    <a:pt x="0" y="1713"/>
                    <a:pt x="31" y="1743"/>
                    <a:pt x="68" y="1743"/>
                  </a:cubicBezTo>
                  <a:cubicBezTo>
                    <a:pt x="1276" y="1743"/>
                    <a:pt x="1276" y="1743"/>
                    <a:pt x="1276" y="1743"/>
                  </a:cubicBezTo>
                  <a:cubicBezTo>
                    <a:pt x="1313" y="1743"/>
                    <a:pt x="1344" y="1713"/>
                    <a:pt x="1344" y="1675"/>
                  </a:cubicBezTo>
                  <a:cubicBezTo>
                    <a:pt x="1344" y="68"/>
                    <a:pt x="1344" y="68"/>
                    <a:pt x="1344" y="68"/>
                  </a:cubicBezTo>
                  <a:cubicBezTo>
                    <a:pt x="1344" y="31"/>
                    <a:pt x="1313" y="0"/>
                    <a:pt x="1276" y="0"/>
                  </a:cubicBezTo>
                  <a:close/>
                  <a:moveTo>
                    <a:pt x="1220" y="1595"/>
                  </a:moveTo>
                  <a:cubicBezTo>
                    <a:pt x="124" y="1595"/>
                    <a:pt x="124" y="1595"/>
                    <a:pt x="124" y="1595"/>
                  </a:cubicBezTo>
                  <a:cubicBezTo>
                    <a:pt x="124" y="132"/>
                    <a:pt x="124" y="132"/>
                    <a:pt x="124" y="132"/>
                  </a:cubicBezTo>
                  <a:cubicBezTo>
                    <a:pt x="1220" y="132"/>
                    <a:pt x="1220" y="132"/>
                    <a:pt x="1220" y="132"/>
                  </a:cubicBezTo>
                  <a:lnTo>
                    <a:pt x="1220" y="1595"/>
                  </a:lnTo>
                  <a:close/>
                </a:path>
              </a:pathLst>
            </a:custGeom>
            <a:solidFill>
              <a:srgbClr val="C039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dirty="0">
                <a:solidFill>
                  <a:sysClr val="windowText" lastClr="000000"/>
                </a:solidFill>
              </a:endParaRPr>
            </a:p>
          </p:txBody>
        </p:sp>
        <p:sp>
          <p:nvSpPr>
            <p:cNvPr id="13" name="Oval 15"/>
            <p:cNvSpPr>
              <a:spLocks noChangeArrowheads="1"/>
            </p:cNvSpPr>
            <p:nvPr/>
          </p:nvSpPr>
          <p:spPr bwMode="auto">
            <a:xfrm>
              <a:off x="4481513" y="5624513"/>
              <a:ext cx="174625" cy="174625"/>
            </a:xfrm>
            <a:prstGeom prst="ellipse">
              <a:avLst/>
            </a:prstGeom>
            <a:solidFill>
              <a:srgbClr val="44546A">
                <a:lumMod val="50000"/>
              </a:srgbClr>
            </a:solidFill>
            <a:ln w="12700">
              <a:solidFill>
                <a:srgbClr val="44546A">
                  <a:lumMod val="75000"/>
                </a:srgbClr>
              </a:solidFill>
              <a:round/>
            </a:ln>
          </p:spPr>
          <p:txBody>
            <a:bodyPr vert="horz" wrap="square" lIns="91440" tIns="45720" rIns="91440" bIns="45720" numCol="1" anchor="t" anchorCtr="0" compatLnSpc="1"/>
            <a:lstStyle/>
            <a:p>
              <a:pPr>
                <a:defRPr/>
              </a:pPr>
              <a:endParaRPr lang="en-US" kern="0" dirty="0">
                <a:solidFill>
                  <a:sysClr val="windowText" lastClr="000000"/>
                </a:solidFill>
              </a:endParaRPr>
            </a:p>
          </p:txBody>
        </p:sp>
        <p:sp>
          <p:nvSpPr>
            <p:cNvPr id="14" name="Oval 16"/>
            <p:cNvSpPr>
              <a:spLocks noChangeArrowheads="1"/>
            </p:cNvSpPr>
            <p:nvPr/>
          </p:nvSpPr>
          <p:spPr bwMode="auto">
            <a:xfrm>
              <a:off x="4531997" y="1582110"/>
              <a:ext cx="76835" cy="84518"/>
            </a:xfrm>
            <a:prstGeom prst="ellipse">
              <a:avLst/>
            </a:prstGeom>
            <a:solidFill>
              <a:srgbClr val="44546A">
                <a:lumMod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en-US" kern="0" dirty="0">
                <a:solidFill>
                  <a:sysClr val="windowText" lastClr="000000"/>
                </a:solidFill>
              </a:endParaRPr>
            </a:p>
          </p:txBody>
        </p:sp>
      </p:grpSp>
      <p:sp>
        <p:nvSpPr>
          <p:cNvPr id="16" name="Freeform 198"/>
          <p:cNvSpPr>
            <a:spLocks noChangeAspect="1" noEditPoints="1"/>
          </p:cNvSpPr>
          <p:nvPr/>
        </p:nvSpPr>
        <p:spPr bwMode="auto">
          <a:xfrm>
            <a:off x="6333064" y="2936415"/>
            <a:ext cx="310835" cy="287798"/>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rgbClr val="16A0A3"/>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17" name="Freeform 203"/>
          <p:cNvSpPr>
            <a:spLocks noChangeAspect="1"/>
          </p:cNvSpPr>
          <p:nvPr/>
        </p:nvSpPr>
        <p:spPr bwMode="auto">
          <a:xfrm>
            <a:off x="6320521" y="3426671"/>
            <a:ext cx="232310" cy="300083"/>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rgbClr val="F39C12"/>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18" name="Freeform 219"/>
          <p:cNvSpPr>
            <a:spLocks noChangeAspect="1" noEditPoints="1"/>
          </p:cNvSpPr>
          <p:nvPr/>
        </p:nvSpPr>
        <p:spPr bwMode="auto">
          <a:xfrm>
            <a:off x="6320520" y="1944203"/>
            <a:ext cx="272998" cy="27299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rgbClr val="C0392B"/>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19" name="Freeform 214"/>
          <p:cNvSpPr>
            <a:spLocks noChangeAspect="1" noEditPoints="1"/>
          </p:cNvSpPr>
          <p:nvPr/>
        </p:nvSpPr>
        <p:spPr bwMode="auto">
          <a:xfrm>
            <a:off x="6330131" y="2417927"/>
            <a:ext cx="288230" cy="2882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9BBB59"/>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20" name="Freeform 198"/>
          <p:cNvSpPr>
            <a:spLocks noChangeAspect="1" noEditPoints="1"/>
          </p:cNvSpPr>
          <p:nvPr/>
        </p:nvSpPr>
        <p:spPr bwMode="auto">
          <a:xfrm>
            <a:off x="2492306" y="2903688"/>
            <a:ext cx="310835" cy="287798"/>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rgbClr val="16A0A3"/>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25" name="Freeform 203"/>
          <p:cNvSpPr>
            <a:spLocks noChangeAspect="1"/>
          </p:cNvSpPr>
          <p:nvPr/>
        </p:nvSpPr>
        <p:spPr bwMode="auto">
          <a:xfrm>
            <a:off x="2492306" y="3384953"/>
            <a:ext cx="232310" cy="300083"/>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rgbClr val="F39C12"/>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26" name="Freeform 219"/>
          <p:cNvSpPr>
            <a:spLocks noChangeAspect="1" noEditPoints="1"/>
          </p:cNvSpPr>
          <p:nvPr/>
        </p:nvSpPr>
        <p:spPr bwMode="auto">
          <a:xfrm>
            <a:off x="2496192" y="1927586"/>
            <a:ext cx="272998" cy="27299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rgbClr val="C0392B"/>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27" name="Freeform 214"/>
          <p:cNvSpPr>
            <a:spLocks noChangeAspect="1" noEditPoints="1"/>
          </p:cNvSpPr>
          <p:nvPr/>
        </p:nvSpPr>
        <p:spPr bwMode="auto">
          <a:xfrm>
            <a:off x="2486068" y="2394801"/>
            <a:ext cx="288230" cy="2882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9BBB59"/>
          </a:solidFill>
          <a:ln>
            <a:noFill/>
          </a:ln>
        </p:spPr>
        <p:txBody>
          <a:bodyPr vert="horz" wrap="square" lIns="68580" tIns="34290" rIns="68580" bIns="34290" numCol="1" anchor="t" anchorCtr="0" compatLnSpc="1"/>
          <a:lstStyle/>
          <a:p>
            <a:pPr>
              <a:defRPr/>
            </a:pPr>
            <a:endParaRPr lang="en-US" kern="0" dirty="0">
              <a:solidFill>
                <a:sysClr val="windowText" lastClr="000000"/>
              </a:solidFill>
            </a:endParaRPr>
          </a:p>
        </p:txBody>
      </p:sp>
      <p:sp>
        <p:nvSpPr>
          <p:cNvPr id="28" name="Title 13"/>
          <p:cNvSpPr txBox="1"/>
          <p:nvPr/>
        </p:nvSpPr>
        <p:spPr>
          <a:xfrm>
            <a:off x="6650704" y="1855006"/>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5000"/>
              </a:lnSpc>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itle 13"/>
          <p:cNvSpPr txBox="1"/>
          <p:nvPr/>
        </p:nvSpPr>
        <p:spPr>
          <a:xfrm>
            <a:off x="6650704" y="2336337"/>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5000"/>
              </a:lnSpc>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itle 13"/>
          <p:cNvSpPr txBox="1"/>
          <p:nvPr/>
        </p:nvSpPr>
        <p:spPr>
          <a:xfrm>
            <a:off x="6650704" y="2821742"/>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5000"/>
              </a:lnSpc>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itle 13"/>
          <p:cNvSpPr txBox="1"/>
          <p:nvPr/>
        </p:nvSpPr>
        <p:spPr>
          <a:xfrm>
            <a:off x="6643898" y="3309558"/>
            <a:ext cx="2026277" cy="539797"/>
          </a:xfrm>
          <a:prstGeom prst="rect">
            <a:avLst/>
          </a:prstGeom>
        </p:spPr>
        <p:txBody>
          <a:bodyPr vert="horz" lIns="68580" tIns="34290" rIns="68580" bIns="34290" rtlCol="0" anchor="ctr">
            <a:normAutofit fontScale="8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5000"/>
              </a:lnSpc>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800" kern="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800" kern="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lvl="0">
              <a:lnSpc>
                <a:spcPct val="125000"/>
              </a:lnSpc>
              <a:defRPr/>
            </a:pPr>
            <a:r>
              <a:rPr lang="zh-CN" altLang="en-US" sz="800" kern="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8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itle 13"/>
          <p:cNvSpPr txBox="1"/>
          <p:nvPr/>
        </p:nvSpPr>
        <p:spPr>
          <a:xfrm>
            <a:off x="438235" y="1789416"/>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gn="r">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itle 13"/>
          <p:cNvSpPr txBox="1"/>
          <p:nvPr/>
        </p:nvSpPr>
        <p:spPr>
          <a:xfrm>
            <a:off x="435016" y="2336337"/>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gn="r">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itle 13"/>
          <p:cNvSpPr txBox="1"/>
          <p:nvPr/>
        </p:nvSpPr>
        <p:spPr>
          <a:xfrm>
            <a:off x="435016" y="2803582"/>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gn="r">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itle 13"/>
          <p:cNvSpPr txBox="1"/>
          <p:nvPr/>
        </p:nvSpPr>
        <p:spPr>
          <a:xfrm>
            <a:off x="435016" y="3343379"/>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rPr>
              <a:t>增加文本标题</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gn="r">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Rectangle 40"/>
          <p:cNvSpPr/>
          <p:nvPr/>
        </p:nvSpPr>
        <p:spPr>
          <a:xfrm>
            <a:off x="4218488" y="2737809"/>
            <a:ext cx="1728000" cy="1296000"/>
          </a:xfrm>
          <a:prstGeom prst="rect">
            <a:avLst/>
          </a:prstGeom>
          <a:blipFill>
            <a:blip r:embed="rId2"/>
            <a:stretch>
              <a:fillRect l="-11000" r="-35000" b="-9000"/>
            </a:stretch>
          </a:blipFill>
          <a:ln w="12700" cap="flat" cmpd="sng" algn="ctr">
            <a:noFill/>
            <a:prstDash val="solid"/>
            <a:miter lim="800000"/>
          </a:ln>
          <a:effectLst/>
        </p:spPr>
        <p:txBody>
          <a:bodyPr lIns="68580" tIns="34290" rIns="68580" bIns="34290" rtlCol="0" anchor="ctr"/>
          <a:lstStyle/>
          <a:p>
            <a:pPr algn="ctr">
              <a:defRPr/>
            </a:pPr>
            <a:endParaRPr lang="id-ID" kern="0">
              <a:solidFill>
                <a:sysClr val="window" lastClr="FFFFFF"/>
              </a:solidFill>
              <a:latin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14" presetClass="entr" presetSubtype="5"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vertical)">
                                      <p:cBhvr>
                                        <p:cTn id="15" dur="1000"/>
                                        <p:tgtEl>
                                          <p:spTgt spid="11"/>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3000"/>
                            </p:stCondLst>
                            <p:childTnLst>
                              <p:par>
                                <p:cTn id="21" presetID="45"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000"/>
                                        <p:tgtEl>
                                          <p:spTgt spid="26"/>
                                        </p:tgtEl>
                                      </p:cBhvr>
                                    </p:animEffect>
                                    <p:anim calcmode="lin" valueType="num">
                                      <p:cBhvr>
                                        <p:cTn id="24" dur="2000" fill="hold"/>
                                        <p:tgtEl>
                                          <p:spTgt spid="26"/>
                                        </p:tgtEl>
                                        <p:attrNameLst>
                                          <p:attrName>ppt_w</p:attrName>
                                        </p:attrNameLst>
                                      </p:cBhvr>
                                      <p:tavLst>
                                        <p:tav tm="0" fmla="#ppt_w*sin(2.5*pi*$)">
                                          <p:val>
                                            <p:fltVal val="0"/>
                                          </p:val>
                                        </p:tav>
                                        <p:tav tm="100000">
                                          <p:val>
                                            <p:fltVal val="1"/>
                                          </p:val>
                                        </p:tav>
                                      </p:tavLst>
                                    </p:anim>
                                    <p:anim calcmode="lin" valueType="num">
                                      <p:cBhvr>
                                        <p:cTn id="25" dur="2000" fill="hold"/>
                                        <p:tgtEl>
                                          <p:spTgt spid="26"/>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2000"/>
                                        <p:tgtEl>
                                          <p:spTgt spid="27"/>
                                        </p:tgtEl>
                                      </p:cBhvr>
                                    </p:animEffect>
                                    <p:anim calcmode="lin" valueType="num">
                                      <p:cBhvr>
                                        <p:cTn id="29" dur="2000" fill="hold"/>
                                        <p:tgtEl>
                                          <p:spTgt spid="27"/>
                                        </p:tgtEl>
                                        <p:attrNameLst>
                                          <p:attrName>ppt_w</p:attrName>
                                        </p:attrNameLst>
                                      </p:cBhvr>
                                      <p:tavLst>
                                        <p:tav tm="0" fmla="#ppt_w*sin(2.5*pi*$)">
                                          <p:val>
                                            <p:fltVal val="0"/>
                                          </p:val>
                                        </p:tav>
                                        <p:tav tm="100000">
                                          <p:val>
                                            <p:fltVal val="1"/>
                                          </p:val>
                                        </p:tav>
                                      </p:tavLst>
                                    </p:anim>
                                    <p:anim calcmode="lin" valueType="num">
                                      <p:cBhvr>
                                        <p:cTn id="30" dur="2000" fill="hold"/>
                                        <p:tgtEl>
                                          <p:spTgt spid="27"/>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anim calcmode="lin" valueType="num">
                                      <p:cBhvr>
                                        <p:cTn id="34" dur="2000" fill="hold"/>
                                        <p:tgtEl>
                                          <p:spTgt spid="20"/>
                                        </p:tgtEl>
                                        <p:attrNameLst>
                                          <p:attrName>ppt_w</p:attrName>
                                        </p:attrNameLst>
                                      </p:cBhvr>
                                      <p:tavLst>
                                        <p:tav tm="0" fmla="#ppt_w*sin(2.5*pi*$)">
                                          <p:val>
                                            <p:fltVal val="0"/>
                                          </p:val>
                                        </p:tav>
                                        <p:tav tm="100000">
                                          <p:val>
                                            <p:fltVal val="1"/>
                                          </p:val>
                                        </p:tav>
                                      </p:tavLst>
                                    </p:anim>
                                    <p:anim calcmode="lin" valueType="num">
                                      <p:cBhvr>
                                        <p:cTn id="35" dur="2000" fill="hold"/>
                                        <p:tgtEl>
                                          <p:spTgt spid="20"/>
                                        </p:tgtEl>
                                        <p:attrNameLst>
                                          <p:attrName>ppt_h</p:attrName>
                                        </p:attrNameLst>
                                      </p:cBhvr>
                                      <p:tavLst>
                                        <p:tav tm="0">
                                          <p:val>
                                            <p:strVal val="#ppt_h"/>
                                          </p:val>
                                        </p:tav>
                                        <p:tav tm="100000">
                                          <p:val>
                                            <p:strVal val="#ppt_h"/>
                                          </p:val>
                                        </p:tav>
                                      </p:tavLst>
                                    </p:anim>
                                  </p:childTnLst>
                                </p:cTn>
                              </p:par>
                              <p:par>
                                <p:cTn id="36" presetID="45"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2000"/>
                                        <p:tgtEl>
                                          <p:spTgt spid="25"/>
                                        </p:tgtEl>
                                      </p:cBhvr>
                                    </p:animEffect>
                                    <p:anim calcmode="lin" valueType="num">
                                      <p:cBhvr>
                                        <p:cTn id="39" dur="2000" fill="hold"/>
                                        <p:tgtEl>
                                          <p:spTgt spid="25"/>
                                        </p:tgtEl>
                                        <p:attrNameLst>
                                          <p:attrName>ppt_w</p:attrName>
                                        </p:attrNameLst>
                                      </p:cBhvr>
                                      <p:tavLst>
                                        <p:tav tm="0" fmla="#ppt_w*sin(2.5*pi*$)">
                                          <p:val>
                                            <p:fltVal val="0"/>
                                          </p:val>
                                        </p:tav>
                                        <p:tav tm="100000">
                                          <p:val>
                                            <p:fltVal val="1"/>
                                          </p:val>
                                        </p:tav>
                                      </p:tavLst>
                                    </p:anim>
                                    <p:anim calcmode="lin" valueType="num">
                                      <p:cBhvr>
                                        <p:cTn id="40" dur="2000" fill="hold"/>
                                        <p:tgtEl>
                                          <p:spTgt spid="25"/>
                                        </p:tgtEl>
                                        <p:attrNameLst>
                                          <p:attrName>ppt_h</p:attrName>
                                        </p:attrNameLst>
                                      </p:cBhvr>
                                      <p:tavLst>
                                        <p:tav tm="0">
                                          <p:val>
                                            <p:strVal val="#ppt_h"/>
                                          </p:val>
                                        </p:tav>
                                        <p:tav tm="100000">
                                          <p:val>
                                            <p:strVal val="#ppt_h"/>
                                          </p:val>
                                        </p:tav>
                                      </p:tavLst>
                                    </p:anim>
                                  </p:childTnLst>
                                </p:cTn>
                              </p:par>
                              <p:par>
                                <p:cTn id="41" presetID="45"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0"/>
                                        <p:tgtEl>
                                          <p:spTgt spid="18"/>
                                        </p:tgtEl>
                                      </p:cBhvr>
                                    </p:animEffect>
                                    <p:anim calcmode="lin" valueType="num">
                                      <p:cBhvr>
                                        <p:cTn id="44" dur="2000" fill="hold"/>
                                        <p:tgtEl>
                                          <p:spTgt spid="18"/>
                                        </p:tgtEl>
                                        <p:attrNameLst>
                                          <p:attrName>ppt_w</p:attrName>
                                        </p:attrNameLst>
                                      </p:cBhvr>
                                      <p:tavLst>
                                        <p:tav tm="0" fmla="#ppt_w*sin(2.5*pi*$)">
                                          <p:val>
                                            <p:fltVal val="0"/>
                                          </p:val>
                                        </p:tav>
                                        <p:tav tm="100000">
                                          <p:val>
                                            <p:fltVal val="1"/>
                                          </p:val>
                                        </p:tav>
                                      </p:tavLst>
                                    </p:anim>
                                    <p:anim calcmode="lin" valueType="num">
                                      <p:cBhvr>
                                        <p:cTn id="45" dur="2000" fill="hold"/>
                                        <p:tgtEl>
                                          <p:spTgt spid="18"/>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000"/>
                                        <p:tgtEl>
                                          <p:spTgt spid="19"/>
                                        </p:tgtEl>
                                      </p:cBhvr>
                                    </p:animEffect>
                                    <p:anim calcmode="lin" valueType="num">
                                      <p:cBhvr>
                                        <p:cTn id="49" dur="2000" fill="hold"/>
                                        <p:tgtEl>
                                          <p:spTgt spid="19"/>
                                        </p:tgtEl>
                                        <p:attrNameLst>
                                          <p:attrName>ppt_w</p:attrName>
                                        </p:attrNameLst>
                                      </p:cBhvr>
                                      <p:tavLst>
                                        <p:tav tm="0" fmla="#ppt_w*sin(2.5*pi*$)">
                                          <p:val>
                                            <p:fltVal val="0"/>
                                          </p:val>
                                        </p:tav>
                                        <p:tav tm="100000">
                                          <p:val>
                                            <p:fltVal val="1"/>
                                          </p:val>
                                        </p:tav>
                                      </p:tavLst>
                                    </p:anim>
                                    <p:anim calcmode="lin" valueType="num">
                                      <p:cBhvr>
                                        <p:cTn id="50" dur="2000" fill="hold"/>
                                        <p:tgtEl>
                                          <p:spTgt spid="19"/>
                                        </p:tgtEl>
                                        <p:attrNameLst>
                                          <p:attrName>ppt_h</p:attrName>
                                        </p:attrNameLst>
                                      </p:cBhvr>
                                      <p:tavLst>
                                        <p:tav tm="0">
                                          <p:val>
                                            <p:strVal val="#ppt_h"/>
                                          </p:val>
                                        </p:tav>
                                        <p:tav tm="100000">
                                          <p:val>
                                            <p:strVal val="#ppt_h"/>
                                          </p:val>
                                        </p:tav>
                                      </p:tavLst>
                                    </p:anim>
                                  </p:childTnLst>
                                </p:cTn>
                              </p:par>
                              <p:par>
                                <p:cTn id="51" presetID="45"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2000"/>
                                        <p:tgtEl>
                                          <p:spTgt spid="16"/>
                                        </p:tgtEl>
                                      </p:cBhvr>
                                    </p:animEffect>
                                    <p:anim calcmode="lin" valueType="num">
                                      <p:cBhvr>
                                        <p:cTn id="54" dur="2000" fill="hold"/>
                                        <p:tgtEl>
                                          <p:spTgt spid="16"/>
                                        </p:tgtEl>
                                        <p:attrNameLst>
                                          <p:attrName>ppt_w</p:attrName>
                                        </p:attrNameLst>
                                      </p:cBhvr>
                                      <p:tavLst>
                                        <p:tav tm="0" fmla="#ppt_w*sin(2.5*pi*$)">
                                          <p:val>
                                            <p:fltVal val="0"/>
                                          </p:val>
                                        </p:tav>
                                        <p:tav tm="100000">
                                          <p:val>
                                            <p:fltVal val="1"/>
                                          </p:val>
                                        </p:tav>
                                      </p:tavLst>
                                    </p:anim>
                                    <p:anim calcmode="lin" valueType="num">
                                      <p:cBhvr>
                                        <p:cTn id="55" dur="2000" fill="hold"/>
                                        <p:tgtEl>
                                          <p:spTgt spid="16"/>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2000"/>
                                        <p:tgtEl>
                                          <p:spTgt spid="17"/>
                                        </p:tgtEl>
                                      </p:cBhvr>
                                    </p:animEffect>
                                    <p:anim calcmode="lin" valueType="num">
                                      <p:cBhvr>
                                        <p:cTn id="59" dur="2000" fill="hold"/>
                                        <p:tgtEl>
                                          <p:spTgt spid="17"/>
                                        </p:tgtEl>
                                        <p:attrNameLst>
                                          <p:attrName>ppt_w</p:attrName>
                                        </p:attrNameLst>
                                      </p:cBhvr>
                                      <p:tavLst>
                                        <p:tav tm="0" fmla="#ppt_w*sin(2.5*pi*$)">
                                          <p:val>
                                            <p:fltVal val="0"/>
                                          </p:val>
                                        </p:tav>
                                        <p:tav tm="100000">
                                          <p:val>
                                            <p:fltVal val="1"/>
                                          </p:val>
                                        </p:tav>
                                      </p:tavLst>
                                    </p:anim>
                                    <p:anim calcmode="lin" valueType="num">
                                      <p:cBhvr>
                                        <p:cTn id="60" dur="2000" fill="hold"/>
                                        <p:tgtEl>
                                          <p:spTgt spid="17"/>
                                        </p:tgtEl>
                                        <p:attrNameLst>
                                          <p:attrName>ppt_h</p:attrName>
                                        </p:attrNameLst>
                                      </p:cBhvr>
                                      <p:tavLst>
                                        <p:tav tm="0">
                                          <p:val>
                                            <p:strVal val="#ppt_h"/>
                                          </p:val>
                                        </p:tav>
                                        <p:tav tm="100000">
                                          <p:val>
                                            <p:strVal val="#ppt_h"/>
                                          </p:val>
                                        </p:tav>
                                      </p:tavLst>
                                    </p:anim>
                                  </p:childTnLst>
                                </p:cTn>
                              </p:par>
                            </p:childTnLst>
                          </p:cTn>
                        </p:par>
                        <p:par>
                          <p:cTn id="61" fill="hold">
                            <p:stCondLst>
                              <p:cond delay="5000"/>
                            </p:stCondLst>
                            <p:childTnLst>
                              <p:par>
                                <p:cTn id="62" presetID="22" presetClass="entr" presetSubtype="4"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down)">
                                      <p:cBhvr>
                                        <p:cTn id="64" dur="500"/>
                                        <p:tgtEl>
                                          <p:spTgt spid="2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500"/>
                                        <p:tgtEl>
                                          <p:spTgt spid="3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down)">
                                      <p:cBhvr>
                                        <p:cTn id="76" dur="500"/>
                                        <p:tgtEl>
                                          <p:spTgt spid="3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down)">
                                      <p:cBhvr>
                                        <p:cTn id="79" dur="500"/>
                                        <p:tgtEl>
                                          <p:spTgt spid="34"/>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down)">
                                      <p:cBhvr>
                                        <p:cTn id="82" dur="500"/>
                                        <p:tgtEl>
                                          <p:spTgt spid="35"/>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down)">
                                      <p:cBhvr>
                                        <p:cTn id="8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17" grpId="0" animBg="1"/>
      <p:bldP spid="18" grpId="0" animBg="1"/>
      <p:bldP spid="19" grpId="0" animBg="1"/>
      <p:bldP spid="20" grpId="0" animBg="1"/>
      <p:bldP spid="25" grpId="0" animBg="1"/>
      <p:bldP spid="26" grpId="0" animBg="1"/>
      <p:bldP spid="27" grpId="0" animBg="1"/>
      <p:bldP spid="28" grpId="0"/>
      <p:bldP spid="29" grpId="0"/>
      <p:bldP spid="30" grpId="0"/>
      <p:bldP spid="31" grpId="0"/>
      <p:bldP spid="33" grpId="0"/>
      <p:bldP spid="34" grpId="0"/>
      <p:bldP spid="35" grpId="0"/>
      <p:bldP spid="36" grpId="0"/>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8"/>
          <p:cNvGrpSpPr/>
          <p:nvPr/>
        </p:nvGrpSpPr>
        <p:grpSpPr>
          <a:xfrm>
            <a:off x="3600145" y="1867892"/>
            <a:ext cx="1946066" cy="1947174"/>
            <a:chOff x="304800" y="673100"/>
            <a:chExt cx="4000500" cy="4000500"/>
          </a:xfrm>
          <a:solidFill>
            <a:schemeClr val="accent1"/>
          </a:solidFill>
          <a:effectLst/>
        </p:grpSpPr>
        <p:sp>
          <p:nvSpPr>
            <p:cNvPr id="20" name="同心圆 19"/>
            <p:cNvSpPr/>
            <p:nvPr/>
          </p:nvSpPr>
          <p:spPr>
            <a:xfrm>
              <a:off x="304800" y="673100"/>
              <a:ext cx="4000500" cy="4000500"/>
            </a:xfrm>
            <a:prstGeom prst="donut">
              <a:avLst>
                <a:gd name="adj" fmla="val 4879"/>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椭圆 21"/>
          <p:cNvSpPr/>
          <p:nvPr/>
        </p:nvSpPr>
        <p:spPr>
          <a:xfrm>
            <a:off x="3699678" y="1967481"/>
            <a:ext cx="1747001" cy="1747995"/>
          </a:xfrm>
          <a:prstGeom prst="ellipse">
            <a:avLst/>
          </a:prstGeom>
          <a:solidFill>
            <a:schemeClr val="bg1"/>
          </a:solidFill>
          <a:ln w="952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23" name="Freeform 174"/>
          <p:cNvSpPr>
            <a:spLocks noEditPoints="1"/>
          </p:cNvSpPr>
          <p:nvPr/>
        </p:nvSpPr>
        <p:spPr bwMode="auto">
          <a:xfrm>
            <a:off x="4385128" y="2144564"/>
            <a:ext cx="373745" cy="373957"/>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accent2"/>
          </a:solidFill>
          <a:ln>
            <a:noFill/>
          </a:ln>
        </p:spPr>
        <p:txBody>
          <a:bodyPr vert="horz" wrap="square" lIns="68571" tIns="34285" rIns="68571" bIns="34285" numCol="1" anchor="t" anchorCtr="0" compatLnSpc="1"/>
          <a:lstStyle/>
          <a:p>
            <a:endParaRPr lang="zh-CN" altLang="en-US"/>
          </a:p>
        </p:txBody>
      </p:sp>
      <p:sp>
        <p:nvSpPr>
          <p:cNvPr id="24" name="矩形 47"/>
          <p:cNvSpPr>
            <a:spLocks noChangeArrowheads="1"/>
          </p:cNvSpPr>
          <p:nvPr/>
        </p:nvSpPr>
        <p:spPr bwMode="auto">
          <a:xfrm>
            <a:off x="3870105" y="2893810"/>
            <a:ext cx="1457782" cy="567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sp>
        <p:nvSpPr>
          <p:cNvPr id="25" name="矩形 24"/>
          <p:cNvSpPr/>
          <p:nvPr/>
        </p:nvSpPr>
        <p:spPr>
          <a:xfrm>
            <a:off x="4163593" y="2651486"/>
            <a:ext cx="894334"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7" name="组合 31"/>
          <p:cNvGrpSpPr/>
          <p:nvPr/>
        </p:nvGrpSpPr>
        <p:grpSpPr>
          <a:xfrm>
            <a:off x="5435871" y="1861530"/>
            <a:ext cx="443510" cy="443763"/>
            <a:chOff x="304800" y="673100"/>
            <a:chExt cx="4000500" cy="4000500"/>
          </a:xfrm>
          <a:solidFill>
            <a:schemeClr val="accent2"/>
          </a:solidFill>
          <a:effectLst/>
        </p:grpSpPr>
        <p:sp>
          <p:nvSpPr>
            <p:cNvPr id="33" name="同心圆 3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椭圆 3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标题 4"/>
          <p:cNvSpPr txBox="1"/>
          <p:nvPr/>
        </p:nvSpPr>
        <p:spPr>
          <a:xfrm>
            <a:off x="5443447" y="1954666"/>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36" name="矩形 35"/>
          <p:cNvSpPr/>
          <p:nvPr/>
        </p:nvSpPr>
        <p:spPr>
          <a:xfrm>
            <a:off x="5983367" y="1708181"/>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5983366" y="1950504"/>
            <a:ext cx="238431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在此录入上述图表的描述说明，录入上述图表的描述说明。</a:t>
            </a:r>
            <a:endParaRPr lang="zh-CN" altLang="en-US" sz="900" dirty="0">
              <a:solidFill>
                <a:schemeClr val="tx1">
                  <a:lumMod val="50000"/>
                  <a:lumOff val="50000"/>
                </a:schemeClr>
              </a:solidFill>
              <a:sym typeface="微软雅黑" panose="020B0503020204020204" pitchFamily="34" charset="-122"/>
            </a:endParaRPr>
          </a:p>
        </p:txBody>
      </p:sp>
      <p:grpSp>
        <p:nvGrpSpPr>
          <p:cNvPr id="19" name="组合 37"/>
          <p:cNvGrpSpPr/>
          <p:nvPr/>
        </p:nvGrpSpPr>
        <p:grpSpPr>
          <a:xfrm>
            <a:off x="5689587" y="2728681"/>
            <a:ext cx="443510" cy="443763"/>
            <a:chOff x="304800" y="673100"/>
            <a:chExt cx="4000500" cy="4000500"/>
          </a:xfrm>
          <a:solidFill>
            <a:schemeClr val="accent3"/>
          </a:solidFill>
          <a:effectLst/>
        </p:grpSpPr>
        <p:sp>
          <p:nvSpPr>
            <p:cNvPr id="39" name="同心圆 3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标题 4"/>
          <p:cNvSpPr txBox="1"/>
          <p:nvPr/>
        </p:nvSpPr>
        <p:spPr>
          <a:xfrm>
            <a:off x="5697163" y="2821817"/>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15%</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42" name="矩形 41"/>
          <p:cNvSpPr/>
          <p:nvPr/>
        </p:nvSpPr>
        <p:spPr>
          <a:xfrm>
            <a:off x="6237083" y="2575332"/>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6237082" y="2817655"/>
            <a:ext cx="238431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在此录入上述图表的描述说明，录入上述图表的描述说明。</a:t>
            </a:r>
            <a:endParaRPr lang="zh-CN" altLang="en-US" sz="900" dirty="0">
              <a:solidFill>
                <a:schemeClr val="tx1">
                  <a:lumMod val="50000"/>
                  <a:lumOff val="50000"/>
                </a:schemeClr>
              </a:solidFill>
              <a:sym typeface="微软雅黑" panose="020B0503020204020204" pitchFamily="34" charset="-122"/>
            </a:endParaRPr>
          </a:p>
        </p:txBody>
      </p:sp>
      <p:grpSp>
        <p:nvGrpSpPr>
          <p:cNvPr id="26" name="组合 43"/>
          <p:cNvGrpSpPr/>
          <p:nvPr/>
        </p:nvGrpSpPr>
        <p:grpSpPr>
          <a:xfrm>
            <a:off x="5381879" y="3484998"/>
            <a:ext cx="443510" cy="443763"/>
            <a:chOff x="304800" y="673100"/>
            <a:chExt cx="4000500" cy="4000500"/>
          </a:xfrm>
          <a:solidFill>
            <a:schemeClr val="accent2"/>
          </a:solidFill>
          <a:effectLst/>
        </p:grpSpPr>
        <p:sp>
          <p:nvSpPr>
            <p:cNvPr id="45" name="同心圆 4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标题 4"/>
          <p:cNvSpPr txBox="1"/>
          <p:nvPr/>
        </p:nvSpPr>
        <p:spPr>
          <a:xfrm>
            <a:off x="5389455" y="3578135"/>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30%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48" name="矩形 47"/>
          <p:cNvSpPr/>
          <p:nvPr/>
        </p:nvSpPr>
        <p:spPr>
          <a:xfrm>
            <a:off x="5929375" y="3331649"/>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929374" y="3573972"/>
            <a:ext cx="2384313"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在此录入上述图表的描述说明，录入上述图表的描述说明。</a:t>
            </a:r>
            <a:endParaRPr lang="zh-CN" altLang="en-US" sz="900" dirty="0">
              <a:solidFill>
                <a:schemeClr val="tx1">
                  <a:lumMod val="50000"/>
                  <a:lumOff val="50000"/>
                </a:schemeClr>
              </a:solidFill>
              <a:sym typeface="微软雅黑" panose="020B0503020204020204" pitchFamily="34" charset="-122"/>
            </a:endParaRPr>
          </a:p>
        </p:txBody>
      </p:sp>
      <p:grpSp>
        <p:nvGrpSpPr>
          <p:cNvPr id="27" name="组合 49"/>
          <p:cNvGrpSpPr/>
          <p:nvPr/>
        </p:nvGrpSpPr>
        <p:grpSpPr>
          <a:xfrm>
            <a:off x="3276194" y="1858668"/>
            <a:ext cx="443510" cy="443763"/>
            <a:chOff x="304800" y="673100"/>
            <a:chExt cx="4000500" cy="4000500"/>
          </a:xfrm>
          <a:solidFill>
            <a:schemeClr val="accent1"/>
          </a:solidFill>
          <a:effectLst/>
        </p:grpSpPr>
        <p:sp>
          <p:nvSpPr>
            <p:cNvPr id="51" name="同心圆 5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标题 4"/>
          <p:cNvSpPr txBox="1"/>
          <p:nvPr/>
        </p:nvSpPr>
        <p:spPr>
          <a:xfrm>
            <a:off x="3283769" y="1951804"/>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54" name="矩形 53"/>
          <p:cNvSpPr/>
          <p:nvPr/>
        </p:nvSpPr>
        <p:spPr>
          <a:xfrm>
            <a:off x="1325549" y="1708181"/>
            <a:ext cx="1788668" cy="253900"/>
          </a:xfrm>
          <a:prstGeom prst="rect">
            <a:avLst/>
          </a:prstGeom>
        </p:spPr>
        <p:txBody>
          <a:bodyPr wrap="square" lIns="68564" tIns="34282" rIns="68564" bIns="34282">
            <a:spAutoFit/>
          </a:bodyPr>
          <a:lstStyle/>
          <a:p>
            <a:pPr algn="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1008532" y="1950504"/>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grpSp>
        <p:nvGrpSpPr>
          <p:cNvPr id="28" name="组合 55"/>
          <p:cNvGrpSpPr/>
          <p:nvPr/>
        </p:nvGrpSpPr>
        <p:grpSpPr>
          <a:xfrm>
            <a:off x="3006234" y="2725819"/>
            <a:ext cx="443510" cy="443763"/>
            <a:chOff x="304800" y="673100"/>
            <a:chExt cx="4000500" cy="4000500"/>
          </a:xfrm>
          <a:solidFill>
            <a:schemeClr val="accent4"/>
          </a:solidFill>
          <a:effectLst/>
        </p:grpSpPr>
        <p:sp>
          <p:nvSpPr>
            <p:cNvPr id="57" name="同心圆 5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标题 4"/>
          <p:cNvSpPr txBox="1"/>
          <p:nvPr/>
        </p:nvSpPr>
        <p:spPr>
          <a:xfrm>
            <a:off x="3013810" y="2818955"/>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15%</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60" name="矩形 59"/>
          <p:cNvSpPr/>
          <p:nvPr/>
        </p:nvSpPr>
        <p:spPr>
          <a:xfrm>
            <a:off x="1055589" y="2575332"/>
            <a:ext cx="1788668" cy="253900"/>
          </a:xfrm>
          <a:prstGeom prst="rect">
            <a:avLst/>
          </a:prstGeom>
        </p:spPr>
        <p:txBody>
          <a:bodyPr wrap="square" lIns="68564" tIns="34282" rIns="68564" bIns="34282">
            <a:spAutoFit/>
          </a:bodyPr>
          <a:lstStyle/>
          <a:p>
            <a:pPr algn="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矩形 47"/>
          <p:cNvSpPr>
            <a:spLocks noChangeArrowheads="1"/>
          </p:cNvSpPr>
          <p:nvPr/>
        </p:nvSpPr>
        <p:spPr bwMode="auto">
          <a:xfrm>
            <a:off x="738572" y="2817655"/>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grpSp>
        <p:nvGrpSpPr>
          <p:cNvPr id="29" name="组合 61"/>
          <p:cNvGrpSpPr/>
          <p:nvPr/>
        </p:nvGrpSpPr>
        <p:grpSpPr>
          <a:xfrm>
            <a:off x="3318611" y="3479348"/>
            <a:ext cx="443510" cy="443763"/>
            <a:chOff x="304800" y="673100"/>
            <a:chExt cx="4000500" cy="4000500"/>
          </a:xfrm>
          <a:solidFill>
            <a:schemeClr val="accent1"/>
          </a:solidFill>
          <a:effectLst/>
        </p:grpSpPr>
        <p:sp>
          <p:nvSpPr>
            <p:cNvPr id="63" name="同心圆 6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标题 4"/>
          <p:cNvSpPr txBox="1"/>
          <p:nvPr/>
        </p:nvSpPr>
        <p:spPr>
          <a:xfrm>
            <a:off x="3326187" y="3572485"/>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200" b="1" dirty="0">
                <a:solidFill>
                  <a:schemeClr val="bg1"/>
                </a:solidFill>
                <a:latin typeface="方正兰亭黑简体" panose="02000000000000000000" pitchFamily="2" charset="-122"/>
                <a:ea typeface="方正兰亭黑简体" panose="02000000000000000000" pitchFamily="2" charset="-122"/>
              </a:rPr>
              <a:t>20%</a:t>
            </a:r>
            <a:endParaRPr lang="en-US" altLang="zh-CN" sz="12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1367966" y="3385672"/>
            <a:ext cx="1788668" cy="253900"/>
          </a:xfrm>
          <a:prstGeom prst="rect">
            <a:avLst/>
          </a:prstGeom>
        </p:spPr>
        <p:txBody>
          <a:bodyPr wrap="square" lIns="68564" tIns="34282" rIns="68564" bIns="34282">
            <a:spAutoFit/>
          </a:bodyPr>
          <a:lstStyle/>
          <a:p>
            <a:pPr algn="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矩形 47"/>
          <p:cNvSpPr>
            <a:spLocks noChangeArrowheads="1"/>
          </p:cNvSpPr>
          <p:nvPr/>
        </p:nvSpPr>
        <p:spPr bwMode="auto">
          <a:xfrm>
            <a:off x="1050949" y="3627995"/>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在此录入上述图表的描述明，在此录入上述图表的描述说</a:t>
            </a:r>
            <a:endParaRPr lang="zh-CN" altLang="en-US" sz="900" dirty="0">
              <a:solidFill>
                <a:schemeClr val="tx1">
                  <a:lumMod val="50000"/>
                  <a:lumOff val="50000"/>
                </a:schemeClr>
              </a:solidFill>
              <a:sym typeface="微软雅黑" panose="020B0503020204020204" pitchFamily="34" charset="-122"/>
            </a:endParaRPr>
          </a:p>
        </p:txBody>
      </p:sp>
      <p:sp>
        <p:nvSpPr>
          <p:cNvPr id="68" name="TextBox 67"/>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heel(1)">
                                      <p:cBhvr>
                                        <p:cTn id="13" dur="2000"/>
                                        <p:tgtEl>
                                          <p:spTgt spid="22"/>
                                        </p:tgtEl>
                                      </p:cBhvr>
                                    </p:animEffect>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ppt_x"/>
                                          </p:val>
                                        </p:tav>
                                        <p:tav tm="100000">
                                          <p:val>
                                            <p:strVal val="#ppt_x"/>
                                          </p:val>
                                        </p:tav>
                                      </p:tavLst>
                                    </p:anim>
                                    <p:anim calcmode="lin" valueType="num">
                                      <p:cBhvr additive="base">
                                        <p:cTn id="27" dur="500" fill="hold"/>
                                        <p:tgtEl>
                                          <p:spTgt spid="24"/>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14" presetClass="entr" presetSubtype="10" fill="hold" grpId="0" nodeType="withEffect">
                                  <p:stCondLst>
                                    <p:cond delay="500"/>
                                  </p:stCondLst>
                                  <p:childTnLst>
                                    <p:set>
                                      <p:cBhvr>
                                        <p:cTn id="41" dur="1" fill="hold">
                                          <p:stCondLst>
                                            <p:cond delay="0"/>
                                          </p:stCondLst>
                                        </p:cTn>
                                        <p:tgtEl>
                                          <p:spTgt spid="36"/>
                                        </p:tgtEl>
                                        <p:attrNameLst>
                                          <p:attrName>style.visibility</p:attrName>
                                        </p:attrNameLst>
                                      </p:cBhvr>
                                      <p:to>
                                        <p:strVal val="visible"/>
                                      </p:to>
                                    </p:set>
                                    <p:animEffect transition="in" filter="randombar(horizontal)">
                                      <p:cBhvr>
                                        <p:cTn id="42" dur="400"/>
                                        <p:tgtEl>
                                          <p:spTgt spid="36"/>
                                        </p:tgtEl>
                                      </p:cBhvr>
                                    </p:animEffect>
                                  </p:childTnLst>
                                </p:cTn>
                              </p:par>
                              <p:par>
                                <p:cTn id="43" presetID="14" presetClass="entr" presetSubtype="10" fill="hold" grpId="0" nodeType="withEffect">
                                  <p:stCondLst>
                                    <p:cond delay="50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400"/>
                                        <p:tgtEl>
                                          <p:spTgt spid="37"/>
                                        </p:tgtEl>
                                      </p:cBhvr>
                                    </p:animEffect>
                                  </p:childTnLst>
                                </p:cTn>
                              </p:par>
                            </p:childTnLst>
                          </p:cTn>
                        </p:par>
                        <p:par>
                          <p:cTn id="46" fill="hold">
                            <p:stCondLst>
                              <p:cond delay="5000"/>
                            </p:stCondLst>
                            <p:childTnLst>
                              <p:par>
                                <p:cTn id="47" presetID="53" presetClass="entr" presetSubtype="16"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par>
                                <p:cTn id="58" presetID="14" presetClass="entr" presetSubtype="10" fill="hold" grpId="0" nodeType="withEffect">
                                  <p:stCondLst>
                                    <p:cond delay="50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400"/>
                                        <p:tgtEl>
                                          <p:spTgt spid="42"/>
                                        </p:tgtEl>
                                      </p:cBhvr>
                                    </p:animEffect>
                                  </p:childTnLst>
                                </p:cTn>
                              </p:par>
                              <p:par>
                                <p:cTn id="61" presetID="14" presetClass="entr" presetSubtype="10" fill="hold" grpId="0" nodeType="withEffect">
                                  <p:stCondLst>
                                    <p:cond delay="500"/>
                                  </p:stCondLst>
                                  <p:childTnLst>
                                    <p:set>
                                      <p:cBhvr>
                                        <p:cTn id="62" dur="1" fill="hold">
                                          <p:stCondLst>
                                            <p:cond delay="0"/>
                                          </p:stCondLst>
                                        </p:cTn>
                                        <p:tgtEl>
                                          <p:spTgt spid="43"/>
                                        </p:tgtEl>
                                        <p:attrNameLst>
                                          <p:attrName>style.visibility</p:attrName>
                                        </p:attrNameLst>
                                      </p:cBhvr>
                                      <p:to>
                                        <p:strVal val="visible"/>
                                      </p:to>
                                    </p:set>
                                    <p:animEffect transition="in" filter="randombar(horizontal)">
                                      <p:cBhvr>
                                        <p:cTn id="63" dur="400"/>
                                        <p:tgtEl>
                                          <p:spTgt spid="43"/>
                                        </p:tgtEl>
                                      </p:cBhvr>
                                    </p:animEffect>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Effect transition="in" filter="fade">
                                      <p:cBhvr>
                                        <p:cTn id="75" dur="500"/>
                                        <p:tgtEl>
                                          <p:spTgt spid="47"/>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48"/>
                                        </p:tgtEl>
                                        <p:attrNameLst>
                                          <p:attrName>style.visibility</p:attrName>
                                        </p:attrNameLst>
                                      </p:cBhvr>
                                      <p:to>
                                        <p:strVal val="visible"/>
                                      </p:to>
                                    </p:set>
                                    <p:animEffect transition="in" filter="randombar(horizontal)">
                                      <p:cBhvr>
                                        <p:cTn id="78" dur="400"/>
                                        <p:tgtEl>
                                          <p:spTgt spid="48"/>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400"/>
                                        <p:tgtEl>
                                          <p:spTgt spid="49"/>
                                        </p:tgtEl>
                                      </p:cBhvr>
                                    </p:animEffect>
                                  </p:childTnLst>
                                </p:cTn>
                              </p:par>
                            </p:childTnLst>
                          </p:cTn>
                        </p:par>
                        <p:par>
                          <p:cTn id="82" fill="hold">
                            <p:stCondLst>
                              <p:cond delay="7000"/>
                            </p:stCondLst>
                            <p:childTnLst>
                              <p:par>
                                <p:cTn id="83" presetID="53" presetClass="entr" presetSubtype="16" fill="hold"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500"/>
                            </p:stCondLst>
                            <p:childTnLst>
                              <p:par>
                                <p:cTn id="89" presetID="53" presetClass="entr" presetSubtype="16"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Effect transition="in" filter="fade">
                                      <p:cBhvr>
                                        <p:cTn id="93" dur="500"/>
                                        <p:tgtEl>
                                          <p:spTgt spid="53"/>
                                        </p:tgtEl>
                                      </p:cBhvr>
                                    </p:animEffect>
                                  </p:childTnLst>
                                </p:cTn>
                              </p:par>
                              <p:par>
                                <p:cTn id="94" presetID="14" presetClass="entr" presetSubtype="10" fill="hold" grpId="0" nodeType="withEffect">
                                  <p:stCondLst>
                                    <p:cond delay="500"/>
                                  </p:stCondLst>
                                  <p:childTnLst>
                                    <p:set>
                                      <p:cBhvr>
                                        <p:cTn id="95" dur="1" fill="hold">
                                          <p:stCondLst>
                                            <p:cond delay="0"/>
                                          </p:stCondLst>
                                        </p:cTn>
                                        <p:tgtEl>
                                          <p:spTgt spid="54"/>
                                        </p:tgtEl>
                                        <p:attrNameLst>
                                          <p:attrName>style.visibility</p:attrName>
                                        </p:attrNameLst>
                                      </p:cBhvr>
                                      <p:to>
                                        <p:strVal val="visible"/>
                                      </p:to>
                                    </p:set>
                                    <p:animEffect transition="in" filter="randombar(horizontal)">
                                      <p:cBhvr>
                                        <p:cTn id="96" dur="400"/>
                                        <p:tgtEl>
                                          <p:spTgt spid="54"/>
                                        </p:tgtEl>
                                      </p:cBhvr>
                                    </p:animEffect>
                                  </p:childTnLst>
                                </p:cTn>
                              </p:par>
                              <p:par>
                                <p:cTn id="97" presetID="14" presetClass="entr" presetSubtype="10" fill="hold" grpId="0" nodeType="withEffect">
                                  <p:stCondLst>
                                    <p:cond delay="500"/>
                                  </p:stCondLst>
                                  <p:childTnLst>
                                    <p:set>
                                      <p:cBhvr>
                                        <p:cTn id="98" dur="1" fill="hold">
                                          <p:stCondLst>
                                            <p:cond delay="0"/>
                                          </p:stCondLst>
                                        </p:cTn>
                                        <p:tgtEl>
                                          <p:spTgt spid="55"/>
                                        </p:tgtEl>
                                        <p:attrNameLst>
                                          <p:attrName>style.visibility</p:attrName>
                                        </p:attrNameLst>
                                      </p:cBhvr>
                                      <p:to>
                                        <p:strVal val="visible"/>
                                      </p:to>
                                    </p:set>
                                    <p:animEffect transition="in" filter="randombar(horizontal)">
                                      <p:cBhvr>
                                        <p:cTn id="99" dur="400"/>
                                        <p:tgtEl>
                                          <p:spTgt spid="55"/>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childTnLst>
                                </p:cTn>
                              </p:par>
                            </p:childTnLst>
                          </p:cTn>
                        </p:par>
                        <p:par>
                          <p:cTn id="106" fill="hold">
                            <p:stCondLst>
                              <p:cond delay="8500"/>
                            </p:stCondLst>
                            <p:childTnLst>
                              <p:par>
                                <p:cTn id="107" presetID="53" presetClass="entr" presetSubtype="16" fill="hold" grpId="0" nodeType="afterEffect">
                                  <p:stCondLst>
                                    <p:cond delay="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Effect transition="in" filter="fade">
                                      <p:cBhvr>
                                        <p:cTn id="111" dur="500"/>
                                        <p:tgtEl>
                                          <p:spTgt spid="59"/>
                                        </p:tgtEl>
                                      </p:cBhvr>
                                    </p:animEffect>
                                  </p:childTnLst>
                                </p:cTn>
                              </p:par>
                              <p:par>
                                <p:cTn id="112" presetID="14" presetClass="entr" presetSubtype="10" fill="hold" grpId="0" nodeType="withEffect">
                                  <p:stCondLst>
                                    <p:cond delay="500"/>
                                  </p:stCondLst>
                                  <p:childTnLst>
                                    <p:set>
                                      <p:cBhvr>
                                        <p:cTn id="113" dur="1" fill="hold">
                                          <p:stCondLst>
                                            <p:cond delay="0"/>
                                          </p:stCondLst>
                                        </p:cTn>
                                        <p:tgtEl>
                                          <p:spTgt spid="60"/>
                                        </p:tgtEl>
                                        <p:attrNameLst>
                                          <p:attrName>style.visibility</p:attrName>
                                        </p:attrNameLst>
                                      </p:cBhvr>
                                      <p:to>
                                        <p:strVal val="visible"/>
                                      </p:to>
                                    </p:set>
                                    <p:animEffect transition="in" filter="randombar(horizontal)">
                                      <p:cBhvr>
                                        <p:cTn id="114" dur="400"/>
                                        <p:tgtEl>
                                          <p:spTgt spid="60"/>
                                        </p:tgtEl>
                                      </p:cBhvr>
                                    </p:animEffect>
                                  </p:childTnLst>
                                </p:cTn>
                              </p:par>
                              <p:par>
                                <p:cTn id="115" presetID="14" presetClass="entr" presetSubtype="10" fill="hold" grpId="0" nodeType="withEffect">
                                  <p:stCondLst>
                                    <p:cond delay="500"/>
                                  </p:stCondLst>
                                  <p:childTnLst>
                                    <p:set>
                                      <p:cBhvr>
                                        <p:cTn id="116" dur="1" fill="hold">
                                          <p:stCondLst>
                                            <p:cond delay="0"/>
                                          </p:stCondLst>
                                        </p:cTn>
                                        <p:tgtEl>
                                          <p:spTgt spid="61"/>
                                        </p:tgtEl>
                                        <p:attrNameLst>
                                          <p:attrName>style.visibility</p:attrName>
                                        </p:attrNameLst>
                                      </p:cBhvr>
                                      <p:to>
                                        <p:strVal val="visible"/>
                                      </p:to>
                                    </p:set>
                                    <p:animEffect transition="in" filter="randombar(horizontal)">
                                      <p:cBhvr>
                                        <p:cTn id="117" dur="400"/>
                                        <p:tgtEl>
                                          <p:spTgt spid="61"/>
                                        </p:tgtEl>
                                      </p:cBhvr>
                                    </p:animEffect>
                                  </p:childTnLst>
                                </p:cTn>
                              </p:par>
                            </p:childTnLst>
                          </p:cTn>
                        </p:par>
                        <p:par>
                          <p:cTn id="118" fill="hold">
                            <p:stCondLst>
                              <p:cond delay="9000"/>
                            </p:stCondLst>
                            <p:childTnLst>
                              <p:par>
                                <p:cTn id="119" presetID="53" presetClass="entr" presetSubtype="16" fill="hold" nodeType="after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p:cTn id="121" dur="500" fill="hold"/>
                                        <p:tgtEl>
                                          <p:spTgt spid="29"/>
                                        </p:tgtEl>
                                        <p:attrNameLst>
                                          <p:attrName>ppt_w</p:attrName>
                                        </p:attrNameLst>
                                      </p:cBhvr>
                                      <p:tavLst>
                                        <p:tav tm="0">
                                          <p:val>
                                            <p:fltVal val="0"/>
                                          </p:val>
                                        </p:tav>
                                        <p:tav tm="100000">
                                          <p:val>
                                            <p:strVal val="#ppt_w"/>
                                          </p:val>
                                        </p:tav>
                                      </p:tavLst>
                                    </p:anim>
                                    <p:anim calcmode="lin" valueType="num">
                                      <p:cBhvr>
                                        <p:cTn id="122" dur="500" fill="hold"/>
                                        <p:tgtEl>
                                          <p:spTgt spid="29"/>
                                        </p:tgtEl>
                                        <p:attrNameLst>
                                          <p:attrName>ppt_h</p:attrName>
                                        </p:attrNameLst>
                                      </p:cBhvr>
                                      <p:tavLst>
                                        <p:tav tm="0">
                                          <p:val>
                                            <p:fltVal val="0"/>
                                          </p:val>
                                        </p:tav>
                                        <p:tav tm="100000">
                                          <p:val>
                                            <p:strVal val="#ppt_h"/>
                                          </p:val>
                                        </p:tav>
                                      </p:tavLst>
                                    </p:anim>
                                    <p:animEffect transition="in" filter="fade">
                                      <p:cBhvr>
                                        <p:cTn id="123" dur="500"/>
                                        <p:tgtEl>
                                          <p:spTgt spid="29"/>
                                        </p:tgtEl>
                                      </p:cBhvr>
                                    </p:animEffect>
                                  </p:childTnLst>
                                </p:cTn>
                              </p:par>
                            </p:childTnLst>
                          </p:cTn>
                        </p:par>
                        <p:par>
                          <p:cTn id="124" fill="hold">
                            <p:stCondLst>
                              <p:cond delay="9500"/>
                            </p:stCondLst>
                            <p:childTnLst>
                              <p:par>
                                <p:cTn id="125" presetID="53" presetClass="entr" presetSubtype="16" fill="hold" grpId="0" nodeType="afterEffect">
                                  <p:stCondLst>
                                    <p:cond delay="0"/>
                                  </p:stCondLst>
                                  <p:childTnLst>
                                    <p:set>
                                      <p:cBhvr>
                                        <p:cTn id="126" dur="1" fill="hold">
                                          <p:stCondLst>
                                            <p:cond delay="0"/>
                                          </p:stCondLst>
                                        </p:cTn>
                                        <p:tgtEl>
                                          <p:spTgt spid="65"/>
                                        </p:tgtEl>
                                        <p:attrNameLst>
                                          <p:attrName>style.visibility</p:attrName>
                                        </p:attrNameLst>
                                      </p:cBhvr>
                                      <p:to>
                                        <p:strVal val="visible"/>
                                      </p:to>
                                    </p:set>
                                    <p:anim calcmode="lin" valueType="num">
                                      <p:cBhvr>
                                        <p:cTn id="127" dur="500" fill="hold"/>
                                        <p:tgtEl>
                                          <p:spTgt spid="65"/>
                                        </p:tgtEl>
                                        <p:attrNameLst>
                                          <p:attrName>ppt_w</p:attrName>
                                        </p:attrNameLst>
                                      </p:cBhvr>
                                      <p:tavLst>
                                        <p:tav tm="0">
                                          <p:val>
                                            <p:fltVal val="0"/>
                                          </p:val>
                                        </p:tav>
                                        <p:tav tm="100000">
                                          <p:val>
                                            <p:strVal val="#ppt_w"/>
                                          </p:val>
                                        </p:tav>
                                      </p:tavLst>
                                    </p:anim>
                                    <p:anim calcmode="lin" valueType="num">
                                      <p:cBhvr>
                                        <p:cTn id="128" dur="500" fill="hold"/>
                                        <p:tgtEl>
                                          <p:spTgt spid="65"/>
                                        </p:tgtEl>
                                        <p:attrNameLst>
                                          <p:attrName>ppt_h</p:attrName>
                                        </p:attrNameLst>
                                      </p:cBhvr>
                                      <p:tavLst>
                                        <p:tav tm="0">
                                          <p:val>
                                            <p:fltVal val="0"/>
                                          </p:val>
                                        </p:tav>
                                        <p:tav tm="100000">
                                          <p:val>
                                            <p:strVal val="#ppt_h"/>
                                          </p:val>
                                        </p:tav>
                                      </p:tavLst>
                                    </p:anim>
                                    <p:animEffect transition="in" filter="fade">
                                      <p:cBhvr>
                                        <p:cTn id="129" dur="500"/>
                                        <p:tgtEl>
                                          <p:spTgt spid="65"/>
                                        </p:tgtEl>
                                      </p:cBhvr>
                                    </p:animEffect>
                                  </p:childTnLst>
                                </p:cTn>
                              </p:par>
                              <p:par>
                                <p:cTn id="130" presetID="14" presetClass="entr" presetSubtype="10" fill="hold" grpId="0" nodeType="withEffect">
                                  <p:stCondLst>
                                    <p:cond delay="500"/>
                                  </p:stCondLst>
                                  <p:childTnLst>
                                    <p:set>
                                      <p:cBhvr>
                                        <p:cTn id="131" dur="1" fill="hold">
                                          <p:stCondLst>
                                            <p:cond delay="0"/>
                                          </p:stCondLst>
                                        </p:cTn>
                                        <p:tgtEl>
                                          <p:spTgt spid="66"/>
                                        </p:tgtEl>
                                        <p:attrNameLst>
                                          <p:attrName>style.visibility</p:attrName>
                                        </p:attrNameLst>
                                      </p:cBhvr>
                                      <p:to>
                                        <p:strVal val="visible"/>
                                      </p:to>
                                    </p:set>
                                    <p:animEffect transition="in" filter="randombar(horizontal)">
                                      <p:cBhvr>
                                        <p:cTn id="132" dur="400"/>
                                        <p:tgtEl>
                                          <p:spTgt spid="66"/>
                                        </p:tgtEl>
                                      </p:cBhvr>
                                    </p:animEffect>
                                  </p:childTnLst>
                                </p:cTn>
                              </p:par>
                              <p:par>
                                <p:cTn id="133" presetID="14" presetClass="entr" presetSubtype="10" fill="hold" grpId="0" nodeType="withEffect">
                                  <p:stCondLst>
                                    <p:cond delay="500"/>
                                  </p:stCondLst>
                                  <p:childTnLst>
                                    <p:set>
                                      <p:cBhvr>
                                        <p:cTn id="134" dur="1" fill="hold">
                                          <p:stCondLst>
                                            <p:cond delay="0"/>
                                          </p:stCondLst>
                                        </p:cTn>
                                        <p:tgtEl>
                                          <p:spTgt spid="67"/>
                                        </p:tgtEl>
                                        <p:attrNameLst>
                                          <p:attrName>style.visibility</p:attrName>
                                        </p:attrNameLst>
                                      </p:cBhvr>
                                      <p:to>
                                        <p:strVal val="visible"/>
                                      </p:to>
                                    </p:set>
                                    <p:animEffect transition="in" filter="randombar(horizontal)">
                                      <p:cBhvr>
                                        <p:cTn id="135" dur="400"/>
                                        <p:tgtEl>
                                          <p:spTgt spid="67"/>
                                        </p:tgtEl>
                                      </p:cBhvr>
                                    </p:animEffect>
                                  </p:childTnLst>
                                </p:cTn>
                              </p:par>
                            </p:childTnLst>
                          </p:cTn>
                        </p:par>
                        <p:par>
                          <p:cTn id="136" fill="hold">
                            <p:stCondLst>
                              <p:cond delay="10000"/>
                            </p:stCondLst>
                            <p:childTnLst>
                              <p:par>
                                <p:cTn id="137" presetID="10" presetClass="entr" presetSubtype="0" fill="hold" grpId="0" nodeType="after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p:bldP spid="25" grpId="0"/>
      <p:bldP spid="35" grpId="0"/>
      <p:bldP spid="36" grpId="0"/>
      <p:bldP spid="37" grpId="0"/>
      <p:bldP spid="41" grpId="0"/>
      <p:bldP spid="42" grpId="0"/>
      <p:bldP spid="43" grpId="0"/>
      <p:bldP spid="47" grpId="0"/>
      <p:bldP spid="48" grpId="0"/>
      <p:bldP spid="49" grpId="0"/>
      <p:bldP spid="53" grpId="0"/>
      <p:bldP spid="54" grpId="0"/>
      <p:bldP spid="55" grpId="0"/>
      <p:bldP spid="59" grpId="0"/>
      <p:bldP spid="60" grpId="0"/>
      <p:bldP spid="61" grpId="0"/>
      <p:bldP spid="65" grpId="0"/>
      <p:bldP spid="66" grpId="0"/>
      <p:bldP spid="67" grpId="0"/>
      <p:bldP spid="6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3" name="组合 74"/>
          <p:cNvGrpSpPr/>
          <p:nvPr/>
        </p:nvGrpSpPr>
        <p:grpSpPr bwMode="auto">
          <a:xfrm>
            <a:off x="4193237" y="1403743"/>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anose="02010600040101010101" pitchFamily="2" charset="-122"/>
                  <a:ea typeface="华文细黑" panose="02010600040101010101" pitchFamily="2" charset="-122"/>
                </a:rPr>
                <a:t>02</a:t>
              </a:r>
              <a:endParaRPr lang="zh-CN" altLang="en-US" sz="3600" dirty="0">
                <a:solidFill>
                  <a:schemeClr val="bg1">
                    <a:lumMod val="95000"/>
                  </a:schemeClr>
                </a:solidFill>
                <a:latin typeface="华文细黑" panose="02010600040101010101" pitchFamily="2" charset="-122"/>
                <a:ea typeface="华文细黑" panose="02010600040101010101" pitchFamily="2" charset="-122"/>
              </a:endParaRPr>
            </a:p>
          </p:txBody>
        </p:sp>
      </p:grpSp>
      <p:grpSp>
        <p:nvGrpSpPr>
          <p:cNvPr id="4" name="组合 25"/>
          <p:cNvGrpSpPr/>
          <p:nvPr/>
        </p:nvGrpSpPr>
        <p:grpSpPr bwMode="auto">
          <a:xfrm>
            <a:off x="3688919" y="2596478"/>
            <a:ext cx="1935238" cy="655176"/>
            <a:chOff x="-126216" y="0"/>
            <a:chExt cx="2582455" cy="873867"/>
          </a:xfrm>
        </p:grpSpPr>
        <p:sp>
          <p:nvSpPr>
            <p:cNvPr id="27" name="文本框 66"/>
            <p:cNvSpPr txBox="1">
              <a:spLocks noChangeArrowheads="1"/>
            </p:cNvSpPr>
            <p:nvPr/>
          </p:nvSpPr>
          <p:spPr bwMode="auto">
            <a:xfrm>
              <a:off x="-126216" y="0"/>
              <a:ext cx="2582455"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542848"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542848"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694620"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694620"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r="49352"/>
          <a:stretch>
            <a:fillRect/>
          </a:stretch>
        </p:blipFill>
        <p:spPr>
          <a:xfrm>
            <a:off x="7373766" y="740721"/>
            <a:ext cx="1768824" cy="3653760"/>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50729" r="-6305"/>
          <a:stretch>
            <a:fillRect/>
          </a:stretch>
        </p:blipFill>
        <p:spPr>
          <a:xfrm>
            <a:off x="0" y="740721"/>
            <a:ext cx="1940925" cy="3653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600" fill="hold"/>
                                        <p:tgtEl>
                                          <p:spTgt spid="29"/>
                                        </p:tgtEl>
                                        <p:attrNameLst>
                                          <p:attrName>ppt_x</p:attrName>
                                        </p:attrNameLst>
                                      </p:cBhvr>
                                      <p:tavLst>
                                        <p:tav tm="0">
                                          <p:val>
                                            <p:strVal val="0-#ppt_w/2"/>
                                          </p:val>
                                        </p:tav>
                                        <p:tav tm="100000">
                                          <p:val>
                                            <p:strVal val="#ppt_x"/>
                                          </p:val>
                                        </p:tav>
                                      </p:tavLst>
                                    </p:anim>
                                    <p:anim calcmode="lin" valueType="num">
                                      <p:cBhvr additive="base">
                                        <p:cTn id="28" dur="6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600" fill="hold"/>
                                        <p:tgtEl>
                                          <p:spTgt spid="30"/>
                                        </p:tgtEl>
                                        <p:attrNameLst>
                                          <p:attrName>ppt_x</p:attrName>
                                        </p:attrNameLst>
                                      </p:cBhvr>
                                      <p:tavLst>
                                        <p:tav tm="0">
                                          <p:val>
                                            <p:strVal val="0-#ppt_w/2"/>
                                          </p:val>
                                        </p:tav>
                                        <p:tav tm="100000">
                                          <p:val>
                                            <p:strVal val="#ppt_x"/>
                                          </p:val>
                                        </p:tav>
                                      </p:tavLst>
                                    </p:anim>
                                    <p:anim calcmode="lin" valueType="num">
                                      <p:cBhvr additive="base">
                                        <p:cTn id="32" dur="6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600" fill="hold"/>
                                        <p:tgtEl>
                                          <p:spTgt spid="31"/>
                                        </p:tgtEl>
                                        <p:attrNameLst>
                                          <p:attrName>ppt_x</p:attrName>
                                        </p:attrNameLst>
                                      </p:cBhvr>
                                      <p:tavLst>
                                        <p:tav tm="0">
                                          <p:val>
                                            <p:strVal val="0-#ppt_w/2"/>
                                          </p:val>
                                        </p:tav>
                                        <p:tav tm="100000">
                                          <p:val>
                                            <p:strVal val="#ppt_x"/>
                                          </p:val>
                                        </p:tav>
                                      </p:tavLst>
                                    </p:anim>
                                    <p:anim calcmode="lin" valueType="num">
                                      <p:cBhvr additive="base">
                                        <p:cTn id="36" dur="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600" fill="hold"/>
                                        <p:tgtEl>
                                          <p:spTgt spid="32"/>
                                        </p:tgtEl>
                                        <p:attrNameLst>
                                          <p:attrName>ppt_x</p:attrName>
                                        </p:attrNameLst>
                                      </p:cBhvr>
                                      <p:tavLst>
                                        <p:tav tm="0">
                                          <p:val>
                                            <p:strVal val="0-#ppt_w/2"/>
                                          </p:val>
                                        </p:tav>
                                        <p:tav tm="100000">
                                          <p:val>
                                            <p:strVal val="#ppt_x"/>
                                          </p:val>
                                        </p:tav>
                                      </p:tavLst>
                                    </p:anim>
                                    <p:anim calcmode="lin" valueType="num">
                                      <p:cBhvr additive="base">
                                        <p:cTn id="40"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319740" y="1592705"/>
            <a:ext cx="1899067" cy="618492"/>
            <a:chOff x="1324027" y="1558644"/>
            <a:chExt cx="1899067" cy="618301"/>
          </a:xfrm>
        </p:grpSpPr>
        <p:sp>
          <p:nvSpPr>
            <p:cNvPr id="9"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0" name="标题层"/>
            <p:cNvSpPr txBox="1"/>
            <p:nvPr/>
          </p:nvSpPr>
          <p:spPr bwMode="auto">
            <a:xfrm>
              <a:off x="2267177" y="1667739"/>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rPr>
                <a:t>01</a:t>
              </a:r>
              <a:endParaRPr kumimoji="0" lang="zh-CN" altLang="en-US"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endParaRPr>
            </a:p>
          </p:txBody>
        </p:sp>
      </p:grpSp>
      <p:grpSp>
        <p:nvGrpSpPr>
          <p:cNvPr id="3" name="组合 10"/>
          <p:cNvGrpSpPr/>
          <p:nvPr/>
        </p:nvGrpSpPr>
        <p:grpSpPr>
          <a:xfrm>
            <a:off x="3082248" y="2246454"/>
            <a:ext cx="1850794" cy="545546"/>
            <a:chOff x="3153253" y="2245760"/>
            <a:chExt cx="1850794" cy="545378"/>
          </a:xfrm>
        </p:grpSpPr>
        <p:sp>
          <p:nvSpPr>
            <p:cNvPr id="12"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3" name="标题层"/>
            <p:cNvSpPr txBox="1"/>
            <p:nvPr/>
          </p:nvSpPr>
          <p:spPr bwMode="auto">
            <a:xfrm>
              <a:off x="3273199" y="2318394"/>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rPr>
                <a:t>02</a:t>
              </a:r>
              <a:endParaRPr kumimoji="0" lang="zh-CN" altLang="en-US"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endParaRPr>
            </a:p>
          </p:txBody>
        </p:sp>
      </p:grpSp>
      <p:grpSp>
        <p:nvGrpSpPr>
          <p:cNvPr id="8" name="组合 13"/>
          <p:cNvGrpSpPr/>
          <p:nvPr/>
        </p:nvGrpSpPr>
        <p:grpSpPr>
          <a:xfrm>
            <a:off x="3082248" y="2885494"/>
            <a:ext cx="1632027" cy="492122"/>
            <a:chOff x="3153252" y="2884603"/>
            <a:chExt cx="1632027" cy="491970"/>
          </a:xfrm>
        </p:grpSpPr>
        <p:sp>
          <p:nvSpPr>
            <p:cNvPr id="15"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6" name="标题层"/>
            <p:cNvSpPr txBox="1"/>
            <p:nvPr/>
          </p:nvSpPr>
          <p:spPr bwMode="auto">
            <a:xfrm>
              <a:off x="3273199" y="2930532"/>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rPr>
                <a:t>03</a:t>
              </a:r>
              <a:endParaRPr kumimoji="0" lang="zh-CN" altLang="en-US"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 name="组合 16"/>
          <p:cNvGrpSpPr/>
          <p:nvPr/>
        </p:nvGrpSpPr>
        <p:grpSpPr>
          <a:xfrm>
            <a:off x="3082249" y="3471108"/>
            <a:ext cx="1288983" cy="463355"/>
            <a:chOff x="3153253" y="3470037"/>
            <a:chExt cx="1288983" cy="463212"/>
          </a:xfrm>
        </p:grpSpPr>
        <p:sp>
          <p:nvSpPr>
            <p:cNvPr id="18"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19" name="标题层"/>
            <p:cNvSpPr txBox="1"/>
            <p:nvPr/>
          </p:nvSpPr>
          <p:spPr bwMode="auto">
            <a:xfrm>
              <a:off x="3273199" y="3501587"/>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rPr>
                <a:t>04</a:t>
              </a:r>
              <a:endParaRPr kumimoji="0" lang="zh-CN" altLang="en-US"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4" name="组合 19"/>
          <p:cNvGrpSpPr/>
          <p:nvPr/>
        </p:nvGrpSpPr>
        <p:grpSpPr>
          <a:xfrm>
            <a:off x="3082249" y="4009755"/>
            <a:ext cx="857610" cy="418885"/>
            <a:chOff x="3153254" y="4008517"/>
            <a:chExt cx="857610" cy="418756"/>
          </a:xfrm>
        </p:grpSpPr>
        <p:sp>
          <p:nvSpPr>
            <p:cNvPr id="21"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2" name="标题层"/>
            <p:cNvSpPr txBox="1"/>
            <p:nvPr/>
          </p:nvSpPr>
          <p:spPr bwMode="auto">
            <a:xfrm>
              <a:off x="3273199" y="4008517"/>
              <a:ext cx="617718" cy="400110"/>
            </a:xfrm>
            <a:prstGeom prst="rect">
              <a:avLst/>
            </a:prstGeom>
            <a:noFill/>
            <a:effectLst>
              <a:outerShdw blurRad="12700" dist="12700" dir="4380000" algn="tl" rotWithShape="0">
                <a:prstClr val="black">
                  <a:alpha val="40000"/>
                </a:prstClr>
              </a:outerShdw>
            </a:effec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rPr>
                <a:t>05</a:t>
              </a:r>
              <a:endParaRPr kumimoji="0" lang="zh-CN" altLang="en-US" sz="20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22"/>
          <p:cNvGrpSpPr/>
          <p:nvPr/>
        </p:nvGrpSpPr>
        <p:grpSpPr>
          <a:xfrm>
            <a:off x="971601" y="2246454"/>
            <a:ext cx="2063175" cy="2172505"/>
            <a:chOff x="971600" y="2245761"/>
            <a:chExt cx="2063175" cy="2171834"/>
          </a:xfrm>
        </p:grpSpPr>
        <p:sp>
          <p:nvSpPr>
            <p:cNvPr id="24"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5"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26" name="矩形 25"/>
            <p:cNvSpPr/>
            <p:nvPr/>
          </p:nvSpPr>
          <p:spPr>
            <a:xfrm>
              <a:off x="1318054" y="3168485"/>
              <a:ext cx="1521423" cy="707886"/>
            </a:xfrm>
            <a:prstGeom prst="rect">
              <a:avLst/>
            </a:prstGeom>
            <a:effectLst>
              <a:outerShdw blurRad="50800" dist="38100" dir="2700000" algn="tl" rotWithShape="0">
                <a:prstClr val="black">
                  <a:alpha val="40000"/>
                </a:prstClr>
              </a:outerShdw>
            </a:effectLst>
          </p:spPr>
          <p:txBody>
            <a:bodyPr wrap="square">
              <a:spAutoFit/>
            </a:bodyPr>
            <a:lstStyle/>
            <a:p>
              <a:pPr algn="just">
                <a:lnSpc>
                  <a:spcPts val="1200"/>
                </a:lnSpc>
              </a:pPr>
              <a:r>
                <a:rPr lang="zh-CN" altLang="en-US" sz="900" dirty="0">
                  <a:solidFill>
                    <a:schemeClr val="bg1"/>
                  </a:solidFill>
                  <a:latin typeface="微软雅黑" panose="020B0503020204020204" pitchFamily="34" charset="-122"/>
                  <a:ea typeface="微软雅黑" panose="020B0503020204020204" pitchFamily="34" charset="-122"/>
                </a:rPr>
                <a:t>随着计算机技术发展及印刷技术的进步，平面设计在视觉感观领域的表现和应用越来越丰富。</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sp>
        <p:nvSpPr>
          <p:cNvPr id="27" name="Freeform 42"/>
          <p:cNvSpPr>
            <a:spLocks noEditPoints="1"/>
          </p:cNvSpPr>
          <p:nvPr/>
        </p:nvSpPr>
        <p:spPr bwMode="auto">
          <a:xfrm>
            <a:off x="5077058" y="1696624"/>
            <a:ext cx="278076" cy="279288"/>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28" name="矩形 27"/>
          <p:cNvSpPr/>
          <p:nvPr/>
        </p:nvSpPr>
        <p:spPr>
          <a:xfrm>
            <a:off x="5410946" y="1636151"/>
            <a:ext cx="2832088" cy="553085"/>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Freeform 42"/>
          <p:cNvSpPr>
            <a:spLocks noEditPoints="1"/>
          </p:cNvSpPr>
          <p:nvPr/>
        </p:nvSpPr>
        <p:spPr bwMode="auto">
          <a:xfrm>
            <a:off x="5077058" y="2294687"/>
            <a:ext cx="278076" cy="279288"/>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30" name="矩形 29"/>
          <p:cNvSpPr/>
          <p:nvPr/>
        </p:nvSpPr>
        <p:spPr>
          <a:xfrm>
            <a:off x="5410946" y="2234214"/>
            <a:ext cx="283208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42"/>
          <p:cNvSpPr>
            <a:spLocks noEditPoints="1"/>
          </p:cNvSpPr>
          <p:nvPr/>
        </p:nvSpPr>
        <p:spPr bwMode="auto">
          <a:xfrm>
            <a:off x="5077058" y="2892751"/>
            <a:ext cx="278076" cy="279288"/>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32" name="矩形 31"/>
          <p:cNvSpPr/>
          <p:nvPr/>
        </p:nvSpPr>
        <p:spPr>
          <a:xfrm>
            <a:off x="5410946" y="2832278"/>
            <a:ext cx="283208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Freeform 42"/>
          <p:cNvSpPr>
            <a:spLocks noEditPoints="1"/>
          </p:cNvSpPr>
          <p:nvPr/>
        </p:nvSpPr>
        <p:spPr bwMode="auto">
          <a:xfrm>
            <a:off x="5077058" y="3490815"/>
            <a:ext cx="278076" cy="279288"/>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34" name="矩形 33"/>
          <p:cNvSpPr/>
          <p:nvPr/>
        </p:nvSpPr>
        <p:spPr>
          <a:xfrm>
            <a:off x="5410946" y="3430342"/>
            <a:ext cx="283208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42"/>
          <p:cNvSpPr>
            <a:spLocks noEditPoints="1"/>
          </p:cNvSpPr>
          <p:nvPr/>
        </p:nvSpPr>
        <p:spPr bwMode="auto">
          <a:xfrm>
            <a:off x="5077058" y="4088880"/>
            <a:ext cx="278076" cy="279288"/>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accent1"/>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36" name="矩形 35"/>
          <p:cNvSpPr/>
          <p:nvPr/>
        </p:nvSpPr>
        <p:spPr>
          <a:xfrm>
            <a:off x="5410946" y="4028407"/>
            <a:ext cx="2832088" cy="400234"/>
          </a:xfrm>
          <a:prstGeom prst="rect">
            <a:avLst/>
          </a:prstGeom>
        </p:spPr>
        <p:txBody>
          <a:bodyPr wrap="square">
            <a:spAutoFit/>
          </a:bodyPr>
          <a:lstStyle/>
          <a:p>
            <a:pPr algn="just">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随着计算机技术发展印刷技术的进步，平面设计在视觉感观领域的表现和应用也越来越丰富。</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400"/>
                                        <p:tgtEl>
                                          <p:spTgt spid="2"/>
                                        </p:tgtEl>
                                        <p:attrNameLst>
                                          <p:attrName>ppt_y</p:attrName>
                                        </p:attrNameLst>
                                      </p:cBhvr>
                                      <p:tavLst>
                                        <p:tav tm="0">
                                          <p:val>
                                            <p:strVal val="#ppt_y+#ppt_h*1.125000"/>
                                          </p:val>
                                        </p:tav>
                                        <p:tav tm="100000">
                                          <p:val>
                                            <p:strVal val="#ppt_y"/>
                                          </p:val>
                                        </p:tav>
                                      </p:tavLst>
                                    </p:anim>
                                    <p:animEffect transition="in" filter="wipe(up)">
                                      <p:cBhvr>
                                        <p:cTn id="12" dur="400"/>
                                        <p:tgtEl>
                                          <p:spTgt spid="2"/>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400"/>
                                        <p:tgtEl>
                                          <p:spTgt spid="3"/>
                                        </p:tgtEl>
                                        <p:attrNameLst>
                                          <p:attrName>ppt_x</p:attrName>
                                        </p:attrNameLst>
                                      </p:cBhvr>
                                      <p:tavLst>
                                        <p:tav tm="0">
                                          <p:val>
                                            <p:strVal val="#ppt_x-#ppt_w*1.125000"/>
                                          </p:val>
                                        </p:tav>
                                        <p:tav tm="100000">
                                          <p:val>
                                            <p:strVal val="#ppt_x"/>
                                          </p:val>
                                        </p:tav>
                                      </p:tavLst>
                                    </p:anim>
                                    <p:animEffect transition="in" filter="wipe(right)">
                                      <p:cBhvr>
                                        <p:cTn id="17" dur="400"/>
                                        <p:tgtEl>
                                          <p:spTgt spid="3"/>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00"/>
                                        <p:tgtEl>
                                          <p:spTgt spid="8"/>
                                        </p:tgtEl>
                                        <p:attrNameLst>
                                          <p:attrName>ppt_x</p:attrName>
                                        </p:attrNameLst>
                                      </p:cBhvr>
                                      <p:tavLst>
                                        <p:tav tm="0">
                                          <p:val>
                                            <p:strVal val="#ppt_x-#ppt_w*1.125000"/>
                                          </p:val>
                                        </p:tav>
                                        <p:tav tm="100000">
                                          <p:val>
                                            <p:strVal val="#ppt_x"/>
                                          </p:val>
                                        </p:tav>
                                      </p:tavLst>
                                    </p:anim>
                                    <p:animEffect transition="in" filter="wipe(right)">
                                      <p:cBhvr>
                                        <p:cTn id="22" dur="400"/>
                                        <p:tgtEl>
                                          <p:spTgt spid="8"/>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400"/>
                                        <p:tgtEl>
                                          <p:spTgt spid="11"/>
                                        </p:tgtEl>
                                        <p:attrNameLst>
                                          <p:attrName>ppt_x</p:attrName>
                                        </p:attrNameLst>
                                      </p:cBhvr>
                                      <p:tavLst>
                                        <p:tav tm="0">
                                          <p:val>
                                            <p:strVal val="#ppt_x-#ppt_w*1.125000"/>
                                          </p:val>
                                        </p:tav>
                                        <p:tav tm="100000">
                                          <p:val>
                                            <p:strVal val="#ppt_x"/>
                                          </p:val>
                                        </p:tav>
                                      </p:tavLst>
                                    </p:anim>
                                    <p:animEffect transition="in" filter="wipe(right)">
                                      <p:cBhvr>
                                        <p:cTn id="27" dur="400"/>
                                        <p:tgtEl>
                                          <p:spTgt spid="11"/>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400"/>
                                        <p:tgtEl>
                                          <p:spTgt spid="14"/>
                                        </p:tgtEl>
                                        <p:attrNameLst>
                                          <p:attrName>ppt_x</p:attrName>
                                        </p:attrNameLst>
                                      </p:cBhvr>
                                      <p:tavLst>
                                        <p:tav tm="0">
                                          <p:val>
                                            <p:strVal val="#ppt_x-#ppt_w*1.125000"/>
                                          </p:val>
                                        </p:tav>
                                        <p:tav tm="100000">
                                          <p:val>
                                            <p:strVal val="#ppt_x"/>
                                          </p:val>
                                        </p:tav>
                                      </p:tavLst>
                                    </p:anim>
                                    <p:animEffect transition="in" filter="wipe(right)">
                                      <p:cBhvr>
                                        <p:cTn id="32" dur="400"/>
                                        <p:tgtEl>
                                          <p:spTgt spid="14"/>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200" fill="hold"/>
                                        <p:tgtEl>
                                          <p:spTgt spid="27"/>
                                        </p:tgtEl>
                                        <p:attrNameLst>
                                          <p:attrName>ppt_w</p:attrName>
                                        </p:attrNameLst>
                                      </p:cBhvr>
                                      <p:tavLst>
                                        <p:tav tm="0">
                                          <p:val>
                                            <p:fltVal val="0"/>
                                          </p:val>
                                        </p:tav>
                                        <p:tav tm="100000">
                                          <p:val>
                                            <p:strVal val="#ppt_w"/>
                                          </p:val>
                                        </p:tav>
                                      </p:tavLst>
                                    </p:anim>
                                    <p:anim calcmode="lin" valueType="num">
                                      <p:cBhvr>
                                        <p:cTn id="37" dur="200" fill="hold"/>
                                        <p:tgtEl>
                                          <p:spTgt spid="27"/>
                                        </p:tgtEl>
                                        <p:attrNameLst>
                                          <p:attrName>ppt_h</p:attrName>
                                        </p:attrNameLst>
                                      </p:cBhvr>
                                      <p:tavLst>
                                        <p:tav tm="0">
                                          <p:val>
                                            <p:fltVal val="0"/>
                                          </p:val>
                                        </p:tav>
                                        <p:tav tm="100000">
                                          <p:val>
                                            <p:strVal val="#ppt_h"/>
                                          </p:val>
                                        </p:tav>
                                      </p:tavLst>
                                    </p:anim>
                                    <p:animEffect transition="in" filter="fade">
                                      <p:cBhvr>
                                        <p:cTn id="38" dur="200"/>
                                        <p:tgtEl>
                                          <p:spTgt spid="27"/>
                                        </p:tgtEl>
                                      </p:cBhvr>
                                    </p:animEffect>
                                  </p:childTnLst>
                                </p:cTn>
                              </p:par>
                              <p:par>
                                <p:cTn id="39" presetID="6" presetClass="emph" presetSubtype="0" autoRev="1" fill="hold" grpId="1" nodeType="withEffect">
                                  <p:stCondLst>
                                    <p:cond delay="150"/>
                                  </p:stCondLst>
                                  <p:childTnLst>
                                    <p:animScale>
                                      <p:cBhvr>
                                        <p:cTn id="40" dur="100" fill="hold"/>
                                        <p:tgtEl>
                                          <p:spTgt spid="27"/>
                                        </p:tgtEl>
                                      </p:cBhvr>
                                      <p:by x="130000" y="130000"/>
                                    </p:animScale>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200" fill="hold"/>
                                        <p:tgtEl>
                                          <p:spTgt spid="29"/>
                                        </p:tgtEl>
                                        <p:attrNameLst>
                                          <p:attrName>ppt_w</p:attrName>
                                        </p:attrNameLst>
                                      </p:cBhvr>
                                      <p:tavLst>
                                        <p:tav tm="0">
                                          <p:val>
                                            <p:fltVal val="0"/>
                                          </p:val>
                                        </p:tav>
                                        <p:tav tm="100000">
                                          <p:val>
                                            <p:strVal val="#ppt_w"/>
                                          </p:val>
                                        </p:tav>
                                      </p:tavLst>
                                    </p:anim>
                                    <p:anim calcmode="lin" valueType="num">
                                      <p:cBhvr>
                                        <p:cTn id="49" dur="200" fill="hold"/>
                                        <p:tgtEl>
                                          <p:spTgt spid="29"/>
                                        </p:tgtEl>
                                        <p:attrNameLst>
                                          <p:attrName>ppt_h</p:attrName>
                                        </p:attrNameLst>
                                      </p:cBhvr>
                                      <p:tavLst>
                                        <p:tav tm="0">
                                          <p:val>
                                            <p:fltVal val="0"/>
                                          </p:val>
                                        </p:tav>
                                        <p:tav tm="100000">
                                          <p:val>
                                            <p:strVal val="#ppt_h"/>
                                          </p:val>
                                        </p:tav>
                                      </p:tavLst>
                                    </p:anim>
                                    <p:animEffect transition="in" filter="fade">
                                      <p:cBhvr>
                                        <p:cTn id="50" dur="200"/>
                                        <p:tgtEl>
                                          <p:spTgt spid="29"/>
                                        </p:tgtEl>
                                      </p:cBhvr>
                                    </p:animEffect>
                                  </p:childTnLst>
                                </p:cTn>
                              </p:par>
                              <p:par>
                                <p:cTn id="51" presetID="6" presetClass="emph" presetSubtype="0" autoRev="1" fill="hold" grpId="1" nodeType="withEffect">
                                  <p:stCondLst>
                                    <p:cond delay="150"/>
                                  </p:stCondLst>
                                  <p:childTnLst>
                                    <p:animScale>
                                      <p:cBhvr>
                                        <p:cTn id="52" dur="100" fill="hold"/>
                                        <p:tgtEl>
                                          <p:spTgt spid="29"/>
                                        </p:tgtEl>
                                      </p:cBhvr>
                                      <p:by x="130000" y="130000"/>
                                    </p:animScale>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200" fill="hold"/>
                                        <p:tgtEl>
                                          <p:spTgt spid="31"/>
                                        </p:tgtEl>
                                        <p:attrNameLst>
                                          <p:attrName>ppt_w</p:attrName>
                                        </p:attrNameLst>
                                      </p:cBhvr>
                                      <p:tavLst>
                                        <p:tav tm="0">
                                          <p:val>
                                            <p:fltVal val="0"/>
                                          </p:val>
                                        </p:tav>
                                        <p:tav tm="100000">
                                          <p:val>
                                            <p:strVal val="#ppt_w"/>
                                          </p:val>
                                        </p:tav>
                                      </p:tavLst>
                                    </p:anim>
                                    <p:anim calcmode="lin" valueType="num">
                                      <p:cBhvr>
                                        <p:cTn id="61" dur="200" fill="hold"/>
                                        <p:tgtEl>
                                          <p:spTgt spid="31"/>
                                        </p:tgtEl>
                                        <p:attrNameLst>
                                          <p:attrName>ppt_h</p:attrName>
                                        </p:attrNameLst>
                                      </p:cBhvr>
                                      <p:tavLst>
                                        <p:tav tm="0">
                                          <p:val>
                                            <p:fltVal val="0"/>
                                          </p:val>
                                        </p:tav>
                                        <p:tav tm="100000">
                                          <p:val>
                                            <p:strVal val="#ppt_h"/>
                                          </p:val>
                                        </p:tav>
                                      </p:tavLst>
                                    </p:anim>
                                    <p:animEffect transition="in" filter="fade">
                                      <p:cBhvr>
                                        <p:cTn id="62" dur="200"/>
                                        <p:tgtEl>
                                          <p:spTgt spid="31"/>
                                        </p:tgtEl>
                                      </p:cBhvr>
                                    </p:animEffect>
                                  </p:childTnLst>
                                </p:cTn>
                              </p:par>
                              <p:par>
                                <p:cTn id="63" presetID="6" presetClass="emph" presetSubtype="0" autoRev="1" fill="hold" grpId="1" nodeType="withEffect">
                                  <p:stCondLst>
                                    <p:cond delay="150"/>
                                  </p:stCondLst>
                                  <p:childTnLst>
                                    <p:animScale>
                                      <p:cBhvr>
                                        <p:cTn id="64" dur="100" fill="hold"/>
                                        <p:tgtEl>
                                          <p:spTgt spid="31"/>
                                        </p:tgtEl>
                                      </p:cBhvr>
                                      <p:by x="130000" y="130000"/>
                                    </p:animScale>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500"/>
                                        <p:tgtEl>
                                          <p:spTgt spid="32"/>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200" fill="hold"/>
                                        <p:tgtEl>
                                          <p:spTgt spid="33"/>
                                        </p:tgtEl>
                                        <p:attrNameLst>
                                          <p:attrName>ppt_w</p:attrName>
                                        </p:attrNameLst>
                                      </p:cBhvr>
                                      <p:tavLst>
                                        <p:tav tm="0">
                                          <p:val>
                                            <p:fltVal val="0"/>
                                          </p:val>
                                        </p:tav>
                                        <p:tav tm="100000">
                                          <p:val>
                                            <p:strVal val="#ppt_w"/>
                                          </p:val>
                                        </p:tav>
                                      </p:tavLst>
                                    </p:anim>
                                    <p:anim calcmode="lin" valueType="num">
                                      <p:cBhvr>
                                        <p:cTn id="73" dur="200" fill="hold"/>
                                        <p:tgtEl>
                                          <p:spTgt spid="33"/>
                                        </p:tgtEl>
                                        <p:attrNameLst>
                                          <p:attrName>ppt_h</p:attrName>
                                        </p:attrNameLst>
                                      </p:cBhvr>
                                      <p:tavLst>
                                        <p:tav tm="0">
                                          <p:val>
                                            <p:fltVal val="0"/>
                                          </p:val>
                                        </p:tav>
                                        <p:tav tm="100000">
                                          <p:val>
                                            <p:strVal val="#ppt_h"/>
                                          </p:val>
                                        </p:tav>
                                      </p:tavLst>
                                    </p:anim>
                                    <p:animEffect transition="in" filter="fade">
                                      <p:cBhvr>
                                        <p:cTn id="74" dur="200"/>
                                        <p:tgtEl>
                                          <p:spTgt spid="33"/>
                                        </p:tgtEl>
                                      </p:cBhvr>
                                    </p:animEffect>
                                  </p:childTnLst>
                                </p:cTn>
                              </p:par>
                              <p:par>
                                <p:cTn id="75" presetID="6" presetClass="emph" presetSubtype="0" autoRev="1" fill="hold" grpId="1" nodeType="withEffect">
                                  <p:stCondLst>
                                    <p:cond delay="150"/>
                                  </p:stCondLst>
                                  <p:childTnLst>
                                    <p:animScale>
                                      <p:cBhvr>
                                        <p:cTn id="76" dur="100" fill="hold"/>
                                        <p:tgtEl>
                                          <p:spTgt spid="33"/>
                                        </p:tgtEl>
                                      </p:cBhvr>
                                      <p:by x="130000" y="130000"/>
                                    </p:animScale>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200" fill="hold"/>
                                        <p:tgtEl>
                                          <p:spTgt spid="35"/>
                                        </p:tgtEl>
                                        <p:attrNameLst>
                                          <p:attrName>ppt_w</p:attrName>
                                        </p:attrNameLst>
                                      </p:cBhvr>
                                      <p:tavLst>
                                        <p:tav tm="0">
                                          <p:val>
                                            <p:fltVal val="0"/>
                                          </p:val>
                                        </p:tav>
                                        <p:tav tm="100000">
                                          <p:val>
                                            <p:strVal val="#ppt_w"/>
                                          </p:val>
                                        </p:tav>
                                      </p:tavLst>
                                    </p:anim>
                                    <p:anim calcmode="lin" valueType="num">
                                      <p:cBhvr>
                                        <p:cTn id="85" dur="200" fill="hold"/>
                                        <p:tgtEl>
                                          <p:spTgt spid="35"/>
                                        </p:tgtEl>
                                        <p:attrNameLst>
                                          <p:attrName>ppt_h</p:attrName>
                                        </p:attrNameLst>
                                      </p:cBhvr>
                                      <p:tavLst>
                                        <p:tav tm="0">
                                          <p:val>
                                            <p:fltVal val="0"/>
                                          </p:val>
                                        </p:tav>
                                        <p:tav tm="100000">
                                          <p:val>
                                            <p:strVal val="#ppt_h"/>
                                          </p:val>
                                        </p:tav>
                                      </p:tavLst>
                                    </p:anim>
                                    <p:animEffect transition="in" filter="fade">
                                      <p:cBhvr>
                                        <p:cTn id="86" dur="200"/>
                                        <p:tgtEl>
                                          <p:spTgt spid="35"/>
                                        </p:tgtEl>
                                      </p:cBhvr>
                                    </p:animEffect>
                                  </p:childTnLst>
                                </p:cTn>
                              </p:par>
                              <p:par>
                                <p:cTn id="87" presetID="6" presetClass="emph" presetSubtype="0" autoRev="1" fill="hold" grpId="1" nodeType="withEffect">
                                  <p:stCondLst>
                                    <p:cond delay="150"/>
                                  </p:stCondLst>
                                  <p:childTnLst>
                                    <p:animScale>
                                      <p:cBhvr>
                                        <p:cTn id="88" dur="100" fill="hold"/>
                                        <p:tgtEl>
                                          <p:spTgt spid="35"/>
                                        </p:tgtEl>
                                      </p:cBhvr>
                                      <p:by x="130000" y="130000"/>
                                    </p:animScale>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8" grpId="0"/>
      <p:bldP spid="29" grpId="0" animBg="1"/>
      <p:bldP spid="29" grpId="1" animBg="1"/>
      <p:bldP spid="30" grpId="0"/>
      <p:bldP spid="31" grpId="0" animBg="1"/>
      <p:bldP spid="31" grpId="1" animBg="1"/>
      <p:bldP spid="32" grpId="0"/>
      <p:bldP spid="33" grpId="0" animBg="1"/>
      <p:bldP spid="33" grpId="1" animBg="1"/>
      <p:bldP spid="34" grpId="0"/>
      <p:bldP spid="35" grpId="0" animBg="1"/>
      <p:bldP spid="35" grpId="1" animBg="1"/>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115616" y="1506065"/>
            <a:ext cx="778043" cy="553484"/>
            <a:chOff x="2640168" y="2372820"/>
            <a:chExt cx="1037450" cy="737752"/>
          </a:xfrm>
        </p:grpSpPr>
        <p:sp>
          <p:nvSpPr>
            <p:cNvPr id="26" name="矩形 25"/>
            <p:cNvSpPr/>
            <p:nvPr/>
          </p:nvSpPr>
          <p:spPr>
            <a:xfrm>
              <a:off x="2713197" y="2556745"/>
              <a:ext cx="964421" cy="553827"/>
            </a:xfrm>
            <a:prstGeom prst="rect">
              <a:avLst/>
            </a:prstGeom>
          </p:spPr>
          <p:txBody>
            <a:bodyPr wrap="none">
              <a:spAutoFit/>
            </a:bodyPr>
            <a:lstStyle/>
            <a:p>
              <a:pPr defTabSz="648970" fontAlgn="base">
                <a:spcBef>
                  <a:spcPct val="0"/>
                </a:spcBef>
                <a:spcAft>
                  <a:spcPct val="0"/>
                </a:spcAft>
              </a:pPr>
              <a:r>
                <a:rPr lang="zh-CN" altLang="en-US" sz="2100" dirty="0">
                  <a:solidFill>
                    <a:srgbClr val="29ABE2"/>
                  </a:solidFill>
                  <a:latin typeface="微软雅黑" panose="020B0503020204020204" pitchFamily="34" charset="-122"/>
                  <a:ea typeface="微软雅黑" panose="020B0503020204020204" pitchFamily="34" charset="-122"/>
                </a:rPr>
                <a:t>标题</a:t>
              </a:r>
              <a:endParaRPr lang="zh-CN" altLang="en-US" sz="2100" dirty="0">
                <a:solidFill>
                  <a:srgbClr val="29ABE2"/>
                </a:solidFill>
                <a:latin typeface="微软雅黑" panose="020B0503020204020204" pitchFamily="34" charset="-122"/>
                <a:ea typeface="微软雅黑" panose="020B0503020204020204" pitchFamily="34" charset="-122"/>
              </a:endParaRPr>
            </a:p>
          </p:txBody>
        </p:sp>
        <p:sp>
          <p:nvSpPr>
            <p:cNvPr id="27" name="矩形 26"/>
            <p:cNvSpPr/>
            <p:nvPr/>
          </p:nvSpPr>
          <p:spPr>
            <a:xfrm>
              <a:off x="2640168" y="2372820"/>
              <a:ext cx="246322" cy="307681"/>
            </a:xfrm>
            <a:prstGeom prst="rect">
              <a:avLst/>
            </a:prstGeom>
          </p:spPr>
          <p:txBody>
            <a:bodyPr wrap="none">
              <a:spAutoFit/>
            </a:bodyPr>
            <a:lstStyle/>
            <a:p>
              <a:pPr defTabSz="648970" fontAlgn="base">
                <a:spcBef>
                  <a:spcPct val="0"/>
                </a:spcBef>
                <a:spcAft>
                  <a:spcPct val="0"/>
                </a:spcAft>
              </a:pPr>
              <a:endParaRPr lang="zh-CN" altLang="en-US" sz="900" dirty="0">
                <a:solidFill>
                  <a:srgbClr val="29ABE2"/>
                </a:solidFill>
                <a:latin typeface="微软雅黑" panose="020B0503020204020204" pitchFamily="34" charset="-122"/>
                <a:ea typeface="微软雅黑" panose="020B0503020204020204" pitchFamily="34" charset="-122"/>
              </a:endParaRPr>
            </a:p>
          </p:txBody>
        </p:sp>
      </p:grpSp>
      <p:grpSp>
        <p:nvGrpSpPr>
          <p:cNvPr id="3" name="组合 27"/>
          <p:cNvGrpSpPr/>
          <p:nvPr/>
        </p:nvGrpSpPr>
        <p:grpSpPr>
          <a:xfrm>
            <a:off x="1170388" y="2267426"/>
            <a:ext cx="723275" cy="553484"/>
            <a:chOff x="2713198" y="2372820"/>
            <a:chExt cx="964420" cy="737752"/>
          </a:xfrm>
        </p:grpSpPr>
        <p:sp>
          <p:nvSpPr>
            <p:cNvPr id="29" name="矩形 28"/>
            <p:cNvSpPr/>
            <p:nvPr/>
          </p:nvSpPr>
          <p:spPr>
            <a:xfrm>
              <a:off x="2713198" y="2556745"/>
              <a:ext cx="964420" cy="553827"/>
            </a:xfrm>
            <a:prstGeom prst="rect">
              <a:avLst/>
            </a:prstGeom>
          </p:spPr>
          <p:txBody>
            <a:bodyPr wrap="none">
              <a:spAutoFit/>
            </a:bodyPr>
            <a:lstStyle/>
            <a:p>
              <a:pPr defTabSz="648970" fontAlgn="base">
                <a:spcBef>
                  <a:spcPct val="0"/>
                </a:spcBef>
                <a:spcAft>
                  <a:spcPct val="0"/>
                </a:spcAft>
              </a:pPr>
              <a:r>
                <a:rPr lang="zh-CN" altLang="en-US" sz="2100" dirty="0">
                  <a:solidFill>
                    <a:srgbClr val="29ABE2"/>
                  </a:solidFill>
                  <a:latin typeface="微软雅黑" panose="020B0503020204020204" pitchFamily="34" charset="-122"/>
                  <a:ea typeface="微软雅黑" panose="020B0503020204020204" pitchFamily="34" charset="-122"/>
                </a:rPr>
                <a:t>标题</a:t>
              </a:r>
              <a:endParaRPr lang="zh-CN" altLang="en-US" sz="2100" dirty="0">
                <a:solidFill>
                  <a:srgbClr val="29ABE2"/>
                </a:solidFill>
                <a:latin typeface="微软雅黑" panose="020B0503020204020204" pitchFamily="34" charset="-122"/>
                <a:ea typeface="微软雅黑" panose="020B0503020204020204" pitchFamily="34" charset="-122"/>
              </a:endParaRPr>
            </a:p>
          </p:txBody>
        </p:sp>
        <p:sp>
          <p:nvSpPr>
            <p:cNvPr id="30" name="矩形 29"/>
            <p:cNvSpPr/>
            <p:nvPr/>
          </p:nvSpPr>
          <p:spPr>
            <a:xfrm>
              <a:off x="2746765" y="2372820"/>
              <a:ext cx="246322" cy="307681"/>
            </a:xfrm>
            <a:prstGeom prst="rect">
              <a:avLst/>
            </a:prstGeom>
          </p:spPr>
          <p:txBody>
            <a:bodyPr wrap="none">
              <a:spAutoFit/>
            </a:bodyPr>
            <a:lstStyle/>
            <a:p>
              <a:pPr defTabSz="648970" fontAlgn="base">
                <a:spcBef>
                  <a:spcPct val="0"/>
                </a:spcBef>
                <a:spcAft>
                  <a:spcPct val="0"/>
                </a:spcAft>
              </a:pPr>
              <a:endParaRPr lang="zh-CN" altLang="en-US" sz="900" dirty="0">
                <a:solidFill>
                  <a:srgbClr val="242424">
                    <a:lumMod val="75000"/>
                    <a:lumOff val="25000"/>
                  </a:srgbClr>
                </a:solidFill>
                <a:latin typeface="微软雅黑" panose="020B0503020204020204" pitchFamily="34" charset="-122"/>
                <a:ea typeface="微软雅黑" panose="020B0503020204020204" pitchFamily="34" charset="-122"/>
              </a:endParaRPr>
            </a:p>
          </p:txBody>
        </p:sp>
      </p:grpSp>
      <p:grpSp>
        <p:nvGrpSpPr>
          <p:cNvPr id="4" name="组合 30"/>
          <p:cNvGrpSpPr/>
          <p:nvPr/>
        </p:nvGrpSpPr>
        <p:grpSpPr>
          <a:xfrm>
            <a:off x="1170388" y="3027172"/>
            <a:ext cx="723275" cy="553484"/>
            <a:chOff x="2713198" y="2372820"/>
            <a:chExt cx="964420" cy="737752"/>
          </a:xfrm>
        </p:grpSpPr>
        <p:sp>
          <p:nvSpPr>
            <p:cNvPr id="32" name="矩形 31"/>
            <p:cNvSpPr/>
            <p:nvPr/>
          </p:nvSpPr>
          <p:spPr>
            <a:xfrm>
              <a:off x="2713198" y="2556745"/>
              <a:ext cx="964420" cy="553827"/>
            </a:xfrm>
            <a:prstGeom prst="rect">
              <a:avLst/>
            </a:prstGeom>
          </p:spPr>
          <p:txBody>
            <a:bodyPr wrap="none">
              <a:spAutoFit/>
            </a:bodyPr>
            <a:lstStyle/>
            <a:p>
              <a:pPr defTabSz="648970" fontAlgn="base">
                <a:spcBef>
                  <a:spcPct val="0"/>
                </a:spcBef>
                <a:spcAft>
                  <a:spcPct val="0"/>
                </a:spcAft>
              </a:pPr>
              <a:r>
                <a:rPr lang="zh-CN" altLang="en-US" sz="2100" dirty="0">
                  <a:solidFill>
                    <a:srgbClr val="29ABE2"/>
                  </a:solidFill>
                  <a:latin typeface="微软雅黑" panose="020B0503020204020204" pitchFamily="34" charset="-122"/>
                  <a:ea typeface="微软雅黑" panose="020B0503020204020204" pitchFamily="34" charset="-122"/>
                </a:rPr>
                <a:t>标题</a:t>
              </a:r>
              <a:endParaRPr lang="zh-CN" altLang="en-US" sz="2100" dirty="0">
                <a:solidFill>
                  <a:srgbClr val="29ABE2"/>
                </a:solidFill>
                <a:latin typeface="微软雅黑" panose="020B0503020204020204" pitchFamily="34" charset="-122"/>
                <a:ea typeface="微软雅黑" panose="020B0503020204020204" pitchFamily="34" charset="-122"/>
              </a:endParaRPr>
            </a:p>
          </p:txBody>
        </p:sp>
        <p:sp>
          <p:nvSpPr>
            <p:cNvPr id="33" name="矩形 32"/>
            <p:cNvSpPr/>
            <p:nvPr/>
          </p:nvSpPr>
          <p:spPr>
            <a:xfrm>
              <a:off x="2746765" y="2372820"/>
              <a:ext cx="246322" cy="307681"/>
            </a:xfrm>
            <a:prstGeom prst="rect">
              <a:avLst/>
            </a:prstGeom>
          </p:spPr>
          <p:txBody>
            <a:bodyPr wrap="none">
              <a:spAutoFit/>
            </a:bodyPr>
            <a:lstStyle/>
            <a:p>
              <a:pPr defTabSz="648970" fontAlgn="base">
                <a:spcBef>
                  <a:spcPct val="0"/>
                </a:spcBef>
                <a:spcAft>
                  <a:spcPct val="0"/>
                </a:spcAft>
              </a:pPr>
              <a:endParaRPr lang="zh-CN" altLang="en-US" sz="900" dirty="0">
                <a:solidFill>
                  <a:srgbClr val="29ABE2"/>
                </a:solidFill>
                <a:latin typeface="微软雅黑" panose="020B0503020204020204" pitchFamily="34" charset="-122"/>
                <a:ea typeface="微软雅黑" panose="020B0503020204020204" pitchFamily="34" charset="-122"/>
              </a:endParaRPr>
            </a:p>
          </p:txBody>
        </p:sp>
      </p:grpSp>
      <p:sp>
        <p:nvSpPr>
          <p:cNvPr id="35" name="TextBox 3073"/>
          <p:cNvSpPr txBox="1"/>
          <p:nvPr/>
        </p:nvSpPr>
        <p:spPr>
          <a:xfrm>
            <a:off x="6067532" y="1707384"/>
            <a:ext cx="2196344" cy="687705"/>
          </a:xfrm>
          <a:prstGeom prst="rect">
            <a:avLst/>
          </a:prstGeom>
          <a:noFill/>
        </p:spPr>
        <p:txBody>
          <a:bodyPr wrap="square" lIns="64899" tIns="32447" rIns="64899" bIns="32447" rtlCol="0">
            <a:spAutoFit/>
          </a:bodyPr>
          <a:lstStyle/>
          <a:p>
            <a:pPr algn="just" defTabSz="648970"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9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defTabSz="648970"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073"/>
          <p:cNvSpPr txBox="1"/>
          <p:nvPr/>
        </p:nvSpPr>
        <p:spPr>
          <a:xfrm>
            <a:off x="6067532" y="2468734"/>
            <a:ext cx="2196344" cy="481026"/>
          </a:xfrm>
          <a:prstGeom prst="rect">
            <a:avLst/>
          </a:prstGeom>
          <a:noFill/>
        </p:spPr>
        <p:txBody>
          <a:bodyPr wrap="square" lIns="64899" tIns="32447" rIns="64899" bIns="32447" rtlCol="0">
            <a:spAutoFit/>
          </a:bodyPr>
          <a:lstStyle/>
          <a:p>
            <a:pPr algn="just" defTabSz="648970"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3073"/>
          <p:cNvSpPr txBox="1"/>
          <p:nvPr/>
        </p:nvSpPr>
        <p:spPr>
          <a:xfrm>
            <a:off x="6067532" y="3224461"/>
            <a:ext cx="2196344" cy="481026"/>
          </a:xfrm>
          <a:prstGeom prst="rect">
            <a:avLst/>
          </a:prstGeom>
          <a:noFill/>
        </p:spPr>
        <p:txBody>
          <a:bodyPr wrap="square" lIns="64899" tIns="32447" rIns="64899" bIns="32447" rtlCol="0">
            <a:spAutoFit/>
          </a:bodyPr>
          <a:lstStyle/>
          <a:p>
            <a:pPr algn="just" defTabSz="648970" fontAlgn="base">
              <a:lnSpc>
                <a:spcPct val="150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3073"/>
          <p:cNvSpPr txBox="1"/>
          <p:nvPr/>
        </p:nvSpPr>
        <p:spPr>
          <a:xfrm>
            <a:off x="1814337" y="3904692"/>
            <a:ext cx="5174857" cy="619526"/>
          </a:xfrm>
          <a:prstGeom prst="rect">
            <a:avLst/>
          </a:prstGeom>
          <a:noFill/>
        </p:spPr>
        <p:txBody>
          <a:bodyPr wrap="square" lIns="64899" tIns="32447" rIns="64899" bIns="32447" rtlCol="0">
            <a:spAutoFit/>
          </a:bodyPr>
          <a:lstStyle/>
          <a:p>
            <a:pPr algn="ctr" defTabSz="648970" fontAlgn="base">
              <a:lnSpc>
                <a:spcPct val="150000"/>
              </a:lnSpc>
              <a:spcBef>
                <a:spcPct val="0"/>
              </a:spcBef>
              <a:spcAft>
                <a:spcPct val="0"/>
              </a:spcAft>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点击输入简要的文字介绍，文字内容需概括精炼，不用多余的文字修饰，点击输入简要的文字介绍，文字内容需概括精炼，不用多余的文字修饰，点击输入简要的文字介绍，文字内容需概括精炼，不用多余的文字修饰，</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648970" fontAlgn="base">
              <a:lnSpc>
                <a:spcPct val="150000"/>
              </a:lnSpc>
              <a:spcBef>
                <a:spcPct val="0"/>
              </a:spcBef>
              <a:spcAft>
                <a:spcPct val="0"/>
              </a:spcAft>
            </a:pP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组合 1"/>
          <p:cNvGrpSpPr/>
          <p:nvPr/>
        </p:nvGrpSpPr>
        <p:grpSpPr>
          <a:xfrm>
            <a:off x="2085168" y="1807404"/>
            <a:ext cx="3853325" cy="224845"/>
            <a:chOff x="2780026" y="1966570"/>
            <a:chExt cx="3981514" cy="228601"/>
          </a:xfrm>
        </p:grpSpPr>
        <p:sp>
          <p:nvSpPr>
            <p:cNvPr id="39" name="圆角矩形 38"/>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8970"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40" name="圆角矩形 39"/>
            <p:cNvSpPr/>
            <p:nvPr/>
          </p:nvSpPr>
          <p:spPr>
            <a:xfrm>
              <a:off x="2780026" y="1966570"/>
              <a:ext cx="2170999" cy="228600"/>
            </a:xfrm>
            <a:prstGeom prst="roundRect">
              <a:avLst>
                <a:gd name="adj" fmla="val 50000"/>
              </a:avLst>
            </a:prstGeom>
            <a:solidFill>
              <a:schemeClr val="accent1"/>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8970"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6" name="组合 47"/>
          <p:cNvGrpSpPr/>
          <p:nvPr/>
        </p:nvGrpSpPr>
        <p:grpSpPr>
          <a:xfrm>
            <a:off x="2085157" y="2586167"/>
            <a:ext cx="3853325" cy="224845"/>
            <a:chOff x="2780027" y="1966570"/>
            <a:chExt cx="3981513" cy="228601"/>
          </a:xfrm>
        </p:grpSpPr>
        <p:sp>
          <p:nvSpPr>
            <p:cNvPr id="50" name="圆角矩形 49"/>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8970"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1" name="圆角矩形 50"/>
            <p:cNvSpPr/>
            <p:nvPr/>
          </p:nvSpPr>
          <p:spPr>
            <a:xfrm>
              <a:off x="2780027" y="1966570"/>
              <a:ext cx="3447912" cy="228600"/>
            </a:xfrm>
            <a:prstGeom prst="roundRect">
              <a:avLst>
                <a:gd name="adj" fmla="val 50000"/>
              </a:avLst>
            </a:prstGeom>
            <a:solidFill>
              <a:srgbClr val="215758"/>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8970"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grpSp>
        <p:nvGrpSpPr>
          <p:cNvPr id="7" name="组合 51"/>
          <p:cNvGrpSpPr/>
          <p:nvPr/>
        </p:nvGrpSpPr>
        <p:grpSpPr>
          <a:xfrm>
            <a:off x="2085157" y="3310806"/>
            <a:ext cx="3853325" cy="224845"/>
            <a:chOff x="2780027" y="1966570"/>
            <a:chExt cx="3981513" cy="228601"/>
          </a:xfrm>
        </p:grpSpPr>
        <p:sp>
          <p:nvSpPr>
            <p:cNvPr id="53" name="圆角矩形 52"/>
            <p:cNvSpPr/>
            <p:nvPr/>
          </p:nvSpPr>
          <p:spPr>
            <a:xfrm>
              <a:off x="2780027" y="1966571"/>
              <a:ext cx="3981513" cy="22860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48970" fontAlgn="base">
                <a:spcBef>
                  <a:spcPct val="0"/>
                </a:spcBef>
                <a:spcAft>
                  <a:spcPct val="0"/>
                </a:spcAft>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2780027" y="1966570"/>
              <a:ext cx="1322185" cy="228600"/>
            </a:xfrm>
            <a:prstGeom prst="roundRect">
              <a:avLst>
                <a:gd name="adj" fmla="val 50000"/>
              </a:avLst>
            </a:prstGeom>
            <a:solidFill>
              <a:schemeClr val="accent3"/>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96435" tIns="48218" rIns="96435" bIns="48218" numCol="1" anchor="t" anchorCtr="0" compatLnSpc="1"/>
            <a:lstStyle/>
            <a:p>
              <a:pPr defTabSz="648970" fontAlgn="base">
                <a:spcBef>
                  <a:spcPct val="0"/>
                </a:spcBef>
                <a:spcAft>
                  <a:spcPct val="0"/>
                </a:spcAft>
              </a:pPr>
              <a:endParaRPr lang="zh-CN" altLang="en-US" dirty="0">
                <a:solidFill>
                  <a:prstClr val="black"/>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0-#ppt_w/2"/>
                                          </p:val>
                                        </p:tav>
                                        <p:tav tm="100000">
                                          <p:val>
                                            <p:strVal val="#ppt_x"/>
                                          </p:val>
                                        </p:tav>
                                      </p:tavLst>
                                    </p:anim>
                                    <p:anim calcmode="lin" valueType="num">
                                      <p:cBhvr additive="base">
                                        <p:cTn id="21" dur="500" fill="hold"/>
                                        <p:tgtEl>
                                          <p:spTgt spid="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childTnLst>
                          </p:cTn>
                        </p:par>
                        <p:par>
                          <p:cTn id="43" fill="hold">
                            <p:stCondLst>
                              <p:cond delay="4500"/>
                            </p:stCondLst>
                            <p:childTnLst>
                              <p:par>
                                <p:cTn id="44" presetID="16" presetClass="entr" presetSubtype="37"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barn(outVertical)">
                                      <p:cBhvr>
                                        <p:cTn id="4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txBox="1"/>
          <p:nvPr/>
        </p:nvSpPr>
        <p:spPr>
          <a:xfrm>
            <a:off x="550069" y="219144"/>
            <a:ext cx="2659856" cy="51310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000" dirty="0">
                <a:solidFill>
                  <a:schemeClr val="bg1"/>
                </a:solidFill>
                <a:latin typeface="微软雅黑" panose="020B0503020204020204" pitchFamily="34" charset="-122"/>
                <a:ea typeface="微软雅黑" panose="020B0503020204020204" pitchFamily="34" charset="-122"/>
              </a:rPr>
              <a:t>完成项目之二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矩形 6"/>
          <p:cNvSpPr/>
          <p:nvPr/>
        </p:nvSpPr>
        <p:spPr bwMode="auto">
          <a:xfrm>
            <a:off x="899666" y="1295399"/>
            <a:ext cx="2237058" cy="1909039"/>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25400" cap="flat" cmpd="sng">
            <a:no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4" name="矩形 6"/>
          <p:cNvSpPr/>
          <p:nvPr/>
        </p:nvSpPr>
        <p:spPr bwMode="auto">
          <a:xfrm>
            <a:off x="2582780" y="1295399"/>
            <a:ext cx="2235645" cy="1909039"/>
          </a:xfrm>
          <a:custGeom>
            <a:avLst/>
            <a:gdLst>
              <a:gd name="T0" fmla="*/ 0 w 3209366"/>
              <a:gd name="T1" fmla="*/ 0 h 2322286"/>
              <a:gd name="T2" fmla="*/ 1964219 w 3209366"/>
              <a:gd name="T3" fmla="*/ 130654 h 2322286"/>
              <a:gd name="T4" fmla="*/ 1965265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2"/>
            <a:srcRect/>
            <a:stretch>
              <a:fillRect/>
            </a:stretch>
          </a:blipFill>
          <a:ln w="25400" cap="flat" cmpd="sng">
            <a:no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5" name="矩形 6"/>
          <p:cNvSpPr/>
          <p:nvPr/>
        </p:nvSpPr>
        <p:spPr bwMode="auto">
          <a:xfrm>
            <a:off x="4264306" y="1295399"/>
            <a:ext cx="2237059" cy="1909039"/>
          </a:xfrm>
          <a:custGeom>
            <a:avLst/>
            <a:gdLst>
              <a:gd name="T0" fmla="*/ 0 w 3209366"/>
              <a:gd name="T1" fmla="*/ 0 h 2322286"/>
              <a:gd name="T2" fmla="*/ 1966704 w 3209366"/>
              <a:gd name="T3" fmla="*/ 130654 h 2322286"/>
              <a:gd name="T4" fmla="*/ 1967751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3"/>
            <a:srcRect/>
            <a:stretch>
              <a:fillRect/>
            </a:stretch>
          </a:blipFill>
          <a:ln w="25400" cap="flat" cmpd="sng">
            <a:no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6" name="矩形 6"/>
          <p:cNvSpPr/>
          <p:nvPr/>
        </p:nvSpPr>
        <p:spPr bwMode="auto">
          <a:xfrm>
            <a:off x="5947420" y="1295399"/>
            <a:ext cx="2237058" cy="1909039"/>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4"/>
            <a:srcRect/>
            <a:stretch>
              <a:fillRect/>
            </a:stretch>
          </a:blipFill>
          <a:ln w="25400" cap="flat" cmpd="sng">
            <a:noFill/>
            <a:miter lim="800000"/>
          </a:ln>
          <a:effectLst>
            <a:outerShdw blurRad="63500" sx="102000" sy="102000" algn="ctr" rotWithShape="0">
              <a:prstClr val="black">
                <a:alpha val="40000"/>
              </a:prstClr>
            </a:outerShdw>
          </a:effectLst>
        </p:spPr>
        <p:txBody>
          <a:bodyPr anchor="ctr"/>
          <a:lstStyle/>
          <a:p>
            <a:endParaRPr lang="zh-CN" altLang="en-US"/>
          </a:p>
        </p:txBody>
      </p:sp>
      <p:sp>
        <p:nvSpPr>
          <p:cNvPr id="27" name="文本框 7"/>
          <p:cNvSpPr txBox="1">
            <a:spLocks noChangeArrowheads="1"/>
          </p:cNvSpPr>
          <p:nvPr/>
        </p:nvSpPr>
        <p:spPr bwMode="auto">
          <a:xfrm>
            <a:off x="82639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38" name="文本框 7"/>
          <p:cNvSpPr txBox="1">
            <a:spLocks noChangeArrowheads="1"/>
          </p:cNvSpPr>
          <p:nvPr/>
        </p:nvSpPr>
        <p:spPr bwMode="auto">
          <a:xfrm>
            <a:off x="2746603"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39" name="文本框 7"/>
          <p:cNvSpPr txBox="1">
            <a:spLocks noChangeArrowheads="1"/>
          </p:cNvSpPr>
          <p:nvPr/>
        </p:nvSpPr>
        <p:spPr bwMode="auto">
          <a:xfrm>
            <a:off x="4666816"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
        <p:nvSpPr>
          <p:cNvPr id="40" name="文本框 7"/>
          <p:cNvSpPr txBox="1">
            <a:spLocks noChangeArrowheads="1"/>
          </p:cNvSpPr>
          <p:nvPr/>
        </p:nvSpPr>
        <p:spPr bwMode="auto">
          <a:xfrm>
            <a:off x="6587030" y="3618359"/>
            <a:ext cx="1729460" cy="10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ct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添加对图片的说明文字添加对图片的说明文字</a:t>
            </a: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by="(-#ppt_w*2)" calcmode="lin" valueType="num">
                                      <p:cBhvr rctx="PPT">
                                        <p:cTn id="7" dur="500" autoRev="1" fill="hold">
                                          <p:stCondLst>
                                            <p:cond delay="0"/>
                                          </p:stCondLst>
                                        </p:cTn>
                                        <p:tgtEl>
                                          <p:spTgt spid="22"/>
                                        </p:tgtEl>
                                        <p:attrNameLst>
                                          <p:attrName>ppt_w</p:attrName>
                                        </p:attrNameLst>
                                      </p:cBhvr>
                                    </p:anim>
                                    <p:anim by="(#ppt_w*0.50)" calcmode="lin" valueType="num">
                                      <p:cBhvr>
                                        <p:cTn id="8" dur="500" decel="50000" autoRev="1" fill="hold">
                                          <p:stCondLst>
                                            <p:cond delay="0"/>
                                          </p:stCondLst>
                                        </p:cTn>
                                        <p:tgtEl>
                                          <p:spTgt spid="22"/>
                                        </p:tgtEl>
                                        <p:attrNameLst>
                                          <p:attrName>ppt_x</p:attrName>
                                        </p:attrNameLst>
                                      </p:cBhvr>
                                    </p:anim>
                                    <p:anim from="(-#ppt_h/2)" to="(#ppt_y)" calcmode="lin" valueType="num">
                                      <p:cBhvr>
                                        <p:cTn id="9" dur="1000" fill="hold">
                                          <p:stCondLst>
                                            <p:cond delay="0"/>
                                          </p:stCondLst>
                                        </p:cTn>
                                        <p:tgtEl>
                                          <p:spTgt spid="22"/>
                                        </p:tgtEl>
                                        <p:attrNameLst>
                                          <p:attrName>ppt_y</p:attrName>
                                        </p:attrNameLst>
                                      </p:cBhvr>
                                    </p:anim>
                                    <p:animRot by="21600000">
                                      <p:cBhvr>
                                        <p:cTn id="10" dur="1000" fill="hold">
                                          <p:stCondLst>
                                            <p:cond delay="0"/>
                                          </p:stCondLst>
                                        </p:cTn>
                                        <p:tgtEl>
                                          <p:spTgt spid="22"/>
                                        </p:tgtEl>
                                        <p:attrNameLst>
                                          <p:attrName>r</p:attrName>
                                        </p:attrNameLst>
                                      </p:cBhvr>
                                    </p:animRot>
                                  </p:childTnLst>
                                </p:cTn>
                              </p:par>
                            </p:childTnLst>
                          </p:cTn>
                        </p:par>
                        <p:par>
                          <p:cTn id="11" fill="hold">
                            <p:stCondLst>
                              <p:cond delay="1500"/>
                            </p:stCondLst>
                            <p:childTnLst>
                              <p:par>
                                <p:cTn id="12" presetID="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2"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1+#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45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p:bldP spid="38"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extBox 157"/>
          <p:cNvSpPr txBox="1"/>
          <p:nvPr/>
        </p:nvSpPr>
        <p:spPr>
          <a:xfrm>
            <a:off x="6642519" y="1166500"/>
            <a:ext cx="1061829"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9" name="Rectangle 460"/>
          <p:cNvSpPr/>
          <p:nvPr/>
        </p:nvSpPr>
        <p:spPr>
          <a:xfrm>
            <a:off x="4084006" y="1470301"/>
            <a:ext cx="3656346"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0" y="1197143"/>
            <a:ext cx="3651646" cy="3268085"/>
            <a:chOff x="0" y="1196774"/>
            <a:chExt cx="3651646" cy="3267076"/>
          </a:xfrm>
        </p:grpSpPr>
        <p:sp>
          <p:nvSpPr>
            <p:cNvPr id="160" name="Freeform 6"/>
            <p:cNvSpPr/>
            <p:nvPr/>
          </p:nvSpPr>
          <p:spPr bwMode="auto">
            <a:xfrm>
              <a:off x="1090613" y="2813644"/>
              <a:ext cx="659606" cy="288131"/>
            </a:xfrm>
            <a:custGeom>
              <a:avLst/>
              <a:gdLst>
                <a:gd name="T0" fmla="*/ 54 w 256"/>
                <a:gd name="T1" fmla="*/ 107 h 112"/>
                <a:gd name="T2" fmla="*/ 70 w 256"/>
                <a:gd name="T3" fmla="*/ 108 h 112"/>
                <a:gd name="T4" fmla="*/ 143 w 256"/>
                <a:gd name="T5" fmla="*/ 80 h 112"/>
                <a:gd name="T6" fmla="*/ 239 w 256"/>
                <a:gd name="T7" fmla="*/ 65 h 112"/>
                <a:gd name="T8" fmla="*/ 239 w 256"/>
                <a:gd name="T9" fmla="*/ 63 h 112"/>
                <a:gd name="T10" fmla="*/ 256 w 256"/>
                <a:gd name="T11" fmla="*/ 52 h 112"/>
                <a:gd name="T12" fmla="*/ 252 w 256"/>
                <a:gd name="T13" fmla="*/ 0 h 112"/>
                <a:gd name="T14" fmla="*/ 0 w 256"/>
                <a:gd name="T15" fmla="*/ 22 h 112"/>
                <a:gd name="T16" fmla="*/ 37 w 256"/>
                <a:gd name="T17" fmla="*/ 112 h 112"/>
                <a:gd name="T18" fmla="*/ 54 w 256"/>
                <a:gd name="T19" fmla="*/ 10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12">
                  <a:moveTo>
                    <a:pt x="54" y="107"/>
                  </a:moveTo>
                  <a:cubicBezTo>
                    <a:pt x="60" y="105"/>
                    <a:pt x="65" y="106"/>
                    <a:pt x="70" y="108"/>
                  </a:cubicBezTo>
                  <a:cubicBezTo>
                    <a:pt x="143" y="80"/>
                    <a:pt x="143" y="80"/>
                    <a:pt x="143" y="80"/>
                  </a:cubicBezTo>
                  <a:cubicBezTo>
                    <a:pt x="239" y="65"/>
                    <a:pt x="239" y="65"/>
                    <a:pt x="239" y="65"/>
                  </a:cubicBezTo>
                  <a:cubicBezTo>
                    <a:pt x="239" y="64"/>
                    <a:pt x="239" y="64"/>
                    <a:pt x="239" y="63"/>
                  </a:cubicBezTo>
                  <a:cubicBezTo>
                    <a:pt x="256" y="52"/>
                    <a:pt x="256" y="52"/>
                    <a:pt x="256" y="52"/>
                  </a:cubicBezTo>
                  <a:cubicBezTo>
                    <a:pt x="252" y="0"/>
                    <a:pt x="252" y="0"/>
                    <a:pt x="252" y="0"/>
                  </a:cubicBezTo>
                  <a:cubicBezTo>
                    <a:pt x="0" y="22"/>
                    <a:pt x="0" y="22"/>
                    <a:pt x="0" y="22"/>
                  </a:cubicBezTo>
                  <a:cubicBezTo>
                    <a:pt x="37" y="112"/>
                    <a:pt x="37" y="112"/>
                    <a:pt x="37" y="112"/>
                  </a:cubicBezTo>
                  <a:lnTo>
                    <a:pt x="54" y="10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1" name="Freeform 7"/>
            <p:cNvSpPr/>
            <p:nvPr/>
          </p:nvSpPr>
          <p:spPr bwMode="auto">
            <a:xfrm>
              <a:off x="1668066" y="3879253"/>
              <a:ext cx="392906" cy="285750"/>
            </a:xfrm>
            <a:custGeom>
              <a:avLst/>
              <a:gdLst>
                <a:gd name="T0" fmla="*/ 135 w 153"/>
                <a:gd name="T1" fmla="*/ 0 h 111"/>
                <a:gd name="T2" fmla="*/ 72 w 153"/>
                <a:gd name="T3" fmla="*/ 46 h 111"/>
                <a:gd name="T4" fmla="*/ 71 w 153"/>
                <a:gd name="T5" fmla="*/ 47 h 111"/>
                <a:gd name="T6" fmla="*/ 39 w 153"/>
                <a:gd name="T7" fmla="*/ 57 h 111"/>
                <a:gd name="T8" fmla="*/ 33 w 153"/>
                <a:gd name="T9" fmla="*/ 57 h 111"/>
                <a:gd name="T10" fmla="*/ 0 w 153"/>
                <a:gd name="T11" fmla="*/ 58 h 111"/>
                <a:gd name="T12" fmla="*/ 8 w 153"/>
                <a:gd name="T13" fmla="*/ 79 h 111"/>
                <a:gd name="T14" fmla="*/ 60 w 153"/>
                <a:gd name="T15" fmla="*/ 104 h 111"/>
                <a:gd name="T16" fmla="*/ 105 w 153"/>
                <a:gd name="T17" fmla="*/ 90 h 111"/>
                <a:gd name="T18" fmla="*/ 141 w 153"/>
                <a:gd name="T19" fmla="*/ 15 h 111"/>
                <a:gd name="T20" fmla="*/ 135 w 153"/>
                <a:gd name="T2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1">
                  <a:moveTo>
                    <a:pt x="135" y="0"/>
                  </a:moveTo>
                  <a:cubicBezTo>
                    <a:pt x="72" y="46"/>
                    <a:pt x="72" y="46"/>
                    <a:pt x="72" y="46"/>
                  </a:cubicBezTo>
                  <a:cubicBezTo>
                    <a:pt x="71" y="47"/>
                    <a:pt x="71" y="47"/>
                    <a:pt x="71" y="47"/>
                  </a:cubicBezTo>
                  <a:cubicBezTo>
                    <a:pt x="61" y="52"/>
                    <a:pt x="50" y="55"/>
                    <a:pt x="39" y="57"/>
                  </a:cubicBezTo>
                  <a:cubicBezTo>
                    <a:pt x="37" y="57"/>
                    <a:pt x="35" y="57"/>
                    <a:pt x="33" y="57"/>
                  </a:cubicBezTo>
                  <a:cubicBezTo>
                    <a:pt x="0" y="58"/>
                    <a:pt x="0" y="58"/>
                    <a:pt x="0" y="58"/>
                  </a:cubicBezTo>
                  <a:cubicBezTo>
                    <a:pt x="8" y="79"/>
                    <a:pt x="8" y="79"/>
                    <a:pt x="8" y="79"/>
                  </a:cubicBezTo>
                  <a:cubicBezTo>
                    <a:pt x="16" y="100"/>
                    <a:pt x="39" y="111"/>
                    <a:pt x="60" y="104"/>
                  </a:cubicBezTo>
                  <a:cubicBezTo>
                    <a:pt x="105" y="90"/>
                    <a:pt x="105" y="90"/>
                    <a:pt x="105" y="90"/>
                  </a:cubicBezTo>
                  <a:cubicBezTo>
                    <a:pt x="136" y="80"/>
                    <a:pt x="153" y="46"/>
                    <a:pt x="141" y="15"/>
                  </a:cubicBezTo>
                  <a:cubicBezTo>
                    <a:pt x="139" y="10"/>
                    <a:pt x="137" y="5"/>
                    <a:pt x="135"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2" name="Freeform 8"/>
            <p:cNvSpPr/>
            <p:nvPr/>
          </p:nvSpPr>
          <p:spPr bwMode="auto">
            <a:xfrm>
              <a:off x="594122" y="2962472"/>
              <a:ext cx="1488281" cy="1069181"/>
            </a:xfrm>
            <a:custGeom>
              <a:avLst/>
              <a:gdLst>
                <a:gd name="T0" fmla="*/ 338 w 578"/>
                <a:gd name="T1" fmla="*/ 30 h 415"/>
                <a:gd name="T2" fmla="*/ 229 w 578"/>
                <a:gd name="T3" fmla="*/ 72 h 415"/>
                <a:gd name="T4" fmla="*/ 195 w 578"/>
                <a:gd name="T5" fmla="*/ 94 h 415"/>
                <a:gd name="T6" fmla="*/ 156 w 578"/>
                <a:gd name="T7" fmla="*/ 131 h 415"/>
                <a:gd name="T8" fmla="*/ 0 w 578"/>
                <a:gd name="T9" fmla="*/ 173 h 415"/>
                <a:gd name="T10" fmla="*/ 76 w 578"/>
                <a:gd name="T11" fmla="*/ 415 h 415"/>
                <a:gd name="T12" fmla="*/ 234 w 578"/>
                <a:gd name="T13" fmla="*/ 388 h 415"/>
                <a:gd name="T14" fmla="*/ 317 w 578"/>
                <a:gd name="T15" fmla="*/ 406 h 415"/>
                <a:gd name="T16" fmla="*/ 350 w 578"/>
                <a:gd name="T17" fmla="*/ 409 h 415"/>
                <a:gd name="T18" fmla="*/ 450 w 578"/>
                <a:gd name="T19" fmla="*/ 405 h 415"/>
                <a:gd name="T20" fmla="*/ 484 w 578"/>
                <a:gd name="T21" fmla="*/ 396 h 415"/>
                <a:gd name="T22" fmla="*/ 558 w 578"/>
                <a:gd name="T23" fmla="*/ 341 h 415"/>
                <a:gd name="T24" fmla="*/ 574 w 578"/>
                <a:gd name="T25" fmla="*/ 314 h 415"/>
                <a:gd name="T26" fmla="*/ 574 w 578"/>
                <a:gd name="T27" fmla="*/ 295 h 415"/>
                <a:gd name="T28" fmla="*/ 552 w 578"/>
                <a:gd name="T29" fmla="*/ 268 h 415"/>
                <a:gd name="T30" fmla="*/ 552 w 578"/>
                <a:gd name="T31" fmla="*/ 268 h 415"/>
                <a:gd name="T32" fmla="*/ 552 w 578"/>
                <a:gd name="T33" fmla="*/ 266 h 415"/>
                <a:gd name="T34" fmla="*/ 560 w 578"/>
                <a:gd name="T35" fmla="*/ 263 h 415"/>
                <a:gd name="T36" fmla="*/ 578 w 578"/>
                <a:gd name="T37" fmla="*/ 236 h 415"/>
                <a:gd name="T38" fmla="*/ 575 w 578"/>
                <a:gd name="T39" fmla="*/ 210 h 415"/>
                <a:gd name="T40" fmla="*/ 554 w 578"/>
                <a:gd name="T41" fmla="*/ 180 h 415"/>
                <a:gd name="T42" fmla="*/ 544 w 578"/>
                <a:gd name="T43" fmla="*/ 178 h 415"/>
                <a:gd name="T44" fmla="*/ 544 w 578"/>
                <a:gd name="T45" fmla="*/ 175 h 415"/>
                <a:gd name="T46" fmla="*/ 555 w 578"/>
                <a:gd name="T47" fmla="*/ 173 h 415"/>
                <a:gd name="T48" fmla="*/ 568 w 578"/>
                <a:gd name="T49" fmla="*/ 143 h 415"/>
                <a:gd name="T50" fmla="*/ 566 w 578"/>
                <a:gd name="T51" fmla="*/ 122 h 415"/>
                <a:gd name="T52" fmla="*/ 527 w 578"/>
                <a:gd name="T53" fmla="*/ 100 h 415"/>
                <a:gd name="T54" fmla="*/ 520 w 578"/>
                <a:gd name="T55" fmla="*/ 99 h 415"/>
                <a:gd name="T56" fmla="*/ 520 w 578"/>
                <a:gd name="T57" fmla="*/ 97 h 415"/>
                <a:gd name="T58" fmla="*/ 538 w 578"/>
                <a:gd name="T59" fmla="*/ 89 h 415"/>
                <a:gd name="T60" fmla="*/ 554 w 578"/>
                <a:gd name="T61" fmla="*/ 57 h 415"/>
                <a:gd name="T62" fmla="*/ 549 w 578"/>
                <a:gd name="T63" fmla="*/ 26 h 415"/>
                <a:gd name="T64" fmla="*/ 516 w 578"/>
                <a:gd name="T65" fmla="*/ 2 h 415"/>
                <a:gd name="T66" fmla="*/ 338 w 578"/>
                <a:gd name="T67" fmla="*/ 3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8" h="415">
                  <a:moveTo>
                    <a:pt x="338" y="30"/>
                  </a:moveTo>
                  <a:cubicBezTo>
                    <a:pt x="229" y="72"/>
                    <a:pt x="229" y="72"/>
                    <a:pt x="229" y="72"/>
                  </a:cubicBezTo>
                  <a:cubicBezTo>
                    <a:pt x="216" y="77"/>
                    <a:pt x="204" y="84"/>
                    <a:pt x="195" y="94"/>
                  </a:cubicBezTo>
                  <a:cubicBezTo>
                    <a:pt x="156" y="131"/>
                    <a:pt x="156" y="131"/>
                    <a:pt x="156" y="131"/>
                  </a:cubicBezTo>
                  <a:cubicBezTo>
                    <a:pt x="0" y="173"/>
                    <a:pt x="0" y="173"/>
                    <a:pt x="0" y="173"/>
                  </a:cubicBezTo>
                  <a:cubicBezTo>
                    <a:pt x="76" y="415"/>
                    <a:pt x="76" y="415"/>
                    <a:pt x="76" y="415"/>
                  </a:cubicBezTo>
                  <a:cubicBezTo>
                    <a:pt x="234" y="388"/>
                    <a:pt x="234" y="388"/>
                    <a:pt x="234" y="388"/>
                  </a:cubicBezTo>
                  <a:cubicBezTo>
                    <a:pt x="317" y="406"/>
                    <a:pt x="317" y="406"/>
                    <a:pt x="317" y="406"/>
                  </a:cubicBezTo>
                  <a:cubicBezTo>
                    <a:pt x="328" y="409"/>
                    <a:pt x="339" y="409"/>
                    <a:pt x="350" y="409"/>
                  </a:cubicBezTo>
                  <a:cubicBezTo>
                    <a:pt x="450" y="405"/>
                    <a:pt x="450" y="405"/>
                    <a:pt x="450" y="405"/>
                  </a:cubicBezTo>
                  <a:cubicBezTo>
                    <a:pt x="462" y="404"/>
                    <a:pt x="474" y="401"/>
                    <a:pt x="484" y="396"/>
                  </a:cubicBezTo>
                  <a:cubicBezTo>
                    <a:pt x="558" y="341"/>
                    <a:pt x="558" y="341"/>
                    <a:pt x="558" y="341"/>
                  </a:cubicBezTo>
                  <a:cubicBezTo>
                    <a:pt x="569" y="336"/>
                    <a:pt x="575" y="325"/>
                    <a:pt x="574" y="314"/>
                  </a:cubicBezTo>
                  <a:cubicBezTo>
                    <a:pt x="574" y="295"/>
                    <a:pt x="574" y="295"/>
                    <a:pt x="574" y="295"/>
                  </a:cubicBezTo>
                  <a:cubicBezTo>
                    <a:pt x="573" y="283"/>
                    <a:pt x="564" y="272"/>
                    <a:pt x="552" y="268"/>
                  </a:cubicBezTo>
                  <a:cubicBezTo>
                    <a:pt x="552" y="268"/>
                    <a:pt x="552" y="268"/>
                    <a:pt x="552" y="268"/>
                  </a:cubicBezTo>
                  <a:cubicBezTo>
                    <a:pt x="551" y="268"/>
                    <a:pt x="551" y="266"/>
                    <a:pt x="552" y="266"/>
                  </a:cubicBezTo>
                  <a:cubicBezTo>
                    <a:pt x="560" y="263"/>
                    <a:pt x="560" y="263"/>
                    <a:pt x="560" y="263"/>
                  </a:cubicBezTo>
                  <a:cubicBezTo>
                    <a:pt x="572" y="259"/>
                    <a:pt x="578" y="249"/>
                    <a:pt x="578" y="236"/>
                  </a:cubicBezTo>
                  <a:cubicBezTo>
                    <a:pt x="575" y="210"/>
                    <a:pt x="575" y="210"/>
                    <a:pt x="575" y="210"/>
                  </a:cubicBezTo>
                  <a:cubicBezTo>
                    <a:pt x="574" y="197"/>
                    <a:pt x="566" y="184"/>
                    <a:pt x="554" y="180"/>
                  </a:cubicBezTo>
                  <a:cubicBezTo>
                    <a:pt x="544" y="178"/>
                    <a:pt x="544" y="178"/>
                    <a:pt x="544" y="178"/>
                  </a:cubicBezTo>
                  <a:cubicBezTo>
                    <a:pt x="542" y="177"/>
                    <a:pt x="542" y="175"/>
                    <a:pt x="544" y="175"/>
                  </a:cubicBezTo>
                  <a:cubicBezTo>
                    <a:pt x="555" y="173"/>
                    <a:pt x="555" y="173"/>
                    <a:pt x="555" y="173"/>
                  </a:cubicBezTo>
                  <a:cubicBezTo>
                    <a:pt x="570" y="170"/>
                    <a:pt x="570" y="158"/>
                    <a:pt x="568" y="143"/>
                  </a:cubicBezTo>
                  <a:cubicBezTo>
                    <a:pt x="566" y="122"/>
                    <a:pt x="566" y="122"/>
                    <a:pt x="566" y="122"/>
                  </a:cubicBezTo>
                  <a:cubicBezTo>
                    <a:pt x="560" y="99"/>
                    <a:pt x="541" y="100"/>
                    <a:pt x="527" y="100"/>
                  </a:cubicBezTo>
                  <a:cubicBezTo>
                    <a:pt x="520" y="99"/>
                    <a:pt x="520" y="99"/>
                    <a:pt x="520" y="99"/>
                  </a:cubicBezTo>
                  <a:cubicBezTo>
                    <a:pt x="519" y="99"/>
                    <a:pt x="519" y="97"/>
                    <a:pt x="520" y="97"/>
                  </a:cubicBezTo>
                  <a:cubicBezTo>
                    <a:pt x="538" y="89"/>
                    <a:pt x="538" y="89"/>
                    <a:pt x="538" y="89"/>
                  </a:cubicBezTo>
                  <a:cubicBezTo>
                    <a:pt x="550" y="83"/>
                    <a:pt x="557" y="70"/>
                    <a:pt x="554" y="57"/>
                  </a:cubicBezTo>
                  <a:cubicBezTo>
                    <a:pt x="549" y="26"/>
                    <a:pt x="549" y="26"/>
                    <a:pt x="549" y="26"/>
                  </a:cubicBezTo>
                  <a:cubicBezTo>
                    <a:pt x="546" y="10"/>
                    <a:pt x="531" y="0"/>
                    <a:pt x="516" y="2"/>
                  </a:cubicBezTo>
                  <a:lnTo>
                    <a:pt x="338" y="3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3" name="Freeform 9"/>
            <p:cNvSpPr/>
            <p:nvPr/>
          </p:nvSpPr>
          <p:spPr bwMode="auto">
            <a:xfrm>
              <a:off x="0" y="3251794"/>
              <a:ext cx="1014413" cy="1212056"/>
            </a:xfrm>
            <a:custGeom>
              <a:avLst/>
              <a:gdLst>
                <a:gd name="T0" fmla="*/ 0 w 394"/>
                <a:gd name="T1" fmla="*/ 85 h 471"/>
                <a:gd name="T2" fmla="*/ 0 w 394"/>
                <a:gd name="T3" fmla="*/ 471 h 471"/>
                <a:gd name="T4" fmla="*/ 377 w 394"/>
                <a:gd name="T5" fmla="*/ 346 h 471"/>
                <a:gd name="T6" fmla="*/ 391 w 394"/>
                <a:gd name="T7" fmla="*/ 322 h 471"/>
                <a:gd name="T8" fmla="*/ 310 w 394"/>
                <a:gd name="T9" fmla="*/ 0 h 471"/>
                <a:gd name="T10" fmla="*/ 0 w 394"/>
                <a:gd name="T11" fmla="*/ 85 h 471"/>
              </a:gdLst>
              <a:ahLst/>
              <a:cxnLst>
                <a:cxn ang="0">
                  <a:pos x="T0" y="T1"/>
                </a:cxn>
                <a:cxn ang="0">
                  <a:pos x="T2" y="T3"/>
                </a:cxn>
                <a:cxn ang="0">
                  <a:pos x="T4" y="T5"/>
                </a:cxn>
                <a:cxn ang="0">
                  <a:pos x="T6" y="T7"/>
                </a:cxn>
                <a:cxn ang="0">
                  <a:pos x="T8" y="T9"/>
                </a:cxn>
                <a:cxn ang="0">
                  <a:pos x="T10" y="T11"/>
                </a:cxn>
              </a:cxnLst>
              <a:rect l="0" t="0" r="r" b="b"/>
              <a:pathLst>
                <a:path w="394" h="471">
                  <a:moveTo>
                    <a:pt x="0" y="85"/>
                  </a:moveTo>
                  <a:cubicBezTo>
                    <a:pt x="0" y="471"/>
                    <a:pt x="0" y="471"/>
                    <a:pt x="0" y="471"/>
                  </a:cubicBezTo>
                  <a:cubicBezTo>
                    <a:pt x="377" y="346"/>
                    <a:pt x="377" y="346"/>
                    <a:pt x="377" y="346"/>
                  </a:cubicBezTo>
                  <a:cubicBezTo>
                    <a:pt x="388" y="343"/>
                    <a:pt x="394" y="332"/>
                    <a:pt x="391" y="322"/>
                  </a:cubicBezTo>
                  <a:cubicBezTo>
                    <a:pt x="310" y="0"/>
                    <a:pt x="310" y="0"/>
                    <a:pt x="310" y="0"/>
                  </a:cubicBezTo>
                  <a:lnTo>
                    <a:pt x="0" y="85"/>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4" name="Freeform 10"/>
            <p:cNvSpPr/>
            <p:nvPr/>
          </p:nvSpPr>
          <p:spPr bwMode="auto">
            <a:xfrm>
              <a:off x="802482" y="3241078"/>
              <a:ext cx="334565" cy="841772"/>
            </a:xfrm>
            <a:custGeom>
              <a:avLst/>
              <a:gdLst>
                <a:gd name="T0" fmla="*/ 80 w 130"/>
                <a:gd name="T1" fmla="*/ 327 h 327"/>
                <a:gd name="T2" fmla="*/ 107 w 130"/>
                <a:gd name="T3" fmla="*/ 322 h 327"/>
                <a:gd name="T4" fmla="*/ 127 w 130"/>
                <a:gd name="T5" fmla="*/ 292 h 327"/>
                <a:gd name="T6" fmla="*/ 58 w 130"/>
                <a:gd name="T7" fmla="*/ 18 h 327"/>
                <a:gd name="T8" fmla="*/ 33 w 130"/>
                <a:gd name="T9" fmla="*/ 3 h 327"/>
                <a:gd name="T10" fmla="*/ 0 w 130"/>
                <a:gd name="T11" fmla="*/ 10 h 327"/>
                <a:gd name="T12" fmla="*/ 80 w 130"/>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30" h="327">
                  <a:moveTo>
                    <a:pt x="80" y="327"/>
                  </a:moveTo>
                  <a:cubicBezTo>
                    <a:pt x="107" y="322"/>
                    <a:pt x="107" y="322"/>
                    <a:pt x="107" y="322"/>
                  </a:cubicBezTo>
                  <a:cubicBezTo>
                    <a:pt x="121" y="320"/>
                    <a:pt x="130" y="306"/>
                    <a:pt x="127" y="292"/>
                  </a:cubicBezTo>
                  <a:cubicBezTo>
                    <a:pt x="58" y="18"/>
                    <a:pt x="58" y="18"/>
                    <a:pt x="58" y="18"/>
                  </a:cubicBezTo>
                  <a:cubicBezTo>
                    <a:pt x="56" y="7"/>
                    <a:pt x="44" y="0"/>
                    <a:pt x="33" y="3"/>
                  </a:cubicBezTo>
                  <a:cubicBezTo>
                    <a:pt x="0" y="10"/>
                    <a:pt x="0" y="10"/>
                    <a:pt x="0" y="10"/>
                  </a:cubicBezTo>
                  <a:lnTo>
                    <a:pt x="80" y="327"/>
                  </a:lnTo>
                  <a:close/>
                </a:path>
              </a:pathLst>
            </a:custGeom>
            <a:solidFill>
              <a:schemeClr val="accent1"/>
            </a:solidFill>
            <a:ln>
              <a:solidFill>
                <a:schemeClr val="accent1"/>
              </a:solid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5" name="Freeform 11"/>
            <p:cNvSpPr/>
            <p:nvPr/>
          </p:nvSpPr>
          <p:spPr bwMode="auto">
            <a:xfrm>
              <a:off x="851297" y="3287512"/>
              <a:ext cx="239315" cy="748904"/>
            </a:xfrm>
            <a:custGeom>
              <a:avLst/>
              <a:gdLst>
                <a:gd name="T0" fmla="*/ 0 w 93"/>
                <a:gd name="T1" fmla="*/ 4 h 291"/>
                <a:gd name="T2" fmla="*/ 18 w 93"/>
                <a:gd name="T3" fmla="*/ 0 h 291"/>
                <a:gd name="T4" fmla="*/ 18 w 93"/>
                <a:gd name="T5" fmla="*/ 0 h 291"/>
                <a:gd name="T6" fmla="*/ 24 w 93"/>
                <a:gd name="T7" fmla="*/ 4 h 291"/>
                <a:gd name="T8" fmla="*/ 92 w 93"/>
                <a:gd name="T9" fmla="*/ 277 h 291"/>
                <a:gd name="T10" fmla="*/ 91 w 93"/>
                <a:gd name="T11" fmla="*/ 284 h 291"/>
                <a:gd name="T12" fmla="*/ 85 w 93"/>
                <a:gd name="T13" fmla="*/ 288 h 291"/>
                <a:gd name="T14" fmla="*/ 73 w 93"/>
                <a:gd name="T15" fmla="*/ 291 h 291"/>
                <a:gd name="T16" fmla="*/ 0 w 93"/>
                <a:gd name="T17"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91">
                  <a:moveTo>
                    <a:pt x="0" y="4"/>
                  </a:moveTo>
                  <a:cubicBezTo>
                    <a:pt x="18" y="0"/>
                    <a:pt x="18" y="0"/>
                    <a:pt x="18" y="0"/>
                  </a:cubicBezTo>
                  <a:cubicBezTo>
                    <a:pt x="18" y="0"/>
                    <a:pt x="18" y="0"/>
                    <a:pt x="18" y="0"/>
                  </a:cubicBezTo>
                  <a:cubicBezTo>
                    <a:pt x="21" y="0"/>
                    <a:pt x="23" y="2"/>
                    <a:pt x="24" y="4"/>
                  </a:cubicBezTo>
                  <a:cubicBezTo>
                    <a:pt x="92" y="277"/>
                    <a:pt x="92" y="277"/>
                    <a:pt x="92" y="277"/>
                  </a:cubicBezTo>
                  <a:cubicBezTo>
                    <a:pt x="93" y="281"/>
                    <a:pt x="92" y="283"/>
                    <a:pt x="91" y="284"/>
                  </a:cubicBezTo>
                  <a:cubicBezTo>
                    <a:pt x="90" y="286"/>
                    <a:pt x="88" y="288"/>
                    <a:pt x="85" y="288"/>
                  </a:cubicBezTo>
                  <a:cubicBezTo>
                    <a:pt x="73" y="291"/>
                    <a:pt x="73" y="291"/>
                    <a:pt x="73" y="291"/>
                  </a:cubicBez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6" name="Freeform 12"/>
            <p:cNvSpPr/>
            <p:nvPr/>
          </p:nvSpPr>
          <p:spPr bwMode="auto">
            <a:xfrm>
              <a:off x="1566863" y="1904006"/>
              <a:ext cx="113109" cy="209550"/>
            </a:xfrm>
            <a:custGeom>
              <a:avLst/>
              <a:gdLst>
                <a:gd name="T0" fmla="*/ 0 w 44"/>
                <a:gd name="T1" fmla="*/ 1 h 81"/>
                <a:gd name="T2" fmla="*/ 9 w 44"/>
                <a:gd name="T3" fmla="*/ 81 h 81"/>
                <a:gd name="T4" fmla="*/ 41 w 44"/>
                <a:gd name="T5" fmla="*/ 37 h 81"/>
                <a:gd name="T6" fmla="*/ 0 w 44"/>
                <a:gd name="T7" fmla="*/ 1 h 81"/>
              </a:gdLst>
              <a:ahLst/>
              <a:cxnLst>
                <a:cxn ang="0">
                  <a:pos x="T0" y="T1"/>
                </a:cxn>
                <a:cxn ang="0">
                  <a:pos x="T2" y="T3"/>
                </a:cxn>
                <a:cxn ang="0">
                  <a:pos x="T4" y="T5"/>
                </a:cxn>
                <a:cxn ang="0">
                  <a:pos x="T6" y="T7"/>
                </a:cxn>
              </a:cxnLst>
              <a:rect l="0" t="0" r="r" b="b"/>
              <a:pathLst>
                <a:path w="44" h="81">
                  <a:moveTo>
                    <a:pt x="0" y="1"/>
                  </a:moveTo>
                  <a:cubicBezTo>
                    <a:pt x="9" y="81"/>
                    <a:pt x="9" y="81"/>
                    <a:pt x="9" y="81"/>
                  </a:cubicBezTo>
                  <a:cubicBezTo>
                    <a:pt x="30" y="77"/>
                    <a:pt x="44" y="58"/>
                    <a:pt x="41" y="37"/>
                  </a:cubicBezTo>
                  <a:cubicBezTo>
                    <a:pt x="39" y="16"/>
                    <a:pt x="20" y="0"/>
                    <a:pt x="0"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7" name="Freeform 13"/>
            <p:cNvSpPr/>
            <p:nvPr/>
          </p:nvSpPr>
          <p:spPr bwMode="auto">
            <a:xfrm>
              <a:off x="1462087" y="1909959"/>
              <a:ext cx="100013" cy="110729"/>
            </a:xfrm>
            <a:custGeom>
              <a:avLst/>
              <a:gdLst>
                <a:gd name="T0" fmla="*/ 39 w 39"/>
                <a:gd name="T1" fmla="*/ 38 h 43"/>
                <a:gd name="T2" fmla="*/ 34 w 39"/>
                <a:gd name="T3" fmla="*/ 0 h 43"/>
                <a:gd name="T4" fmla="*/ 2 w 39"/>
                <a:gd name="T5" fmla="*/ 43 h 43"/>
                <a:gd name="T6" fmla="*/ 39 w 39"/>
                <a:gd name="T7" fmla="*/ 38 h 43"/>
              </a:gdLst>
              <a:ahLst/>
              <a:cxnLst>
                <a:cxn ang="0">
                  <a:pos x="T0" y="T1"/>
                </a:cxn>
                <a:cxn ang="0">
                  <a:pos x="T2" y="T3"/>
                </a:cxn>
                <a:cxn ang="0">
                  <a:pos x="T4" y="T5"/>
                </a:cxn>
                <a:cxn ang="0">
                  <a:pos x="T6" y="T7"/>
                </a:cxn>
              </a:cxnLst>
              <a:rect l="0" t="0" r="r" b="b"/>
              <a:pathLst>
                <a:path w="39" h="43">
                  <a:moveTo>
                    <a:pt x="39" y="38"/>
                  </a:moveTo>
                  <a:cubicBezTo>
                    <a:pt x="34" y="0"/>
                    <a:pt x="34" y="0"/>
                    <a:pt x="34" y="0"/>
                  </a:cubicBezTo>
                  <a:cubicBezTo>
                    <a:pt x="14" y="4"/>
                    <a:pt x="0" y="22"/>
                    <a:pt x="2" y="43"/>
                  </a:cubicBezTo>
                  <a:lnTo>
                    <a:pt x="39" y="3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8" name="Freeform 14"/>
            <p:cNvSpPr/>
            <p:nvPr/>
          </p:nvSpPr>
          <p:spPr bwMode="auto">
            <a:xfrm>
              <a:off x="1469232" y="2025450"/>
              <a:ext cx="105965" cy="92869"/>
            </a:xfrm>
            <a:custGeom>
              <a:avLst/>
              <a:gdLst>
                <a:gd name="T0" fmla="*/ 0 w 41"/>
                <a:gd name="T1" fmla="*/ 5 h 36"/>
                <a:gd name="T2" fmla="*/ 41 w 41"/>
                <a:gd name="T3" fmla="*/ 35 h 36"/>
                <a:gd name="T4" fmla="*/ 36 w 41"/>
                <a:gd name="T5" fmla="*/ 0 h 36"/>
                <a:gd name="T6" fmla="*/ 0 w 41"/>
                <a:gd name="T7" fmla="*/ 5 h 36"/>
              </a:gdLst>
              <a:ahLst/>
              <a:cxnLst>
                <a:cxn ang="0">
                  <a:pos x="T0" y="T1"/>
                </a:cxn>
                <a:cxn ang="0">
                  <a:pos x="T2" y="T3"/>
                </a:cxn>
                <a:cxn ang="0">
                  <a:pos x="T4" y="T5"/>
                </a:cxn>
                <a:cxn ang="0">
                  <a:pos x="T6" y="T7"/>
                </a:cxn>
              </a:cxnLst>
              <a:rect l="0" t="0" r="r" b="b"/>
              <a:pathLst>
                <a:path w="41" h="36">
                  <a:moveTo>
                    <a:pt x="0" y="5"/>
                  </a:moveTo>
                  <a:cubicBezTo>
                    <a:pt x="5" y="23"/>
                    <a:pt x="22" y="36"/>
                    <a:pt x="41" y="35"/>
                  </a:cubicBezTo>
                  <a:cubicBezTo>
                    <a:pt x="36" y="0"/>
                    <a:pt x="36" y="0"/>
                    <a:pt x="36" y="0"/>
                  </a:cubicBezTo>
                  <a:lnTo>
                    <a:pt x="0" y="5"/>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69" name="Freeform 15"/>
            <p:cNvSpPr/>
            <p:nvPr/>
          </p:nvSpPr>
          <p:spPr bwMode="auto">
            <a:xfrm>
              <a:off x="3227784" y="2713631"/>
              <a:ext cx="113109" cy="205979"/>
            </a:xfrm>
            <a:custGeom>
              <a:avLst/>
              <a:gdLst>
                <a:gd name="T0" fmla="*/ 0 w 44"/>
                <a:gd name="T1" fmla="*/ 1 h 80"/>
                <a:gd name="T2" fmla="*/ 10 w 44"/>
                <a:gd name="T3" fmla="*/ 80 h 80"/>
                <a:gd name="T4" fmla="*/ 41 w 44"/>
                <a:gd name="T5" fmla="*/ 36 h 80"/>
                <a:gd name="T6" fmla="*/ 0 w 44"/>
                <a:gd name="T7" fmla="*/ 1 h 80"/>
              </a:gdLst>
              <a:ahLst/>
              <a:cxnLst>
                <a:cxn ang="0">
                  <a:pos x="T0" y="T1"/>
                </a:cxn>
                <a:cxn ang="0">
                  <a:pos x="T2" y="T3"/>
                </a:cxn>
                <a:cxn ang="0">
                  <a:pos x="T4" y="T5"/>
                </a:cxn>
                <a:cxn ang="0">
                  <a:pos x="T6" y="T7"/>
                </a:cxn>
              </a:cxnLst>
              <a:rect l="0" t="0" r="r" b="b"/>
              <a:pathLst>
                <a:path w="44" h="80">
                  <a:moveTo>
                    <a:pt x="0" y="1"/>
                  </a:moveTo>
                  <a:cubicBezTo>
                    <a:pt x="10" y="80"/>
                    <a:pt x="10" y="80"/>
                    <a:pt x="10" y="80"/>
                  </a:cubicBezTo>
                  <a:cubicBezTo>
                    <a:pt x="30" y="76"/>
                    <a:pt x="44" y="57"/>
                    <a:pt x="41" y="36"/>
                  </a:cubicBezTo>
                  <a:cubicBezTo>
                    <a:pt x="39" y="15"/>
                    <a:pt x="21" y="0"/>
                    <a:pt x="0"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0" name="Freeform 16"/>
            <p:cNvSpPr/>
            <p:nvPr/>
          </p:nvSpPr>
          <p:spPr bwMode="auto">
            <a:xfrm>
              <a:off x="3121818" y="2716012"/>
              <a:ext cx="100013" cy="110729"/>
            </a:xfrm>
            <a:custGeom>
              <a:avLst/>
              <a:gdLst>
                <a:gd name="T0" fmla="*/ 39 w 39"/>
                <a:gd name="T1" fmla="*/ 39 h 43"/>
                <a:gd name="T2" fmla="*/ 34 w 39"/>
                <a:gd name="T3" fmla="*/ 0 h 43"/>
                <a:gd name="T4" fmla="*/ 2 w 39"/>
                <a:gd name="T5" fmla="*/ 43 h 43"/>
                <a:gd name="T6" fmla="*/ 39 w 39"/>
                <a:gd name="T7" fmla="*/ 39 h 43"/>
              </a:gdLst>
              <a:ahLst/>
              <a:cxnLst>
                <a:cxn ang="0">
                  <a:pos x="T0" y="T1"/>
                </a:cxn>
                <a:cxn ang="0">
                  <a:pos x="T2" y="T3"/>
                </a:cxn>
                <a:cxn ang="0">
                  <a:pos x="T4" y="T5"/>
                </a:cxn>
                <a:cxn ang="0">
                  <a:pos x="T6" y="T7"/>
                </a:cxn>
              </a:cxnLst>
              <a:rect l="0" t="0" r="r" b="b"/>
              <a:pathLst>
                <a:path w="39" h="43">
                  <a:moveTo>
                    <a:pt x="39" y="39"/>
                  </a:moveTo>
                  <a:cubicBezTo>
                    <a:pt x="34" y="0"/>
                    <a:pt x="34" y="0"/>
                    <a:pt x="34" y="0"/>
                  </a:cubicBezTo>
                  <a:cubicBezTo>
                    <a:pt x="14" y="5"/>
                    <a:pt x="0" y="23"/>
                    <a:pt x="2" y="43"/>
                  </a:cubicBezTo>
                  <a:lnTo>
                    <a:pt x="3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1" name="Freeform 17"/>
            <p:cNvSpPr/>
            <p:nvPr/>
          </p:nvSpPr>
          <p:spPr bwMode="auto">
            <a:xfrm>
              <a:off x="3128962" y="2833884"/>
              <a:ext cx="105965" cy="90488"/>
            </a:xfrm>
            <a:custGeom>
              <a:avLst/>
              <a:gdLst>
                <a:gd name="T0" fmla="*/ 0 w 41"/>
                <a:gd name="T1" fmla="*/ 4 h 35"/>
                <a:gd name="T2" fmla="*/ 41 w 41"/>
                <a:gd name="T3" fmla="*/ 34 h 35"/>
                <a:gd name="T4" fmla="*/ 37 w 41"/>
                <a:gd name="T5" fmla="*/ 0 h 35"/>
                <a:gd name="T6" fmla="*/ 0 w 41"/>
                <a:gd name="T7" fmla="*/ 4 h 35"/>
              </a:gdLst>
              <a:ahLst/>
              <a:cxnLst>
                <a:cxn ang="0">
                  <a:pos x="T0" y="T1"/>
                </a:cxn>
                <a:cxn ang="0">
                  <a:pos x="T2" y="T3"/>
                </a:cxn>
                <a:cxn ang="0">
                  <a:pos x="T4" y="T5"/>
                </a:cxn>
                <a:cxn ang="0">
                  <a:pos x="T6" y="T7"/>
                </a:cxn>
              </a:cxnLst>
              <a:rect l="0" t="0" r="r" b="b"/>
              <a:pathLst>
                <a:path w="41" h="35">
                  <a:moveTo>
                    <a:pt x="0" y="4"/>
                  </a:moveTo>
                  <a:cubicBezTo>
                    <a:pt x="5" y="22"/>
                    <a:pt x="22" y="35"/>
                    <a:pt x="41" y="34"/>
                  </a:cubicBezTo>
                  <a:cubicBezTo>
                    <a:pt x="37" y="0"/>
                    <a:pt x="37" y="0"/>
                    <a:pt x="37" y="0"/>
                  </a:cubicBezTo>
                  <a:lnTo>
                    <a:pt x="0" y="4"/>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2" name="Freeform 18"/>
            <p:cNvSpPr/>
            <p:nvPr/>
          </p:nvSpPr>
          <p:spPr bwMode="auto">
            <a:xfrm>
              <a:off x="979885" y="2713631"/>
              <a:ext cx="50006" cy="91679"/>
            </a:xfrm>
            <a:custGeom>
              <a:avLst/>
              <a:gdLst>
                <a:gd name="T0" fmla="*/ 19 w 19"/>
                <a:gd name="T1" fmla="*/ 30 h 36"/>
                <a:gd name="T2" fmla="*/ 14 w 19"/>
                <a:gd name="T3" fmla="*/ 35 h 36"/>
                <a:gd name="T4" fmla="*/ 9 w 19"/>
                <a:gd name="T5" fmla="*/ 36 h 36"/>
                <a:gd name="T6" fmla="*/ 3 w 19"/>
                <a:gd name="T7" fmla="*/ 32 h 36"/>
                <a:gd name="T8" fmla="*/ 0 w 19"/>
                <a:gd name="T9" fmla="*/ 6 h 36"/>
                <a:gd name="T10" fmla="*/ 5 w 19"/>
                <a:gd name="T11" fmla="*/ 1 h 36"/>
                <a:gd name="T12" fmla="*/ 10 w 19"/>
                <a:gd name="T13" fmla="*/ 0 h 36"/>
                <a:gd name="T14" fmla="*/ 15 w 19"/>
                <a:gd name="T15" fmla="*/ 4 h 36"/>
                <a:gd name="T16" fmla="*/ 19 w 19"/>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30"/>
                  </a:moveTo>
                  <a:cubicBezTo>
                    <a:pt x="19" y="32"/>
                    <a:pt x="17" y="35"/>
                    <a:pt x="14" y="35"/>
                  </a:cubicBezTo>
                  <a:cubicBezTo>
                    <a:pt x="9" y="36"/>
                    <a:pt x="9" y="36"/>
                    <a:pt x="9" y="36"/>
                  </a:cubicBezTo>
                  <a:cubicBezTo>
                    <a:pt x="6" y="36"/>
                    <a:pt x="4" y="34"/>
                    <a:pt x="3" y="32"/>
                  </a:cubicBezTo>
                  <a:cubicBezTo>
                    <a:pt x="0" y="6"/>
                    <a:pt x="0" y="6"/>
                    <a:pt x="0" y="6"/>
                  </a:cubicBezTo>
                  <a:cubicBezTo>
                    <a:pt x="0" y="4"/>
                    <a:pt x="2" y="1"/>
                    <a:pt x="5" y="1"/>
                  </a:cubicBezTo>
                  <a:cubicBezTo>
                    <a:pt x="10" y="0"/>
                    <a:pt x="10" y="0"/>
                    <a:pt x="10" y="0"/>
                  </a:cubicBezTo>
                  <a:cubicBezTo>
                    <a:pt x="13" y="0"/>
                    <a:pt x="15" y="2"/>
                    <a:pt x="15" y="4"/>
                  </a:cubicBezTo>
                  <a:lnTo>
                    <a:pt x="19" y="3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3" name="Freeform 19"/>
            <p:cNvSpPr/>
            <p:nvPr/>
          </p:nvSpPr>
          <p:spPr bwMode="auto">
            <a:xfrm>
              <a:off x="1032271" y="2679103"/>
              <a:ext cx="51197" cy="121444"/>
            </a:xfrm>
            <a:custGeom>
              <a:avLst/>
              <a:gdLst>
                <a:gd name="T0" fmla="*/ 20 w 20"/>
                <a:gd name="T1" fmla="*/ 40 h 47"/>
                <a:gd name="T2" fmla="*/ 16 w 20"/>
                <a:gd name="T3" fmla="*/ 46 h 47"/>
                <a:gd name="T4" fmla="*/ 10 w 20"/>
                <a:gd name="T5" fmla="*/ 46 h 47"/>
                <a:gd name="T6" fmla="*/ 5 w 20"/>
                <a:gd name="T7" fmla="*/ 42 h 47"/>
                <a:gd name="T8" fmla="*/ 0 w 20"/>
                <a:gd name="T9" fmla="*/ 7 h 47"/>
                <a:gd name="T10" fmla="*/ 5 w 20"/>
                <a:gd name="T11" fmla="*/ 1 h 47"/>
                <a:gd name="T12" fmla="*/ 10 w 20"/>
                <a:gd name="T13" fmla="*/ 1 h 47"/>
                <a:gd name="T14" fmla="*/ 16 w 20"/>
                <a:gd name="T15" fmla="*/ 5 h 47"/>
                <a:gd name="T16" fmla="*/ 20 w 20"/>
                <a:gd name="T17"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7">
                  <a:moveTo>
                    <a:pt x="20" y="40"/>
                  </a:moveTo>
                  <a:cubicBezTo>
                    <a:pt x="20" y="43"/>
                    <a:pt x="18" y="45"/>
                    <a:pt x="16" y="46"/>
                  </a:cubicBezTo>
                  <a:cubicBezTo>
                    <a:pt x="10" y="46"/>
                    <a:pt x="10" y="46"/>
                    <a:pt x="10" y="46"/>
                  </a:cubicBezTo>
                  <a:cubicBezTo>
                    <a:pt x="8" y="47"/>
                    <a:pt x="5" y="45"/>
                    <a:pt x="5" y="42"/>
                  </a:cubicBezTo>
                  <a:cubicBezTo>
                    <a:pt x="0" y="7"/>
                    <a:pt x="0" y="7"/>
                    <a:pt x="0" y="7"/>
                  </a:cubicBezTo>
                  <a:cubicBezTo>
                    <a:pt x="0" y="4"/>
                    <a:pt x="2" y="2"/>
                    <a:pt x="5" y="1"/>
                  </a:cubicBezTo>
                  <a:cubicBezTo>
                    <a:pt x="10" y="1"/>
                    <a:pt x="10" y="1"/>
                    <a:pt x="10" y="1"/>
                  </a:cubicBezTo>
                  <a:cubicBezTo>
                    <a:pt x="13" y="0"/>
                    <a:pt x="15" y="2"/>
                    <a:pt x="16" y="5"/>
                  </a:cubicBezTo>
                  <a:lnTo>
                    <a:pt x="20" y="4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4" name="Freeform 20"/>
            <p:cNvSpPr/>
            <p:nvPr/>
          </p:nvSpPr>
          <p:spPr bwMode="auto">
            <a:xfrm>
              <a:off x="1083469" y="2641003"/>
              <a:ext cx="55959" cy="152400"/>
            </a:xfrm>
            <a:custGeom>
              <a:avLst/>
              <a:gdLst>
                <a:gd name="T0" fmla="*/ 22 w 22"/>
                <a:gd name="T1" fmla="*/ 52 h 59"/>
                <a:gd name="T2" fmla="*/ 17 w 22"/>
                <a:gd name="T3" fmla="*/ 58 h 59"/>
                <a:gd name="T4" fmla="*/ 12 w 22"/>
                <a:gd name="T5" fmla="*/ 59 h 59"/>
                <a:gd name="T6" fmla="*/ 6 w 22"/>
                <a:gd name="T7" fmla="*/ 54 h 59"/>
                <a:gd name="T8" fmla="*/ 1 w 22"/>
                <a:gd name="T9" fmla="*/ 7 h 59"/>
                <a:gd name="T10" fmla="*/ 5 w 22"/>
                <a:gd name="T11" fmla="*/ 1 h 59"/>
                <a:gd name="T12" fmla="*/ 10 w 22"/>
                <a:gd name="T13" fmla="*/ 0 h 59"/>
                <a:gd name="T14" fmla="*/ 16 w 22"/>
                <a:gd name="T15" fmla="*/ 5 h 59"/>
                <a:gd name="T16" fmla="*/ 22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2" y="52"/>
                  </a:moveTo>
                  <a:cubicBezTo>
                    <a:pt x="22" y="55"/>
                    <a:pt x="20" y="58"/>
                    <a:pt x="17" y="58"/>
                  </a:cubicBezTo>
                  <a:cubicBezTo>
                    <a:pt x="12" y="59"/>
                    <a:pt x="12" y="59"/>
                    <a:pt x="12" y="59"/>
                  </a:cubicBezTo>
                  <a:cubicBezTo>
                    <a:pt x="9" y="59"/>
                    <a:pt x="7" y="57"/>
                    <a:pt x="6" y="54"/>
                  </a:cubicBezTo>
                  <a:cubicBezTo>
                    <a:pt x="1" y="7"/>
                    <a:pt x="1" y="7"/>
                    <a:pt x="1" y="7"/>
                  </a:cubicBezTo>
                  <a:cubicBezTo>
                    <a:pt x="0" y="4"/>
                    <a:pt x="2" y="1"/>
                    <a:pt x="5" y="1"/>
                  </a:cubicBezTo>
                  <a:cubicBezTo>
                    <a:pt x="10" y="0"/>
                    <a:pt x="10" y="0"/>
                    <a:pt x="10" y="0"/>
                  </a:cubicBezTo>
                  <a:cubicBezTo>
                    <a:pt x="13" y="0"/>
                    <a:pt x="15" y="2"/>
                    <a:pt x="16" y="5"/>
                  </a:cubicBezTo>
                  <a:lnTo>
                    <a:pt x="22" y="52"/>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5" name="Freeform 21"/>
            <p:cNvSpPr/>
            <p:nvPr/>
          </p:nvSpPr>
          <p:spPr bwMode="auto">
            <a:xfrm>
              <a:off x="983456" y="2798165"/>
              <a:ext cx="223838" cy="61913"/>
            </a:xfrm>
            <a:custGeom>
              <a:avLst/>
              <a:gdLst>
                <a:gd name="T0" fmla="*/ 7 w 87"/>
                <a:gd name="T1" fmla="*/ 23 h 24"/>
                <a:gd name="T2" fmla="*/ 1 w 87"/>
                <a:gd name="T3" fmla="*/ 19 h 24"/>
                <a:gd name="T4" fmla="*/ 1 w 87"/>
                <a:gd name="T5" fmla="*/ 15 h 24"/>
                <a:gd name="T6" fmla="*/ 5 w 87"/>
                <a:gd name="T7" fmla="*/ 9 h 24"/>
                <a:gd name="T8" fmla="*/ 81 w 87"/>
                <a:gd name="T9" fmla="*/ 0 h 24"/>
                <a:gd name="T10" fmla="*/ 86 w 87"/>
                <a:gd name="T11" fmla="*/ 4 h 24"/>
                <a:gd name="T12" fmla="*/ 87 w 87"/>
                <a:gd name="T13" fmla="*/ 9 h 24"/>
                <a:gd name="T14" fmla="*/ 83 w 87"/>
                <a:gd name="T15" fmla="*/ 14 h 24"/>
                <a:gd name="T16" fmla="*/ 7 w 8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4">
                  <a:moveTo>
                    <a:pt x="7" y="23"/>
                  </a:moveTo>
                  <a:cubicBezTo>
                    <a:pt x="4" y="24"/>
                    <a:pt x="1" y="22"/>
                    <a:pt x="1" y="19"/>
                  </a:cubicBezTo>
                  <a:cubicBezTo>
                    <a:pt x="1" y="15"/>
                    <a:pt x="1" y="15"/>
                    <a:pt x="1" y="15"/>
                  </a:cubicBezTo>
                  <a:cubicBezTo>
                    <a:pt x="0" y="12"/>
                    <a:pt x="2" y="10"/>
                    <a:pt x="5" y="9"/>
                  </a:cubicBezTo>
                  <a:cubicBezTo>
                    <a:pt x="81" y="0"/>
                    <a:pt x="81" y="0"/>
                    <a:pt x="81" y="0"/>
                  </a:cubicBezTo>
                  <a:cubicBezTo>
                    <a:pt x="84" y="0"/>
                    <a:pt x="86" y="2"/>
                    <a:pt x="86" y="4"/>
                  </a:cubicBezTo>
                  <a:cubicBezTo>
                    <a:pt x="87" y="9"/>
                    <a:pt x="87" y="9"/>
                    <a:pt x="87" y="9"/>
                  </a:cubicBezTo>
                  <a:cubicBezTo>
                    <a:pt x="87" y="11"/>
                    <a:pt x="85" y="14"/>
                    <a:pt x="83" y="14"/>
                  </a:cubicBezTo>
                  <a:lnTo>
                    <a:pt x="7" y="23"/>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6" name="Freeform 22"/>
            <p:cNvSpPr/>
            <p:nvPr/>
          </p:nvSpPr>
          <p:spPr bwMode="auto">
            <a:xfrm>
              <a:off x="1139428" y="2667197"/>
              <a:ext cx="52388" cy="117872"/>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1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5"/>
                    <a:pt x="5" y="42"/>
                  </a:cubicBezTo>
                  <a:cubicBezTo>
                    <a:pt x="0" y="7"/>
                    <a:pt x="0" y="7"/>
                    <a:pt x="0" y="7"/>
                  </a:cubicBezTo>
                  <a:cubicBezTo>
                    <a:pt x="0" y="4"/>
                    <a:pt x="2" y="2"/>
                    <a:pt x="5" y="1"/>
                  </a:cubicBezTo>
                  <a:cubicBezTo>
                    <a:pt x="10" y="1"/>
                    <a:pt x="10" y="1"/>
                    <a:pt x="10" y="1"/>
                  </a:cubicBezTo>
                  <a:cubicBezTo>
                    <a:pt x="13" y="0"/>
                    <a:pt x="15" y="2"/>
                    <a:pt x="15" y="5"/>
                  </a:cubicBezTo>
                  <a:lnTo>
                    <a:pt x="20" y="4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7" name="Freeform 23"/>
            <p:cNvSpPr/>
            <p:nvPr/>
          </p:nvSpPr>
          <p:spPr bwMode="auto">
            <a:xfrm>
              <a:off x="3323035" y="1682550"/>
              <a:ext cx="48815" cy="92869"/>
            </a:xfrm>
            <a:custGeom>
              <a:avLst/>
              <a:gdLst>
                <a:gd name="T0" fmla="*/ 18 w 19"/>
                <a:gd name="T1" fmla="*/ 29 h 36"/>
                <a:gd name="T2" fmla="*/ 14 w 19"/>
                <a:gd name="T3" fmla="*/ 35 h 36"/>
                <a:gd name="T4" fmla="*/ 9 w 19"/>
                <a:gd name="T5" fmla="*/ 36 h 36"/>
                <a:gd name="T6" fmla="*/ 3 w 19"/>
                <a:gd name="T7" fmla="*/ 31 h 36"/>
                <a:gd name="T8" fmla="*/ 0 w 19"/>
                <a:gd name="T9" fmla="*/ 6 h 36"/>
                <a:gd name="T10" fmla="*/ 5 w 19"/>
                <a:gd name="T11" fmla="*/ 1 h 36"/>
                <a:gd name="T12" fmla="*/ 10 w 19"/>
                <a:gd name="T13" fmla="*/ 0 h 36"/>
                <a:gd name="T14" fmla="*/ 15 w 19"/>
                <a:gd name="T15" fmla="*/ 4 h 36"/>
                <a:gd name="T16" fmla="*/ 18 w 19"/>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8" y="29"/>
                  </a:moveTo>
                  <a:cubicBezTo>
                    <a:pt x="19" y="32"/>
                    <a:pt x="17" y="35"/>
                    <a:pt x="14" y="35"/>
                  </a:cubicBezTo>
                  <a:cubicBezTo>
                    <a:pt x="9" y="36"/>
                    <a:pt x="9" y="36"/>
                    <a:pt x="9" y="36"/>
                  </a:cubicBezTo>
                  <a:cubicBezTo>
                    <a:pt x="6" y="36"/>
                    <a:pt x="4" y="34"/>
                    <a:pt x="3" y="31"/>
                  </a:cubicBezTo>
                  <a:cubicBezTo>
                    <a:pt x="0" y="6"/>
                    <a:pt x="0" y="6"/>
                    <a:pt x="0" y="6"/>
                  </a:cubicBezTo>
                  <a:cubicBezTo>
                    <a:pt x="0" y="3"/>
                    <a:pt x="2" y="1"/>
                    <a:pt x="5" y="1"/>
                  </a:cubicBezTo>
                  <a:cubicBezTo>
                    <a:pt x="10" y="0"/>
                    <a:pt x="10" y="0"/>
                    <a:pt x="10" y="0"/>
                  </a:cubicBezTo>
                  <a:cubicBezTo>
                    <a:pt x="12" y="0"/>
                    <a:pt x="15" y="1"/>
                    <a:pt x="15" y="4"/>
                  </a:cubicBezTo>
                  <a:lnTo>
                    <a:pt x="18" y="2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8" name="Freeform 24"/>
            <p:cNvSpPr/>
            <p:nvPr/>
          </p:nvSpPr>
          <p:spPr bwMode="auto">
            <a:xfrm>
              <a:off x="3374230" y="1649212"/>
              <a:ext cx="51197" cy="119063"/>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4"/>
                    <a:pt x="5" y="42"/>
                  </a:cubicBezTo>
                  <a:cubicBezTo>
                    <a:pt x="0" y="7"/>
                    <a:pt x="0" y="7"/>
                    <a:pt x="0" y="7"/>
                  </a:cubicBezTo>
                  <a:cubicBezTo>
                    <a:pt x="0" y="4"/>
                    <a:pt x="2" y="1"/>
                    <a:pt x="5" y="1"/>
                  </a:cubicBezTo>
                  <a:cubicBezTo>
                    <a:pt x="10" y="0"/>
                    <a:pt x="10" y="0"/>
                    <a:pt x="10" y="0"/>
                  </a:cubicBezTo>
                  <a:cubicBezTo>
                    <a:pt x="13"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79" name="Freeform 25"/>
            <p:cNvSpPr/>
            <p:nvPr/>
          </p:nvSpPr>
          <p:spPr bwMode="auto">
            <a:xfrm>
              <a:off x="3425428" y="1611113"/>
              <a:ext cx="57150" cy="151210"/>
            </a:xfrm>
            <a:custGeom>
              <a:avLst/>
              <a:gdLst>
                <a:gd name="T0" fmla="*/ 21 w 22"/>
                <a:gd name="T1" fmla="*/ 52 h 59"/>
                <a:gd name="T2" fmla="*/ 17 w 22"/>
                <a:gd name="T3" fmla="*/ 58 h 59"/>
                <a:gd name="T4" fmla="*/ 12 w 22"/>
                <a:gd name="T5" fmla="*/ 58 h 59"/>
                <a:gd name="T6" fmla="*/ 6 w 22"/>
                <a:gd name="T7" fmla="*/ 54 h 59"/>
                <a:gd name="T8" fmla="*/ 0 w 22"/>
                <a:gd name="T9" fmla="*/ 6 h 59"/>
                <a:gd name="T10" fmla="*/ 5 w 22"/>
                <a:gd name="T11" fmla="*/ 1 h 59"/>
                <a:gd name="T12" fmla="*/ 10 w 22"/>
                <a:gd name="T13" fmla="*/ 0 h 59"/>
                <a:gd name="T14" fmla="*/ 16 w 22"/>
                <a:gd name="T15" fmla="*/ 4 h 59"/>
                <a:gd name="T16" fmla="*/ 21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1" y="52"/>
                  </a:moveTo>
                  <a:cubicBezTo>
                    <a:pt x="22" y="55"/>
                    <a:pt x="20" y="57"/>
                    <a:pt x="17" y="58"/>
                  </a:cubicBezTo>
                  <a:cubicBezTo>
                    <a:pt x="12" y="58"/>
                    <a:pt x="12" y="58"/>
                    <a:pt x="12" y="58"/>
                  </a:cubicBezTo>
                  <a:cubicBezTo>
                    <a:pt x="9" y="59"/>
                    <a:pt x="7" y="57"/>
                    <a:pt x="6" y="54"/>
                  </a:cubicBezTo>
                  <a:cubicBezTo>
                    <a:pt x="0" y="6"/>
                    <a:pt x="0" y="6"/>
                    <a:pt x="0" y="6"/>
                  </a:cubicBezTo>
                  <a:cubicBezTo>
                    <a:pt x="0" y="4"/>
                    <a:pt x="2" y="1"/>
                    <a:pt x="5" y="1"/>
                  </a:cubicBezTo>
                  <a:cubicBezTo>
                    <a:pt x="10" y="0"/>
                    <a:pt x="10" y="0"/>
                    <a:pt x="10" y="0"/>
                  </a:cubicBezTo>
                  <a:cubicBezTo>
                    <a:pt x="13" y="0"/>
                    <a:pt x="15" y="2"/>
                    <a:pt x="16" y="4"/>
                  </a:cubicBezTo>
                  <a:lnTo>
                    <a:pt x="21" y="5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0" name="Freeform 26"/>
            <p:cNvSpPr/>
            <p:nvPr/>
          </p:nvSpPr>
          <p:spPr bwMode="auto">
            <a:xfrm>
              <a:off x="3325415" y="1765894"/>
              <a:ext cx="223838" cy="64294"/>
            </a:xfrm>
            <a:custGeom>
              <a:avLst/>
              <a:gdLst>
                <a:gd name="T0" fmla="*/ 6 w 87"/>
                <a:gd name="T1" fmla="*/ 24 h 25"/>
                <a:gd name="T2" fmla="*/ 1 w 87"/>
                <a:gd name="T3" fmla="*/ 20 h 25"/>
                <a:gd name="T4" fmla="*/ 0 w 87"/>
                <a:gd name="T5" fmla="*/ 16 h 25"/>
                <a:gd name="T6" fmla="*/ 5 w 87"/>
                <a:gd name="T7" fmla="*/ 10 h 25"/>
                <a:gd name="T8" fmla="*/ 81 w 87"/>
                <a:gd name="T9" fmla="*/ 1 h 25"/>
                <a:gd name="T10" fmla="*/ 86 w 87"/>
                <a:gd name="T11" fmla="*/ 5 h 25"/>
                <a:gd name="T12" fmla="*/ 87 w 87"/>
                <a:gd name="T13" fmla="*/ 9 h 25"/>
                <a:gd name="T14" fmla="*/ 82 w 87"/>
                <a:gd name="T15" fmla="*/ 15 h 25"/>
                <a:gd name="T16" fmla="*/ 6 w 8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6" y="24"/>
                  </a:moveTo>
                  <a:cubicBezTo>
                    <a:pt x="4" y="25"/>
                    <a:pt x="1" y="23"/>
                    <a:pt x="1" y="20"/>
                  </a:cubicBezTo>
                  <a:cubicBezTo>
                    <a:pt x="0" y="16"/>
                    <a:pt x="0" y="16"/>
                    <a:pt x="0" y="16"/>
                  </a:cubicBezTo>
                  <a:cubicBezTo>
                    <a:pt x="0" y="13"/>
                    <a:pt x="2" y="10"/>
                    <a:pt x="5" y="10"/>
                  </a:cubicBezTo>
                  <a:cubicBezTo>
                    <a:pt x="81" y="1"/>
                    <a:pt x="81" y="1"/>
                    <a:pt x="81" y="1"/>
                  </a:cubicBezTo>
                  <a:cubicBezTo>
                    <a:pt x="83" y="0"/>
                    <a:pt x="86" y="2"/>
                    <a:pt x="86" y="5"/>
                  </a:cubicBezTo>
                  <a:cubicBezTo>
                    <a:pt x="87" y="9"/>
                    <a:pt x="87" y="9"/>
                    <a:pt x="87" y="9"/>
                  </a:cubicBezTo>
                  <a:cubicBezTo>
                    <a:pt x="87" y="12"/>
                    <a:pt x="85" y="14"/>
                    <a:pt x="82" y="15"/>
                  </a:cubicBezTo>
                  <a:lnTo>
                    <a:pt x="6" y="2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1" name="Freeform 27"/>
            <p:cNvSpPr/>
            <p:nvPr/>
          </p:nvSpPr>
          <p:spPr bwMode="auto">
            <a:xfrm>
              <a:off x="3482578" y="1636115"/>
              <a:ext cx="51197" cy="119063"/>
            </a:xfrm>
            <a:custGeom>
              <a:avLst/>
              <a:gdLst>
                <a:gd name="T0" fmla="*/ 20 w 20"/>
                <a:gd name="T1" fmla="*/ 40 h 46"/>
                <a:gd name="T2" fmla="*/ 15 w 20"/>
                <a:gd name="T3" fmla="*/ 45 h 46"/>
                <a:gd name="T4" fmla="*/ 10 w 20"/>
                <a:gd name="T5" fmla="*/ 46 h 46"/>
                <a:gd name="T6" fmla="*/ 4 w 20"/>
                <a:gd name="T7" fmla="*/ 42 h 46"/>
                <a:gd name="T8" fmla="*/ 0 w 20"/>
                <a:gd name="T9" fmla="*/ 6 h 46"/>
                <a:gd name="T10" fmla="*/ 4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2"/>
                    <a:pt x="18" y="45"/>
                    <a:pt x="15" y="45"/>
                  </a:cubicBezTo>
                  <a:cubicBezTo>
                    <a:pt x="10" y="46"/>
                    <a:pt x="10" y="46"/>
                    <a:pt x="10" y="46"/>
                  </a:cubicBezTo>
                  <a:cubicBezTo>
                    <a:pt x="7" y="46"/>
                    <a:pt x="5" y="44"/>
                    <a:pt x="4" y="42"/>
                  </a:cubicBezTo>
                  <a:cubicBezTo>
                    <a:pt x="0" y="6"/>
                    <a:pt x="0" y="6"/>
                    <a:pt x="0" y="6"/>
                  </a:cubicBezTo>
                  <a:cubicBezTo>
                    <a:pt x="0" y="4"/>
                    <a:pt x="2" y="1"/>
                    <a:pt x="4" y="1"/>
                  </a:cubicBezTo>
                  <a:cubicBezTo>
                    <a:pt x="10" y="0"/>
                    <a:pt x="10" y="0"/>
                    <a:pt x="10" y="0"/>
                  </a:cubicBezTo>
                  <a:cubicBezTo>
                    <a:pt x="12" y="0"/>
                    <a:pt x="15" y="2"/>
                    <a:pt x="15" y="5"/>
                  </a:cubicBezTo>
                  <a:lnTo>
                    <a:pt x="20"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2" name="Freeform 28"/>
            <p:cNvSpPr/>
            <p:nvPr/>
          </p:nvSpPr>
          <p:spPr bwMode="auto">
            <a:xfrm>
              <a:off x="534590" y="2182613"/>
              <a:ext cx="41672" cy="57150"/>
            </a:xfrm>
            <a:custGeom>
              <a:avLst/>
              <a:gdLst>
                <a:gd name="T0" fmla="*/ 16 w 16"/>
                <a:gd name="T1" fmla="*/ 16 h 22"/>
                <a:gd name="T2" fmla="*/ 12 w 16"/>
                <a:gd name="T3" fmla="*/ 21 h 22"/>
                <a:gd name="T4" fmla="*/ 7 w 16"/>
                <a:gd name="T5" fmla="*/ 22 h 22"/>
                <a:gd name="T6" fmla="*/ 1 w 16"/>
                <a:gd name="T7" fmla="*/ 18 h 22"/>
                <a:gd name="T8" fmla="*/ 0 w 16"/>
                <a:gd name="T9" fmla="*/ 6 h 22"/>
                <a:gd name="T10" fmla="*/ 4 w 16"/>
                <a:gd name="T11" fmla="*/ 1 h 22"/>
                <a:gd name="T12" fmla="*/ 9 w 16"/>
                <a:gd name="T13" fmla="*/ 0 h 22"/>
                <a:gd name="T14" fmla="*/ 15 w 16"/>
                <a:gd name="T15" fmla="*/ 4 h 22"/>
                <a:gd name="T16" fmla="*/ 16 w 16"/>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6" y="16"/>
                  </a:moveTo>
                  <a:cubicBezTo>
                    <a:pt x="16" y="18"/>
                    <a:pt x="14" y="21"/>
                    <a:pt x="12" y="21"/>
                  </a:cubicBezTo>
                  <a:cubicBezTo>
                    <a:pt x="7" y="22"/>
                    <a:pt x="7" y="22"/>
                    <a:pt x="7" y="22"/>
                  </a:cubicBezTo>
                  <a:cubicBezTo>
                    <a:pt x="4" y="22"/>
                    <a:pt x="2" y="20"/>
                    <a:pt x="1" y="18"/>
                  </a:cubicBezTo>
                  <a:cubicBezTo>
                    <a:pt x="0" y="6"/>
                    <a:pt x="0" y="6"/>
                    <a:pt x="0" y="6"/>
                  </a:cubicBezTo>
                  <a:cubicBezTo>
                    <a:pt x="0" y="3"/>
                    <a:pt x="1" y="1"/>
                    <a:pt x="4" y="1"/>
                  </a:cubicBezTo>
                  <a:cubicBezTo>
                    <a:pt x="9" y="0"/>
                    <a:pt x="9" y="0"/>
                    <a:pt x="9" y="0"/>
                  </a:cubicBezTo>
                  <a:cubicBezTo>
                    <a:pt x="12" y="0"/>
                    <a:pt x="14" y="1"/>
                    <a:pt x="15" y="4"/>
                  </a:cubicBezTo>
                  <a:lnTo>
                    <a:pt x="16" y="1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3" name="Freeform 29"/>
            <p:cNvSpPr/>
            <p:nvPr/>
          </p:nvSpPr>
          <p:spPr bwMode="auto">
            <a:xfrm>
              <a:off x="584597" y="2144513"/>
              <a:ext cx="45244" cy="86916"/>
            </a:xfrm>
            <a:custGeom>
              <a:avLst/>
              <a:gdLst>
                <a:gd name="T0" fmla="*/ 18 w 18"/>
                <a:gd name="T1" fmla="*/ 28 h 34"/>
                <a:gd name="T2" fmla="*/ 14 w 18"/>
                <a:gd name="T3" fmla="*/ 34 h 34"/>
                <a:gd name="T4" fmla="*/ 9 w 18"/>
                <a:gd name="T5" fmla="*/ 34 h 34"/>
                <a:gd name="T6" fmla="*/ 3 w 18"/>
                <a:gd name="T7" fmla="*/ 30 h 34"/>
                <a:gd name="T8" fmla="*/ 0 w 18"/>
                <a:gd name="T9" fmla="*/ 7 h 34"/>
                <a:gd name="T10" fmla="*/ 5 w 18"/>
                <a:gd name="T11" fmla="*/ 1 h 34"/>
                <a:gd name="T12" fmla="*/ 10 w 18"/>
                <a:gd name="T13" fmla="*/ 1 h 34"/>
                <a:gd name="T14" fmla="*/ 15 w 18"/>
                <a:gd name="T15" fmla="*/ 5 h 34"/>
                <a:gd name="T16" fmla="*/ 18 w 18"/>
                <a:gd name="T17"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8"/>
                  </a:moveTo>
                  <a:cubicBezTo>
                    <a:pt x="18" y="31"/>
                    <a:pt x="16" y="33"/>
                    <a:pt x="14" y="34"/>
                  </a:cubicBezTo>
                  <a:cubicBezTo>
                    <a:pt x="9" y="34"/>
                    <a:pt x="9" y="34"/>
                    <a:pt x="9" y="34"/>
                  </a:cubicBezTo>
                  <a:cubicBezTo>
                    <a:pt x="6" y="34"/>
                    <a:pt x="4" y="33"/>
                    <a:pt x="3" y="30"/>
                  </a:cubicBezTo>
                  <a:cubicBezTo>
                    <a:pt x="0" y="7"/>
                    <a:pt x="0" y="7"/>
                    <a:pt x="0" y="7"/>
                  </a:cubicBezTo>
                  <a:cubicBezTo>
                    <a:pt x="0" y="4"/>
                    <a:pt x="2" y="2"/>
                    <a:pt x="5" y="1"/>
                  </a:cubicBezTo>
                  <a:cubicBezTo>
                    <a:pt x="10" y="1"/>
                    <a:pt x="10" y="1"/>
                    <a:pt x="10" y="1"/>
                  </a:cubicBezTo>
                  <a:cubicBezTo>
                    <a:pt x="12" y="0"/>
                    <a:pt x="15" y="2"/>
                    <a:pt x="15" y="5"/>
                  </a:cubicBezTo>
                  <a:lnTo>
                    <a:pt x="18" y="2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4" name="Freeform 30"/>
            <p:cNvSpPr/>
            <p:nvPr/>
          </p:nvSpPr>
          <p:spPr bwMode="auto">
            <a:xfrm>
              <a:off x="629840" y="2109985"/>
              <a:ext cx="52388" cy="116681"/>
            </a:xfrm>
            <a:custGeom>
              <a:avLst/>
              <a:gdLst>
                <a:gd name="T0" fmla="*/ 19 w 20"/>
                <a:gd name="T1" fmla="*/ 39 h 45"/>
                <a:gd name="T2" fmla="*/ 15 w 20"/>
                <a:gd name="T3" fmla="*/ 44 h 45"/>
                <a:gd name="T4" fmla="*/ 10 w 20"/>
                <a:gd name="T5" fmla="*/ 45 h 45"/>
                <a:gd name="T6" fmla="*/ 5 w 20"/>
                <a:gd name="T7" fmla="*/ 41 h 45"/>
                <a:gd name="T8" fmla="*/ 1 w 20"/>
                <a:gd name="T9" fmla="*/ 7 h 45"/>
                <a:gd name="T10" fmla="*/ 5 w 20"/>
                <a:gd name="T11" fmla="*/ 1 h 45"/>
                <a:gd name="T12" fmla="*/ 10 w 20"/>
                <a:gd name="T13" fmla="*/ 1 h 45"/>
                <a:gd name="T14" fmla="*/ 15 w 20"/>
                <a:gd name="T15" fmla="*/ 5 h 45"/>
                <a:gd name="T16" fmla="*/ 19 w 20"/>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5">
                  <a:moveTo>
                    <a:pt x="19" y="39"/>
                  </a:moveTo>
                  <a:cubicBezTo>
                    <a:pt x="20" y="41"/>
                    <a:pt x="18" y="44"/>
                    <a:pt x="15" y="44"/>
                  </a:cubicBezTo>
                  <a:cubicBezTo>
                    <a:pt x="10" y="45"/>
                    <a:pt x="10" y="45"/>
                    <a:pt x="10" y="45"/>
                  </a:cubicBezTo>
                  <a:cubicBezTo>
                    <a:pt x="8" y="45"/>
                    <a:pt x="5" y="43"/>
                    <a:pt x="5" y="41"/>
                  </a:cubicBezTo>
                  <a:cubicBezTo>
                    <a:pt x="1" y="7"/>
                    <a:pt x="1" y="7"/>
                    <a:pt x="1" y="7"/>
                  </a:cubicBezTo>
                  <a:cubicBezTo>
                    <a:pt x="0" y="4"/>
                    <a:pt x="2" y="2"/>
                    <a:pt x="5" y="1"/>
                  </a:cubicBezTo>
                  <a:cubicBezTo>
                    <a:pt x="10" y="1"/>
                    <a:pt x="10" y="1"/>
                    <a:pt x="10" y="1"/>
                  </a:cubicBezTo>
                  <a:cubicBezTo>
                    <a:pt x="13" y="0"/>
                    <a:pt x="15" y="2"/>
                    <a:pt x="15" y="5"/>
                  </a:cubicBezTo>
                  <a:lnTo>
                    <a:pt x="19" y="39"/>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5" name="Freeform 31"/>
            <p:cNvSpPr/>
            <p:nvPr/>
          </p:nvSpPr>
          <p:spPr bwMode="auto">
            <a:xfrm>
              <a:off x="527447" y="2074266"/>
              <a:ext cx="110728" cy="97631"/>
            </a:xfrm>
            <a:custGeom>
              <a:avLst/>
              <a:gdLst>
                <a:gd name="T0" fmla="*/ 2 w 43"/>
                <a:gd name="T1" fmla="*/ 38 h 38"/>
                <a:gd name="T2" fmla="*/ 1 w 43"/>
                <a:gd name="T3" fmla="*/ 38 h 38"/>
                <a:gd name="T4" fmla="*/ 0 w 43"/>
                <a:gd name="T5" fmla="*/ 35 h 38"/>
                <a:gd name="T6" fmla="*/ 13 w 43"/>
                <a:gd name="T7" fmla="*/ 19 h 38"/>
                <a:gd name="T8" fmla="*/ 14 w 43"/>
                <a:gd name="T9" fmla="*/ 18 h 38"/>
                <a:gd name="T10" fmla="*/ 26 w 43"/>
                <a:gd name="T11" fmla="*/ 17 h 38"/>
                <a:gd name="T12" fmla="*/ 39 w 43"/>
                <a:gd name="T13" fmla="*/ 1 h 38"/>
                <a:gd name="T14" fmla="*/ 42 w 43"/>
                <a:gd name="T15" fmla="*/ 1 h 38"/>
                <a:gd name="T16" fmla="*/ 42 w 43"/>
                <a:gd name="T17" fmla="*/ 4 h 38"/>
                <a:gd name="T18" fmla="*/ 29 w 43"/>
                <a:gd name="T19" fmla="*/ 20 h 38"/>
                <a:gd name="T20" fmla="*/ 28 w 43"/>
                <a:gd name="T21" fmla="*/ 21 h 38"/>
                <a:gd name="T22" fmla="*/ 15 w 43"/>
                <a:gd name="T23" fmla="*/ 22 h 38"/>
                <a:gd name="T24" fmla="*/ 3 w 43"/>
                <a:gd name="T25" fmla="*/ 37 h 38"/>
                <a:gd name="T26" fmla="*/ 2 w 43"/>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2" y="38"/>
                  </a:moveTo>
                  <a:cubicBezTo>
                    <a:pt x="2" y="38"/>
                    <a:pt x="1" y="38"/>
                    <a:pt x="1" y="38"/>
                  </a:cubicBezTo>
                  <a:cubicBezTo>
                    <a:pt x="0" y="37"/>
                    <a:pt x="0" y="36"/>
                    <a:pt x="0" y="35"/>
                  </a:cubicBezTo>
                  <a:cubicBezTo>
                    <a:pt x="13" y="19"/>
                    <a:pt x="13" y="19"/>
                    <a:pt x="13" y="19"/>
                  </a:cubicBezTo>
                  <a:cubicBezTo>
                    <a:pt x="13" y="19"/>
                    <a:pt x="14" y="18"/>
                    <a:pt x="14" y="18"/>
                  </a:cubicBezTo>
                  <a:cubicBezTo>
                    <a:pt x="26" y="17"/>
                    <a:pt x="26" y="17"/>
                    <a:pt x="26" y="17"/>
                  </a:cubicBezTo>
                  <a:cubicBezTo>
                    <a:pt x="39" y="1"/>
                    <a:pt x="39" y="1"/>
                    <a:pt x="39" y="1"/>
                  </a:cubicBezTo>
                  <a:cubicBezTo>
                    <a:pt x="40" y="0"/>
                    <a:pt x="41" y="0"/>
                    <a:pt x="42" y="1"/>
                  </a:cubicBezTo>
                  <a:cubicBezTo>
                    <a:pt x="43" y="2"/>
                    <a:pt x="43" y="3"/>
                    <a:pt x="42" y="4"/>
                  </a:cubicBezTo>
                  <a:cubicBezTo>
                    <a:pt x="29" y="20"/>
                    <a:pt x="29" y="20"/>
                    <a:pt x="29" y="20"/>
                  </a:cubicBezTo>
                  <a:cubicBezTo>
                    <a:pt x="29" y="20"/>
                    <a:pt x="28" y="21"/>
                    <a:pt x="28" y="21"/>
                  </a:cubicBezTo>
                  <a:cubicBezTo>
                    <a:pt x="15" y="22"/>
                    <a:pt x="15" y="22"/>
                    <a:pt x="15" y="22"/>
                  </a:cubicBezTo>
                  <a:cubicBezTo>
                    <a:pt x="3" y="37"/>
                    <a:pt x="3" y="37"/>
                    <a:pt x="3" y="37"/>
                  </a:cubicBezTo>
                  <a:cubicBezTo>
                    <a:pt x="3" y="38"/>
                    <a:pt x="3" y="38"/>
                    <a:pt x="2" y="3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6" name="Freeform 32"/>
            <p:cNvSpPr>
              <a:spLocks noEditPoints="1"/>
            </p:cNvSpPr>
            <p:nvPr/>
          </p:nvSpPr>
          <p:spPr bwMode="auto">
            <a:xfrm>
              <a:off x="467916" y="2087363"/>
              <a:ext cx="239315" cy="208360"/>
            </a:xfrm>
            <a:custGeom>
              <a:avLst/>
              <a:gdLst>
                <a:gd name="T0" fmla="*/ 86 w 93"/>
                <a:gd name="T1" fmla="*/ 59 h 81"/>
                <a:gd name="T2" fmla="*/ 23 w 93"/>
                <a:gd name="T3" fmla="*/ 66 h 81"/>
                <a:gd name="T4" fmla="*/ 15 w 93"/>
                <a:gd name="T5" fmla="*/ 4 h 81"/>
                <a:gd name="T6" fmla="*/ 10 w 93"/>
                <a:gd name="T7" fmla="*/ 0 h 81"/>
                <a:gd name="T8" fmla="*/ 5 w 93"/>
                <a:gd name="T9" fmla="*/ 1 h 81"/>
                <a:gd name="T10" fmla="*/ 1 w 93"/>
                <a:gd name="T11" fmla="*/ 6 h 81"/>
                <a:gd name="T12" fmla="*/ 9 w 93"/>
                <a:gd name="T13" fmla="*/ 73 h 81"/>
                <a:gd name="T14" fmla="*/ 9 w 93"/>
                <a:gd name="T15" fmla="*/ 77 h 81"/>
                <a:gd name="T16" fmla="*/ 10 w 93"/>
                <a:gd name="T17" fmla="*/ 79 h 81"/>
                <a:gd name="T18" fmla="*/ 15 w 93"/>
                <a:gd name="T19" fmla="*/ 81 h 81"/>
                <a:gd name="T20" fmla="*/ 15 w 93"/>
                <a:gd name="T21" fmla="*/ 81 h 81"/>
                <a:gd name="T22" fmla="*/ 20 w 93"/>
                <a:gd name="T23" fmla="*/ 81 h 81"/>
                <a:gd name="T24" fmla="*/ 88 w 93"/>
                <a:gd name="T25" fmla="*/ 72 h 81"/>
                <a:gd name="T26" fmla="*/ 92 w 93"/>
                <a:gd name="T27" fmla="*/ 67 h 81"/>
                <a:gd name="T28" fmla="*/ 92 w 93"/>
                <a:gd name="T29" fmla="*/ 63 h 81"/>
                <a:gd name="T30" fmla="*/ 86 w 93"/>
                <a:gd name="T31" fmla="*/ 59 h 81"/>
                <a:gd name="T32" fmla="*/ 9 w 93"/>
                <a:gd name="T33" fmla="*/ 9 h 81"/>
                <a:gd name="T34" fmla="*/ 12 w 93"/>
                <a:gd name="T35" fmla="*/ 12 h 81"/>
                <a:gd name="T36" fmla="*/ 9 w 93"/>
                <a:gd name="T37" fmla="*/ 16 h 81"/>
                <a:gd name="T38" fmla="*/ 6 w 93"/>
                <a:gd name="T39" fmla="*/ 13 h 81"/>
                <a:gd name="T40" fmla="*/ 9 w 93"/>
                <a:gd name="T41" fmla="*/ 9 h 81"/>
                <a:gd name="T42" fmla="*/ 11 w 93"/>
                <a:gd name="T43" fmla="*/ 31 h 81"/>
                <a:gd name="T44" fmla="*/ 15 w 93"/>
                <a:gd name="T45" fmla="*/ 34 h 81"/>
                <a:gd name="T46" fmla="*/ 12 w 93"/>
                <a:gd name="T47" fmla="*/ 38 h 81"/>
                <a:gd name="T48" fmla="*/ 8 w 93"/>
                <a:gd name="T49" fmla="*/ 35 h 81"/>
                <a:gd name="T50" fmla="*/ 11 w 93"/>
                <a:gd name="T51" fmla="*/ 31 h 81"/>
                <a:gd name="T52" fmla="*/ 14 w 93"/>
                <a:gd name="T53" fmla="*/ 53 h 81"/>
                <a:gd name="T54" fmla="*/ 18 w 93"/>
                <a:gd name="T55" fmla="*/ 56 h 81"/>
                <a:gd name="T56" fmla="*/ 15 w 93"/>
                <a:gd name="T57" fmla="*/ 60 h 81"/>
                <a:gd name="T58" fmla="*/ 11 w 93"/>
                <a:gd name="T59" fmla="*/ 57 h 81"/>
                <a:gd name="T60" fmla="*/ 14 w 93"/>
                <a:gd name="T61"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1">
                  <a:moveTo>
                    <a:pt x="86" y="59"/>
                  </a:moveTo>
                  <a:cubicBezTo>
                    <a:pt x="23" y="66"/>
                    <a:pt x="23" y="66"/>
                    <a:pt x="23" y="66"/>
                  </a:cubicBezTo>
                  <a:cubicBezTo>
                    <a:pt x="15" y="4"/>
                    <a:pt x="15" y="4"/>
                    <a:pt x="15" y="4"/>
                  </a:cubicBezTo>
                  <a:cubicBezTo>
                    <a:pt x="15" y="2"/>
                    <a:pt x="13" y="0"/>
                    <a:pt x="10" y="0"/>
                  </a:cubicBezTo>
                  <a:cubicBezTo>
                    <a:pt x="5" y="1"/>
                    <a:pt x="5" y="1"/>
                    <a:pt x="5" y="1"/>
                  </a:cubicBezTo>
                  <a:cubicBezTo>
                    <a:pt x="2" y="1"/>
                    <a:pt x="0" y="4"/>
                    <a:pt x="1" y="6"/>
                  </a:cubicBezTo>
                  <a:cubicBezTo>
                    <a:pt x="9" y="73"/>
                    <a:pt x="9" y="73"/>
                    <a:pt x="9" y="73"/>
                  </a:cubicBezTo>
                  <a:cubicBezTo>
                    <a:pt x="9" y="77"/>
                    <a:pt x="9" y="77"/>
                    <a:pt x="9" y="77"/>
                  </a:cubicBezTo>
                  <a:cubicBezTo>
                    <a:pt x="10" y="78"/>
                    <a:pt x="10" y="78"/>
                    <a:pt x="10" y="79"/>
                  </a:cubicBezTo>
                  <a:cubicBezTo>
                    <a:pt x="11" y="80"/>
                    <a:pt x="13" y="81"/>
                    <a:pt x="15" y="81"/>
                  </a:cubicBezTo>
                  <a:cubicBezTo>
                    <a:pt x="15" y="81"/>
                    <a:pt x="15" y="81"/>
                    <a:pt x="15" y="81"/>
                  </a:cubicBezTo>
                  <a:cubicBezTo>
                    <a:pt x="20" y="81"/>
                    <a:pt x="20" y="81"/>
                    <a:pt x="20" y="81"/>
                  </a:cubicBezTo>
                  <a:cubicBezTo>
                    <a:pt x="88" y="72"/>
                    <a:pt x="88" y="72"/>
                    <a:pt x="88" y="72"/>
                  </a:cubicBezTo>
                  <a:cubicBezTo>
                    <a:pt x="91" y="72"/>
                    <a:pt x="93" y="69"/>
                    <a:pt x="92" y="67"/>
                  </a:cubicBezTo>
                  <a:cubicBezTo>
                    <a:pt x="92" y="63"/>
                    <a:pt x="92" y="63"/>
                    <a:pt x="92" y="63"/>
                  </a:cubicBezTo>
                  <a:cubicBezTo>
                    <a:pt x="91" y="60"/>
                    <a:pt x="89" y="58"/>
                    <a:pt x="86" y="59"/>
                  </a:cubicBezTo>
                  <a:close/>
                  <a:moveTo>
                    <a:pt x="9" y="9"/>
                  </a:moveTo>
                  <a:cubicBezTo>
                    <a:pt x="11" y="9"/>
                    <a:pt x="12" y="11"/>
                    <a:pt x="12" y="12"/>
                  </a:cubicBezTo>
                  <a:cubicBezTo>
                    <a:pt x="13" y="14"/>
                    <a:pt x="11" y="16"/>
                    <a:pt x="9" y="16"/>
                  </a:cubicBezTo>
                  <a:cubicBezTo>
                    <a:pt x="7" y="17"/>
                    <a:pt x="6" y="15"/>
                    <a:pt x="6" y="13"/>
                  </a:cubicBezTo>
                  <a:cubicBezTo>
                    <a:pt x="5" y="11"/>
                    <a:pt x="7" y="10"/>
                    <a:pt x="9" y="9"/>
                  </a:cubicBezTo>
                  <a:close/>
                  <a:moveTo>
                    <a:pt x="11" y="31"/>
                  </a:moveTo>
                  <a:cubicBezTo>
                    <a:pt x="13" y="31"/>
                    <a:pt x="15" y="32"/>
                    <a:pt x="15" y="34"/>
                  </a:cubicBezTo>
                  <a:cubicBezTo>
                    <a:pt x="15" y="36"/>
                    <a:pt x="14" y="38"/>
                    <a:pt x="12" y="38"/>
                  </a:cubicBezTo>
                  <a:cubicBezTo>
                    <a:pt x="10" y="39"/>
                    <a:pt x="8" y="37"/>
                    <a:pt x="8" y="35"/>
                  </a:cubicBezTo>
                  <a:cubicBezTo>
                    <a:pt x="8" y="33"/>
                    <a:pt x="9" y="32"/>
                    <a:pt x="11" y="31"/>
                  </a:cubicBezTo>
                  <a:close/>
                  <a:moveTo>
                    <a:pt x="14" y="53"/>
                  </a:moveTo>
                  <a:cubicBezTo>
                    <a:pt x="16" y="53"/>
                    <a:pt x="18" y="54"/>
                    <a:pt x="18" y="56"/>
                  </a:cubicBezTo>
                  <a:cubicBezTo>
                    <a:pt x="18" y="58"/>
                    <a:pt x="17" y="60"/>
                    <a:pt x="15" y="60"/>
                  </a:cubicBezTo>
                  <a:cubicBezTo>
                    <a:pt x="13" y="60"/>
                    <a:pt x="11" y="59"/>
                    <a:pt x="11" y="57"/>
                  </a:cubicBezTo>
                  <a:cubicBezTo>
                    <a:pt x="11" y="55"/>
                    <a:pt x="12" y="53"/>
                    <a:pt x="14" y="5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7" name="Freeform 33"/>
            <p:cNvSpPr/>
            <p:nvPr/>
          </p:nvSpPr>
          <p:spPr bwMode="auto">
            <a:xfrm>
              <a:off x="2094309" y="2164753"/>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1"/>
                    <a:pt x="2" y="18"/>
                  </a:cubicBezTo>
                  <a:cubicBezTo>
                    <a:pt x="1" y="6"/>
                    <a:pt x="1" y="6"/>
                    <a:pt x="1" y="6"/>
                  </a:cubicBezTo>
                  <a:cubicBezTo>
                    <a:pt x="0" y="4"/>
                    <a:pt x="2" y="1"/>
                    <a:pt x="5" y="1"/>
                  </a:cubicBezTo>
                  <a:cubicBezTo>
                    <a:pt x="10" y="0"/>
                    <a:pt x="10" y="0"/>
                    <a:pt x="10" y="0"/>
                  </a:cubicBezTo>
                  <a:cubicBezTo>
                    <a:pt x="12" y="0"/>
                    <a:pt x="15" y="2"/>
                    <a:pt x="15" y="4"/>
                  </a:cubicBezTo>
                  <a:lnTo>
                    <a:pt x="17" y="1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8" name="Freeform 34"/>
            <p:cNvSpPr/>
            <p:nvPr/>
          </p:nvSpPr>
          <p:spPr bwMode="auto">
            <a:xfrm>
              <a:off x="2146697" y="2129034"/>
              <a:ext cx="46434" cy="8691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3"/>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2"/>
                    <a:pt x="15" y="4"/>
                  </a:cubicBezTo>
                  <a:lnTo>
                    <a:pt x="18" y="2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89" name="Freeform 35"/>
            <p:cNvSpPr/>
            <p:nvPr/>
          </p:nvSpPr>
          <p:spPr bwMode="auto">
            <a:xfrm>
              <a:off x="2193131" y="2094506"/>
              <a:ext cx="48815" cy="11430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9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3"/>
                    <a:pt x="4" y="40"/>
                  </a:cubicBezTo>
                  <a:cubicBezTo>
                    <a:pt x="0" y="6"/>
                    <a:pt x="0" y="6"/>
                    <a:pt x="0" y="6"/>
                  </a:cubicBezTo>
                  <a:cubicBezTo>
                    <a:pt x="0" y="3"/>
                    <a:pt x="2" y="1"/>
                    <a:pt x="4" y="1"/>
                  </a:cubicBezTo>
                  <a:cubicBezTo>
                    <a:pt x="9" y="0"/>
                    <a:pt x="9" y="0"/>
                    <a:pt x="9" y="0"/>
                  </a:cubicBezTo>
                  <a:cubicBezTo>
                    <a:pt x="12" y="0"/>
                    <a:pt x="14" y="2"/>
                    <a:pt x="15" y="4"/>
                  </a:cubicBezTo>
                  <a:lnTo>
                    <a:pt x="19" y="3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0" name="Freeform 36"/>
            <p:cNvSpPr/>
            <p:nvPr/>
          </p:nvSpPr>
          <p:spPr bwMode="auto">
            <a:xfrm>
              <a:off x="2087165" y="2056407"/>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9 h 38"/>
                <a:gd name="T10" fmla="*/ 27 w 44"/>
                <a:gd name="T11" fmla="*/ 17 h 38"/>
                <a:gd name="T12" fmla="*/ 40 w 44"/>
                <a:gd name="T13" fmla="*/ 1 h 38"/>
                <a:gd name="T14" fmla="*/ 43 w 44"/>
                <a:gd name="T15" fmla="*/ 1 h 38"/>
                <a:gd name="T16" fmla="*/ 43 w 44"/>
                <a:gd name="T17" fmla="*/ 4 h 38"/>
                <a:gd name="T18" fmla="*/ 29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9"/>
                    <a:pt x="15" y="19"/>
                  </a:cubicBezTo>
                  <a:cubicBezTo>
                    <a:pt x="27" y="17"/>
                    <a:pt x="27" y="17"/>
                    <a:pt x="27" y="17"/>
                  </a:cubicBezTo>
                  <a:cubicBezTo>
                    <a:pt x="40" y="1"/>
                    <a:pt x="40" y="1"/>
                    <a:pt x="40" y="1"/>
                  </a:cubicBezTo>
                  <a:cubicBezTo>
                    <a:pt x="41" y="1"/>
                    <a:pt x="42" y="0"/>
                    <a:pt x="43" y="1"/>
                  </a:cubicBezTo>
                  <a:cubicBezTo>
                    <a:pt x="44" y="2"/>
                    <a:pt x="44" y="3"/>
                    <a:pt x="43" y="4"/>
                  </a:cubicBezTo>
                  <a:cubicBezTo>
                    <a:pt x="29" y="20"/>
                    <a:pt x="29" y="20"/>
                    <a:pt x="29"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1" name="Freeform 37"/>
            <p:cNvSpPr>
              <a:spLocks noEditPoints="1"/>
            </p:cNvSpPr>
            <p:nvPr/>
          </p:nvSpPr>
          <p:spPr bwMode="auto">
            <a:xfrm>
              <a:off x="2030015" y="2069503"/>
              <a:ext cx="236934" cy="210741"/>
            </a:xfrm>
            <a:custGeom>
              <a:avLst/>
              <a:gdLst>
                <a:gd name="T0" fmla="*/ 86 w 92"/>
                <a:gd name="T1" fmla="*/ 59 h 82"/>
                <a:gd name="T2" fmla="*/ 23 w 92"/>
                <a:gd name="T3" fmla="*/ 67 h 82"/>
                <a:gd name="T4" fmla="*/ 15 w 92"/>
                <a:gd name="T5" fmla="*/ 5 h 82"/>
                <a:gd name="T6" fmla="*/ 10 w 92"/>
                <a:gd name="T7" fmla="*/ 0 h 82"/>
                <a:gd name="T8" fmla="*/ 4 w 92"/>
                <a:gd name="T9" fmla="*/ 1 h 82"/>
                <a:gd name="T10" fmla="*/ 0 w 92"/>
                <a:gd name="T11" fmla="*/ 6 h 82"/>
                <a:gd name="T12" fmla="*/ 9 w 92"/>
                <a:gd name="T13" fmla="*/ 73 h 82"/>
                <a:gd name="T14" fmla="*/ 9 w 92"/>
                <a:gd name="T15" fmla="*/ 77 h 82"/>
                <a:gd name="T16" fmla="*/ 10 w 92"/>
                <a:gd name="T17" fmla="*/ 79 h 82"/>
                <a:gd name="T18" fmla="*/ 14 w 92"/>
                <a:gd name="T19" fmla="*/ 82 h 82"/>
                <a:gd name="T20" fmla="*/ 14 w 92"/>
                <a:gd name="T21" fmla="*/ 82 h 82"/>
                <a:gd name="T22" fmla="*/ 19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2 h 82"/>
                <a:gd name="T44" fmla="*/ 15 w 92"/>
                <a:gd name="T45" fmla="*/ 35 h 82"/>
                <a:gd name="T46" fmla="*/ 12 w 92"/>
                <a:gd name="T47" fmla="*/ 39 h 82"/>
                <a:gd name="T48" fmla="*/ 8 w 92"/>
                <a:gd name="T49" fmla="*/ 36 h 82"/>
                <a:gd name="T50" fmla="*/ 11 w 92"/>
                <a:gd name="T51" fmla="*/ 32 h 82"/>
                <a:gd name="T52" fmla="*/ 14 w 92"/>
                <a:gd name="T53" fmla="*/ 54 h 82"/>
                <a:gd name="T54" fmla="*/ 17 w 92"/>
                <a:gd name="T55" fmla="*/ 57 h 82"/>
                <a:gd name="T56" fmla="*/ 14 w 92"/>
                <a:gd name="T57" fmla="*/ 61 h 82"/>
                <a:gd name="T58" fmla="*/ 10 w 92"/>
                <a:gd name="T59" fmla="*/ 57 h 82"/>
                <a:gd name="T60" fmla="*/ 14 w 92"/>
                <a:gd name="T61"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4" y="1"/>
                    <a:pt x="4" y="1"/>
                    <a:pt x="4"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2"/>
                  </a:cubicBezTo>
                  <a:cubicBezTo>
                    <a:pt x="14" y="82"/>
                    <a:pt x="14" y="82"/>
                    <a:pt x="14" y="82"/>
                  </a:cubicBezTo>
                  <a:cubicBezTo>
                    <a:pt x="19" y="81"/>
                    <a:pt x="19" y="81"/>
                    <a:pt x="19" y="81"/>
                  </a:cubicBezTo>
                  <a:cubicBezTo>
                    <a:pt x="88" y="72"/>
                    <a:pt x="88" y="72"/>
                    <a:pt x="88" y="72"/>
                  </a:cubicBezTo>
                  <a:cubicBezTo>
                    <a:pt x="90" y="72"/>
                    <a:pt x="92" y="70"/>
                    <a:pt x="92" y="67"/>
                  </a:cubicBezTo>
                  <a:cubicBezTo>
                    <a:pt x="91" y="63"/>
                    <a:pt x="91" y="63"/>
                    <a:pt x="91" y="63"/>
                  </a:cubicBezTo>
                  <a:cubicBezTo>
                    <a:pt x="91" y="60"/>
                    <a:pt x="89" y="59"/>
                    <a:pt x="86" y="59"/>
                  </a:cubicBezTo>
                  <a:close/>
                  <a:moveTo>
                    <a:pt x="8" y="10"/>
                  </a:moveTo>
                  <a:cubicBezTo>
                    <a:pt x="10" y="9"/>
                    <a:pt x="12" y="11"/>
                    <a:pt x="12" y="13"/>
                  </a:cubicBezTo>
                  <a:cubicBezTo>
                    <a:pt x="12" y="15"/>
                    <a:pt x="11" y="16"/>
                    <a:pt x="9" y="17"/>
                  </a:cubicBezTo>
                  <a:cubicBezTo>
                    <a:pt x="7" y="17"/>
                    <a:pt x="5" y="16"/>
                    <a:pt x="5" y="14"/>
                  </a:cubicBezTo>
                  <a:cubicBezTo>
                    <a:pt x="5" y="12"/>
                    <a:pt x="6" y="10"/>
                    <a:pt x="8" y="10"/>
                  </a:cubicBezTo>
                  <a:close/>
                  <a:moveTo>
                    <a:pt x="11" y="32"/>
                  </a:moveTo>
                  <a:cubicBezTo>
                    <a:pt x="13" y="31"/>
                    <a:pt x="15" y="33"/>
                    <a:pt x="15" y="35"/>
                  </a:cubicBezTo>
                  <a:cubicBezTo>
                    <a:pt x="15" y="37"/>
                    <a:pt x="14" y="38"/>
                    <a:pt x="12" y="39"/>
                  </a:cubicBezTo>
                  <a:cubicBezTo>
                    <a:pt x="10" y="39"/>
                    <a:pt x="8" y="37"/>
                    <a:pt x="8" y="36"/>
                  </a:cubicBezTo>
                  <a:cubicBezTo>
                    <a:pt x="8" y="34"/>
                    <a:pt x="9" y="32"/>
                    <a:pt x="11" y="32"/>
                  </a:cubicBezTo>
                  <a:close/>
                  <a:moveTo>
                    <a:pt x="14" y="54"/>
                  </a:moveTo>
                  <a:cubicBezTo>
                    <a:pt x="15" y="53"/>
                    <a:pt x="17" y="55"/>
                    <a:pt x="17" y="57"/>
                  </a:cubicBezTo>
                  <a:cubicBezTo>
                    <a:pt x="18" y="59"/>
                    <a:pt x="16" y="60"/>
                    <a:pt x="14" y="61"/>
                  </a:cubicBezTo>
                  <a:cubicBezTo>
                    <a:pt x="12" y="61"/>
                    <a:pt x="11" y="59"/>
                    <a:pt x="10" y="57"/>
                  </a:cubicBezTo>
                  <a:cubicBezTo>
                    <a:pt x="10" y="56"/>
                    <a:pt x="12" y="54"/>
                    <a:pt x="14" y="5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2" name="Freeform 38"/>
            <p:cNvSpPr/>
            <p:nvPr/>
          </p:nvSpPr>
          <p:spPr bwMode="auto">
            <a:xfrm>
              <a:off x="2869406" y="1987350"/>
              <a:ext cx="44053" cy="55960"/>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0"/>
                    <a:pt x="2" y="18"/>
                  </a:cubicBezTo>
                  <a:cubicBezTo>
                    <a:pt x="1" y="6"/>
                    <a:pt x="1" y="6"/>
                    <a:pt x="1" y="6"/>
                  </a:cubicBezTo>
                  <a:cubicBezTo>
                    <a:pt x="0" y="3"/>
                    <a:pt x="2" y="1"/>
                    <a:pt x="5" y="1"/>
                  </a:cubicBezTo>
                  <a:cubicBezTo>
                    <a:pt x="10" y="0"/>
                    <a:pt x="10" y="0"/>
                    <a:pt x="10" y="0"/>
                  </a:cubicBezTo>
                  <a:cubicBezTo>
                    <a:pt x="12" y="0"/>
                    <a:pt x="15" y="2"/>
                    <a:pt x="15" y="4"/>
                  </a:cubicBezTo>
                  <a:lnTo>
                    <a:pt x="17" y="1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3" name="Freeform 39"/>
            <p:cNvSpPr/>
            <p:nvPr/>
          </p:nvSpPr>
          <p:spPr bwMode="auto">
            <a:xfrm>
              <a:off x="2920603" y="1950441"/>
              <a:ext cx="46434" cy="88106"/>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2"/>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1"/>
                    <a:pt x="15" y="4"/>
                  </a:cubicBezTo>
                  <a:lnTo>
                    <a:pt x="18" y="2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4" name="Freeform 40"/>
            <p:cNvSpPr/>
            <p:nvPr/>
          </p:nvSpPr>
          <p:spPr bwMode="auto">
            <a:xfrm>
              <a:off x="2967037" y="1917103"/>
              <a:ext cx="48815" cy="113110"/>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10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2"/>
                    <a:pt x="4" y="40"/>
                  </a:cubicBezTo>
                  <a:cubicBezTo>
                    <a:pt x="0" y="6"/>
                    <a:pt x="0" y="6"/>
                    <a:pt x="0" y="6"/>
                  </a:cubicBezTo>
                  <a:cubicBezTo>
                    <a:pt x="0" y="3"/>
                    <a:pt x="2" y="1"/>
                    <a:pt x="4" y="1"/>
                  </a:cubicBezTo>
                  <a:cubicBezTo>
                    <a:pt x="10" y="0"/>
                    <a:pt x="10" y="0"/>
                    <a:pt x="10" y="0"/>
                  </a:cubicBezTo>
                  <a:cubicBezTo>
                    <a:pt x="12" y="0"/>
                    <a:pt x="15" y="2"/>
                    <a:pt x="15" y="4"/>
                  </a:cubicBezTo>
                  <a:lnTo>
                    <a:pt x="19" y="3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5" name="Freeform 41"/>
            <p:cNvSpPr/>
            <p:nvPr/>
          </p:nvSpPr>
          <p:spPr bwMode="auto">
            <a:xfrm>
              <a:off x="2862262" y="1879003"/>
              <a:ext cx="113109" cy="97631"/>
            </a:xfrm>
            <a:custGeom>
              <a:avLst/>
              <a:gdLst>
                <a:gd name="T0" fmla="*/ 3 w 44"/>
                <a:gd name="T1" fmla="*/ 38 h 38"/>
                <a:gd name="T2" fmla="*/ 1 w 44"/>
                <a:gd name="T3" fmla="*/ 38 h 38"/>
                <a:gd name="T4" fmla="*/ 1 w 44"/>
                <a:gd name="T5" fmla="*/ 35 h 38"/>
                <a:gd name="T6" fmla="*/ 13 w 44"/>
                <a:gd name="T7" fmla="*/ 19 h 38"/>
                <a:gd name="T8" fmla="*/ 15 w 44"/>
                <a:gd name="T9" fmla="*/ 18 h 38"/>
                <a:gd name="T10" fmla="*/ 27 w 44"/>
                <a:gd name="T11" fmla="*/ 17 h 38"/>
                <a:gd name="T12" fmla="*/ 40 w 44"/>
                <a:gd name="T13" fmla="*/ 1 h 38"/>
                <a:gd name="T14" fmla="*/ 43 w 44"/>
                <a:gd name="T15" fmla="*/ 1 h 38"/>
                <a:gd name="T16" fmla="*/ 43 w 44"/>
                <a:gd name="T17" fmla="*/ 4 h 38"/>
                <a:gd name="T18" fmla="*/ 30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8"/>
                    <a:pt x="15" y="18"/>
                  </a:cubicBezTo>
                  <a:cubicBezTo>
                    <a:pt x="27" y="17"/>
                    <a:pt x="27" y="17"/>
                    <a:pt x="27" y="17"/>
                  </a:cubicBezTo>
                  <a:cubicBezTo>
                    <a:pt x="40" y="1"/>
                    <a:pt x="40" y="1"/>
                    <a:pt x="40" y="1"/>
                  </a:cubicBezTo>
                  <a:cubicBezTo>
                    <a:pt x="41" y="1"/>
                    <a:pt x="42" y="0"/>
                    <a:pt x="43" y="1"/>
                  </a:cubicBezTo>
                  <a:cubicBezTo>
                    <a:pt x="44" y="2"/>
                    <a:pt x="44" y="3"/>
                    <a:pt x="43" y="4"/>
                  </a:cubicBezTo>
                  <a:cubicBezTo>
                    <a:pt x="30" y="20"/>
                    <a:pt x="30" y="20"/>
                    <a:pt x="30"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6" name="Freeform 42"/>
            <p:cNvSpPr>
              <a:spLocks noEditPoints="1"/>
            </p:cNvSpPr>
            <p:nvPr/>
          </p:nvSpPr>
          <p:spPr bwMode="auto">
            <a:xfrm>
              <a:off x="2805112" y="1892100"/>
              <a:ext cx="236934" cy="210741"/>
            </a:xfrm>
            <a:custGeom>
              <a:avLst/>
              <a:gdLst>
                <a:gd name="T0" fmla="*/ 86 w 92"/>
                <a:gd name="T1" fmla="*/ 59 h 82"/>
                <a:gd name="T2" fmla="*/ 23 w 92"/>
                <a:gd name="T3" fmla="*/ 67 h 82"/>
                <a:gd name="T4" fmla="*/ 15 w 92"/>
                <a:gd name="T5" fmla="*/ 5 h 82"/>
                <a:gd name="T6" fmla="*/ 10 w 92"/>
                <a:gd name="T7" fmla="*/ 0 h 82"/>
                <a:gd name="T8" fmla="*/ 5 w 92"/>
                <a:gd name="T9" fmla="*/ 1 h 82"/>
                <a:gd name="T10" fmla="*/ 0 w 92"/>
                <a:gd name="T11" fmla="*/ 6 h 82"/>
                <a:gd name="T12" fmla="*/ 9 w 92"/>
                <a:gd name="T13" fmla="*/ 73 h 82"/>
                <a:gd name="T14" fmla="*/ 9 w 92"/>
                <a:gd name="T15" fmla="*/ 77 h 82"/>
                <a:gd name="T16" fmla="*/ 10 w 92"/>
                <a:gd name="T17" fmla="*/ 79 h 82"/>
                <a:gd name="T18" fmla="*/ 14 w 92"/>
                <a:gd name="T19" fmla="*/ 81 h 82"/>
                <a:gd name="T20" fmla="*/ 14 w 92"/>
                <a:gd name="T21" fmla="*/ 81 h 82"/>
                <a:gd name="T22" fmla="*/ 20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1 h 82"/>
                <a:gd name="T44" fmla="*/ 15 w 92"/>
                <a:gd name="T45" fmla="*/ 35 h 82"/>
                <a:gd name="T46" fmla="*/ 12 w 92"/>
                <a:gd name="T47" fmla="*/ 38 h 82"/>
                <a:gd name="T48" fmla="*/ 8 w 92"/>
                <a:gd name="T49" fmla="*/ 35 h 82"/>
                <a:gd name="T50" fmla="*/ 11 w 92"/>
                <a:gd name="T51" fmla="*/ 31 h 82"/>
                <a:gd name="T52" fmla="*/ 14 w 92"/>
                <a:gd name="T53" fmla="*/ 53 h 82"/>
                <a:gd name="T54" fmla="*/ 18 w 92"/>
                <a:gd name="T55" fmla="*/ 56 h 82"/>
                <a:gd name="T56" fmla="*/ 14 w 92"/>
                <a:gd name="T57" fmla="*/ 60 h 82"/>
                <a:gd name="T58" fmla="*/ 11 w 92"/>
                <a:gd name="T59" fmla="*/ 57 h 82"/>
                <a:gd name="T60" fmla="*/ 14 w 92"/>
                <a:gd name="T61"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5" y="1"/>
                    <a:pt x="5" y="1"/>
                    <a:pt x="5"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1"/>
                  </a:cubicBezTo>
                  <a:cubicBezTo>
                    <a:pt x="14" y="81"/>
                    <a:pt x="14" y="81"/>
                    <a:pt x="14" y="81"/>
                  </a:cubicBezTo>
                  <a:cubicBezTo>
                    <a:pt x="20" y="81"/>
                    <a:pt x="20" y="81"/>
                    <a:pt x="20" y="81"/>
                  </a:cubicBezTo>
                  <a:cubicBezTo>
                    <a:pt x="88" y="72"/>
                    <a:pt x="88" y="72"/>
                    <a:pt x="88" y="72"/>
                  </a:cubicBezTo>
                  <a:cubicBezTo>
                    <a:pt x="90" y="72"/>
                    <a:pt x="92" y="70"/>
                    <a:pt x="92" y="67"/>
                  </a:cubicBezTo>
                  <a:cubicBezTo>
                    <a:pt x="91" y="63"/>
                    <a:pt x="91" y="63"/>
                    <a:pt x="91" y="63"/>
                  </a:cubicBezTo>
                  <a:cubicBezTo>
                    <a:pt x="91" y="60"/>
                    <a:pt x="89" y="58"/>
                    <a:pt x="86" y="59"/>
                  </a:cubicBezTo>
                  <a:close/>
                  <a:moveTo>
                    <a:pt x="8" y="10"/>
                  </a:moveTo>
                  <a:cubicBezTo>
                    <a:pt x="10" y="9"/>
                    <a:pt x="12" y="11"/>
                    <a:pt x="12" y="13"/>
                  </a:cubicBezTo>
                  <a:cubicBezTo>
                    <a:pt x="12" y="15"/>
                    <a:pt x="11" y="16"/>
                    <a:pt x="9" y="17"/>
                  </a:cubicBezTo>
                  <a:cubicBezTo>
                    <a:pt x="7" y="17"/>
                    <a:pt x="5" y="15"/>
                    <a:pt x="5" y="14"/>
                  </a:cubicBezTo>
                  <a:cubicBezTo>
                    <a:pt x="5" y="12"/>
                    <a:pt x="6" y="10"/>
                    <a:pt x="8" y="10"/>
                  </a:cubicBezTo>
                  <a:close/>
                  <a:moveTo>
                    <a:pt x="11" y="31"/>
                  </a:moveTo>
                  <a:cubicBezTo>
                    <a:pt x="13" y="31"/>
                    <a:pt x="15" y="33"/>
                    <a:pt x="15" y="35"/>
                  </a:cubicBezTo>
                  <a:cubicBezTo>
                    <a:pt x="15" y="36"/>
                    <a:pt x="14" y="38"/>
                    <a:pt x="12" y="38"/>
                  </a:cubicBezTo>
                  <a:cubicBezTo>
                    <a:pt x="10" y="39"/>
                    <a:pt x="8" y="37"/>
                    <a:pt x="8" y="35"/>
                  </a:cubicBezTo>
                  <a:cubicBezTo>
                    <a:pt x="8" y="33"/>
                    <a:pt x="9" y="32"/>
                    <a:pt x="11" y="31"/>
                  </a:cubicBezTo>
                  <a:close/>
                  <a:moveTo>
                    <a:pt x="14" y="53"/>
                  </a:moveTo>
                  <a:cubicBezTo>
                    <a:pt x="16" y="53"/>
                    <a:pt x="17" y="55"/>
                    <a:pt x="18" y="56"/>
                  </a:cubicBezTo>
                  <a:cubicBezTo>
                    <a:pt x="18" y="58"/>
                    <a:pt x="16" y="60"/>
                    <a:pt x="14" y="60"/>
                  </a:cubicBezTo>
                  <a:cubicBezTo>
                    <a:pt x="13" y="61"/>
                    <a:pt x="11" y="59"/>
                    <a:pt x="11" y="57"/>
                  </a:cubicBezTo>
                  <a:cubicBezTo>
                    <a:pt x="10" y="55"/>
                    <a:pt x="12" y="54"/>
                    <a:pt x="14" y="5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7" name="Freeform 43"/>
            <p:cNvSpPr>
              <a:spLocks noEditPoints="1"/>
            </p:cNvSpPr>
            <p:nvPr/>
          </p:nvSpPr>
          <p:spPr bwMode="auto">
            <a:xfrm>
              <a:off x="388144" y="2517178"/>
              <a:ext cx="234553" cy="201216"/>
            </a:xfrm>
            <a:custGeom>
              <a:avLst/>
              <a:gdLst>
                <a:gd name="T0" fmla="*/ 72 w 91"/>
                <a:gd name="T1" fmla="*/ 11 h 78"/>
                <a:gd name="T2" fmla="*/ 72 w 91"/>
                <a:gd name="T3" fmla="*/ 11 h 78"/>
                <a:gd name="T4" fmla="*/ 70 w 91"/>
                <a:gd name="T5" fmla="*/ 9 h 78"/>
                <a:gd name="T6" fmla="*/ 62 w 91"/>
                <a:gd name="T7" fmla="*/ 10 h 78"/>
                <a:gd name="T8" fmla="*/ 61 w 91"/>
                <a:gd name="T9" fmla="*/ 12 h 78"/>
                <a:gd name="T10" fmla="*/ 56 w 91"/>
                <a:gd name="T11" fmla="*/ 12 h 78"/>
                <a:gd name="T12" fmla="*/ 56 w 91"/>
                <a:gd name="T13" fmla="*/ 7 h 78"/>
                <a:gd name="T14" fmla="*/ 44 w 91"/>
                <a:gd name="T15" fmla="*/ 1 h 78"/>
                <a:gd name="T16" fmla="*/ 37 w 91"/>
                <a:gd name="T17" fmla="*/ 2 h 78"/>
                <a:gd name="T18" fmla="*/ 27 w 91"/>
                <a:gd name="T19" fmla="*/ 11 h 78"/>
                <a:gd name="T20" fmla="*/ 28 w 91"/>
                <a:gd name="T21" fmla="*/ 16 h 78"/>
                <a:gd name="T22" fmla="*/ 23 w 91"/>
                <a:gd name="T23" fmla="*/ 16 h 78"/>
                <a:gd name="T24" fmla="*/ 21 w 91"/>
                <a:gd name="T25" fmla="*/ 15 h 78"/>
                <a:gd name="T26" fmla="*/ 14 w 91"/>
                <a:gd name="T27" fmla="*/ 16 h 78"/>
                <a:gd name="T28" fmla="*/ 12 w 91"/>
                <a:gd name="T29" fmla="*/ 18 h 78"/>
                <a:gd name="T30" fmla="*/ 12 w 91"/>
                <a:gd name="T31" fmla="*/ 18 h 78"/>
                <a:gd name="T32" fmla="*/ 1 w 91"/>
                <a:gd name="T33" fmla="*/ 35 h 78"/>
                <a:gd name="T34" fmla="*/ 4 w 91"/>
                <a:gd name="T35" fmla="*/ 63 h 78"/>
                <a:gd name="T36" fmla="*/ 21 w 91"/>
                <a:gd name="T37" fmla="*/ 77 h 78"/>
                <a:gd name="T38" fmla="*/ 77 w 91"/>
                <a:gd name="T39" fmla="*/ 70 h 78"/>
                <a:gd name="T40" fmla="*/ 90 w 91"/>
                <a:gd name="T41" fmla="*/ 53 h 78"/>
                <a:gd name="T42" fmla="*/ 86 w 91"/>
                <a:gd name="T43" fmla="*/ 24 h 78"/>
                <a:gd name="T44" fmla="*/ 72 w 91"/>
                <a:gd name="T45" fmla="*/ 11 h 78"/>
                <a:gd name="T46" fmla="*/ 32 w 91"/>
                <a:gd name="T47" fmla="*/ 10 h 78"/>
                <a:gd name="T48" fmla="*/ 37 w 91"/>
                <a:gd name="T49" fmla="*/ 7 h 78"/>
                <a:gd name="T50" fmla="*/ 45 w 91"/>
                <a:gd name="T51" fmla="*/ 6 h 78"/>
                <a:gd name="T52" fmla="*/ 51 w 91"/>
                <a:gd name="T53" fmla="*/ 8 h 78"/>
                <a:gd name="T54" fmla="*/ 51 w 91"/>
                <a:gd name="T55" fmla="*/ 13 h 78"/>
                <a:gd name="T56" fmla="*/ 33 w 91"/>
                <a:gd name="T57" fmla="*/ 15 h 78"/>
                <a:gd name="T58" fmla="*/ 32 w 91"/>
                <a:gd name="T59"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78">
                  <a:moveTo>
                    <a:pt x="72" y="11"/>
                  </a:moveTo>
                  <a:cubicBezTo>
                    <a:pt x="72" y="11"/>
                    <a:pt x="72" y="11"/>
                    <a:pt x="72" y="11"/>
                  </a:cubicBezTo>
                  <a:cubicBezTo>
                    <a:pt x="72" y="10"/>
                    <a:pt x="71" y="9"/>
                    <a:pt x="70" y="9"/>
                  </a:cubicBezTo>
                  <a:cubicBezTo>
                    <a:pt x="62" y="10"/>
                    <a:pt x="62" y="10"/>
                    <a:pt x="62" y="10"/>
                  </a:cubicBezTo>
                  <a:cubicBezTo>
                    <a:pt x="61" y="10"/>
                    <a:pt x="61" y="11"/>
                    <a:pt x="61" y="12"/>
                  </a:cubicBezTo>
                  <a:cubicBezTo>
                    <a:pt x="56" y="12"/>
                    <a:pt x="56" y="12"/>
                    <a:pt x="56" y="12"/>
                  </a:cubicBezTo>
                  <a:cubicBezTo>
                    <a:pt x="56" y="7"/>
                    <a:pt x="56" y="7"/>
                    <a:pt x="56" y="7"/>
                  </a:cubicBezTo>
                  <a:cubicBezTo>
                    <a:pt x="55" y="1"/>
                    <a:pt x="50" y="0"/>
                    <a:pt x="44" y="1"/>
                  </a:cubicBezTo>
                  <a:cubicBezTo>
                    <a:pt x="37" y="2"/>
                    <a:pt x="37" y="2"/>
                    <a:pt x="37" y="2"/>
                  </a:cubicBezTo>
                  <a:cubicBezTo>
                    <a:pt x="31" y="2"/>
                    <a:pt x="26" y="5"/>
                    <a:pt x="27" y="11"/>
                  </a:cubicBezTo>
                  <a:cubicBezTo>
                    <a:pt x="28" y="16"/>
                    <a:pt x="28" y="16"/>
                    <a:pt x="28" y="16"/>
                  </a:cubicBezTo>
                  <a:cubicBezTo>
                    <a:pt x="23" y="16"/>
                    <a:pt x="23" y="16"/>
                    <a:pt x="23" y="16"/>
                  </a:cubicBezTo>
                  <a:cubicBezTo>
                    <a:pt x="23" y="15"/>
                    <a:pt x="22" y="15"/>
                    <a:pt x="21" y="15"/>
                  </a:cubicBezTo>
                  <a:cubicBezTo>
                    <a:pt x="14" y="16"/>
                    <a:pt x="14" y="16"/>
                    <a:pt x="14" y="16"/>
                  </a:cubicBezTo>
                  <a:cubicBezTo>
                    <a:pt x="13" y="16"/>
                    <a:pt x="12" y="17"/>
                    <a:pt x="12" y="18"/>
                  </a:cubicBezTo>
                  <a:cubicBezTo>
                    <a:pt x="12" y="18"/>
                    <a:pt x="12" y="18"/>
                    <a:pt x="12" y="18"/>
                  </a:cubicBezTo>
                  <a:cubicBezTo>
                    <a:pt x="5" y="20"/>
                    <a:pt x="0" y="27"/>
                    <a:pt x="1" y="35"/>
                  </a:cubicBezTo>
                  <a:cubicBezTo>
                    <a:pt x="4" y="63"/>
                    <a:pt x="4" y="63"/>
                    <a:pt x="4" y="63"/>
                  </a:cubicBezTo>
                  <a:cubicBezTo>
                    <a:pt x="5" y="72"/>
                    <a:pt x="13" y="78"/>
                    <a:pt x="21" y="77"/>
                  </a:cubicBezTo>
                  <a:cubicBezTo>
                    <a:pt x="77" y="70"/>
                    <a:pt x="77" y="70"/>
                    <a:pt x="77" y="70"/>
                  </a:cubicBezTo>
                  <a:cubicBezTo>
                    <a:pt x="85" y="69"/>
                    <a:pt x="91" y="61"/>
                    <a:pt x="90" y="53"/>
                  </a:cubicBezTo>
                  <a:cubicBezTo>
                    <a:pt x="86" y="24"/>
                    <a:pt x="86" y="24"/>
                    <a:pt x="86" y="24"/>
                  </a:cubicBezTo>
                  <a:cubicBezTo>
                    <a:pt x="85" y="17"/>
                    <a:pt x="79" y="11"/>
                    <a:pt x="72" y="11"/>
                  </a:cubicBezTo>
                  <a:close/>
                  <a:moveTo>
                    <a:pt x="32" y="10"/>
                  </a:moveTo>
                  <a:cubicBezTo>
                    <a:pt x="32" y="9"/>
                    <a:pt x="32" y="8"/>
                    <a:pt x="37" y="7"/>
                  </a:cubicBezTo>
                  <a:cubicBezTo>
                    <a:pt x="45" y="6"/>
                    <a:pt x="45" y="6"/>
                    <a:pt x="45" y="6"/>
                  </a:cubicBezTo>
                  <a:cubicBezTo>
                    <a:pt x="50" y="5"/>
                    <a:pt x="50" y="7"/>
                    <a:pt x="51" y="8"/>
                  </a:cubicBezTo>
                  <a:cubicBezTo>
                    <a:pt x="51" y="13"/>
                    <a:pt x="51" y="13"/>
                    <a:pt x="51" y="13"/>
                  </a:cubicBezTo>
                  <a:cubicBezTo>
                    <a:pt x="33" y="15"/>
                    <a:pt x="33" y="15"/>
                    <a:pt x="33" y="15"/>
                  </a:cubicBezTo>
                  <a:lnTo>
                    <a:pt x="32" y="1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8" name="Freeform 44"/>
            <p:cNvSpPr>
              <a:spLocks noEditPoints="1"/>
            </p:cNvSpPr>
            <p:nvPr/>
          </p:nvSpPr>
          <p:spPr bwMode="auto">
            <a:xfrm>
              <a:off x="1721644" y="2151656"/>
              <a:ext cx="164306" cy="139304"/>
            </a:xfrm>
            <a:custGeom>
              <a:avLst/>
              <a:gdLst>
                <a:gd name="T0" fmla="*/ 51 w 64"/>
                <a:gd name="T1" fmla="*/ 7 h 54"/>
                <a:gd name="T2" fmla="*/ 51 w 64"/>
                <a:gd name="T3" fmla="*/ 7 h 54"/>
                <a:gd name="T4" fmla="*/ 49 w 64"/>
                <a:gd name="T5" fmla="*/ 6 h 54"/>
                <a:gd name="T6" fmla="*/ 44 w 64"/>
                <a:gd name="T7" fmla="*/ 6 h 54"/>
                <a:gd name="T8" fmla="*/ 43 w 64"/>
                <a:gd name="T9" fmla="*/ 8 h 54"/>
                <a:gd name="T10" fmla="*/ 40 w 64"/>
                <a:gd name="T11" fmla="*/ 8 h 54"/>
                <a:gd name="T12" fmla="*/ 39 w 64"/>
                <a:gd name="T13" fmla="*/ 4 h 54"/>
                <a:gd name="T14" fmla="*/ 31 w 64"/>
                <a:gd name="T15" fmla="*/ 0 h 54"/>
                <a:gd name="T16" fmla="*/ 26 w 64"/>
                <a:gd name="T17" fmla="*/ 1 h 54"/>
                <a:gd name="T18" fmla="*/ 19 w 64"/>
                <a:gd name="T19" fmla="*/ 7 h 54"/>
                <a:gd name="T20" fmla="*/ 20 w 64"/>
                <a:gd name="T21" fmla="*/ 11 h 54"/>
                <a:gd name="T22" fmla="*/ 17 w 64"/>
                <a:gd name="T23" fmla="*/ 11 h 54"/>
                <a:gd name="T24" fmla="*/ 15 w 64"/>
                <a:gd name="T25" fmla="*/ 10 h 54"/>
                <a:gd name="T26" fmla="*/ 10 w 64"/>
                <a:gd name="T27" fmla="*/ 10 h 54"/>
                <a:gd name="T28" fmla="*/ 9 w 64"/>
                <a:gd name="T29" fmla="*/ 12 h 54"/>
                <a:gd name="T30" fmla="*/ 9 w 64"/>
                <a:gd name="T31" fmla="*/ 12 h 54"/>
                <a:gd name="T32" fmla="*/ 1 w 64"/>
                <a:gd name="T33" fmla="*/ 24 h 54"/>
                <a:gd name="T34" fmla="*/ 3 w 64"/>
                <a:gd name="T35" fmla="*/ 43 h 54"/>
                <a:gd name="T36" fmla="*/ 15 w 64"/>
                <a:gd name="T37" fmla="*/ 53 h 54"/>
                <a:gd name="T38" fmla="*/ 54 w 64"/>
                <a:gd name="T39" fmla="*/ 48 h 54"/>
                <a:gd name="T40" fmla="*/ 63 w 64"/>
                <a:gd name="T41" fmla="*/ 36 h 54"/>
                <a:gd name="T42" fmla="*/ 61 w 64"/>
                <a:gd name="T43" fmla="*/ 16 h 54"/>
                <a:gd name="T44" fmla="*/ 51 w 64"/>
                <a:gd name="T45" fmla="*/ 7 h 54"/>
                <a:gd name="T46" fmla="*/ 23 w 64"/>
                <a:gd name="T47" fmla="*/ 6 h 54"/>
                <a:gd name="T48" fmla="*/ 26 w 64"/>
                <a:gd name="T49" fmla="*/ 4 h 54"/>
                <a:gd name="T50" fmla="*/ 32 w 64"/>
                <a:gd name="T51" fmla="*/ 4 h 54"/>
                <a:gd name="T52" fmla="*/ 36 w 64"/>
                <a:gd name="T53" fmla="*/ 5 h 54"/>
                <a:gd name="T54" fmla="*/ 36 w 64"/>
                <a:gd name="T55" fmla="*/ 9 h 54"/>
                <a:gd name="T56" fmla="*/ 23 w 64"/>
                <a:gd name="T57" fmla="*/ 10 h 54"/>
                <a:gd name="T58" fmla="*/ 23 w 64"/>
                <a:gd name="T59"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54">
                  <a:moveTo>
                    <a:pt x="51" y="7"/>
                  </a:moveTo>
                  <a:cubicBezTo>
                    <a:pt x="51" y="7"/>
                    <a:pt x="51" y="7"/>
                    <a:pt x="51" y="7"/>
                  </a:cubicBezTo>
                  <a:cubicBezTo>
                    <a:pt x="50" y="6"/>
                    <a:pt x="50" y="6"/>
                    <a:pt x="49" y="6"/>
                  </a:cubicBezTo>
                  <a:cubicBezTo>
                    <a:pt x="44" y="6"/>
                    <a:pt x="44" y="6"/>
                    <a:pt x="44" y="6"/>
                  </a:cubicBezTo>
                  <a:cubicBezTo>
                    <a:pt x="43" y="6"/>
                    <a:pt x="43" y="7"/>
                    <a:pt x="43" y="8"/>
                  </a:cubicBezTo>
                  <a:cubicBezTo>
                    <a:pt x="40" y="8"/>
                    <a:pt x="40" y="8"/>
                    <a:pt x="40" y="8"/>
                  </a:cubicBezTo>
                  <a:cubicBezTo>
                    <a:pt x="39" y="4"/>
                    <a:pt x="39" y="4"/>
                    <a:pt x="39" y="4"/>
                  </a:cubicBezTo>
                  <a:cubicBezTo>
                    <a:pt x="39" y="0"/>
                    <a:pt x="35" y="0"/>
                    <a:pt x="31" y="0"/>
                  </a:cubicBezTo>
                  <a:cubicBezTo>
                    <a:pt x="26" y="1"/>
                    <a:pt x="26" y="1"/>
                    <a:pt x="26" y="1"/>
                  </a:cubicBezTo>
                  <a:cubicBezTo>
                    <a:pt x="22" y="1"/>
                    <a:pt x="19" y="3"/>
                    <a:pt x="19" y="7"/>
                  </a:cubicBezTo>
                  <a:cubicBezTo>
                    <a:pt x="20" y="11"/>
                    <a:pt x="20" y="11"/>
                    <a:pt x="20" y="11"/>
                  </a:cubicBezTo>
                  <a:cubicBezTo>
                    <a:pt x="17" y="11"/>
                    <a:pt x="17" y="11"/>
                    <a:pt x="17" y="11"/>
                  </a:cubicBezTo>
                  <a:cubicBezTo>
                    <a:pt x="17" y="10"/>
                    <a:pt x="16" y="10"/>
                    <a:pt x="15" y="10"/>
                  </a:cubicBezTo>
                  <a:cubicBezTo>
                    <a:pt x="10" y="10"/>
                    <a:pt x="10" y="10"/>
                    <a:pt x="10" y="10"/>
                  </a:cubicBezTo>
                  <a:cubicBezTo>
                    <a:pt x="9" y="11"/>
                    <a:pt x="9" y="11"/>
                    <a:pt x="9" y="12"/>
                  </a:cubicBezTo>
                  <a:cubicBezTo>
                    <a:pt x="9" y="12"/>
                    <a:pt x="9" y="12"/>
                    <a:pt x="9" y="12"/>
                  </a:cubicBezTo>
                  <a:cubicBezTo>
                    <a:pt x="4" y="13"/>
                    <a:pt x="0" y="18"/>
                    <a:pt x="1" y="24"/>
                  </a:cubicBezTo>
                  <a:cubicBezTo>
                    <a:pt x="3" y="43"/>
                    <a:pt x="3" y="43"/>
                    <a:pt x="3" y="43"/>
                  </a:cubicBezTo>
                  <a:cubicBezTo>
                    <a:pt x="4" y="49"/>
                    <a:pt x="10" y="54"/>
                    <a:pt x="15" y="53"/>
                  </a:cubicBezTo>
                  <a:cubicBezTo>
                    <a:pt x="54" y="48"/>
                    <a:pt x="54" y="48"/>
                    <a:pt x="54" y="48"/>
                  </a:cubicBezTo>
                  <a:cubicBezTo>
                    <a:pt x="60" y="47"/>
                    <a:pt x="64" y="42"/>
                    <a:pt x="63" y="36"/>
                  </a:cubicBezTo>
                  <a:cubicBezTo>
                    <a:pt x="61" y="16"/>
                    <a:pt x="61" y="16"/>
                    <a:pt x="61" y="16"/>
                  </a:cubicBezTo>
                  <a:cubicBezTo>
                    <a:pt x="60" y="11"/>
                    <a:pt x="56" y="7"/>
                    <a:pt x="51" y="7"/>
                  </a:cubicBezTo>
                  <a:close/>
                  <a:moveTo>
                    <a:pt x="23" y="6"/>
                  </a:moveTo>
                  <a:cubicBezTo>
                    <a:pt x="23" y="6"/>
                    <a:pt x="23" y="5"/>
                    <a:pt x="26" y="4"/>
                  </a:cubicBezTo>
                  <a:cubicBezTo>
                    <a:pt x="32" y="4"/>
                    <a:pt x="32" y="4"/>
                    <a:pt x="32" y="4"/>
                  </a:cubicBezTo>
                  <a:cubicBezTo>
                    <a:pt x="36" y="3"/>
                    <a:pt x="36" y="4"/>
                    <a:pt x="36" y="5"/>
                  </a:cubicBezTo>
                  <a:cubicBezTo>
                    <a:pt x="36" y="9"/>
                    <a:pt x="36" y="9"/>
                    <a:pt x="36" y="9"/>
                  </a:cubicBezTo>
                  <a:cubicBezTo>
                    <a:pt x="23" y="10"/>
                    <a:pt x="23" y="10"/>
                    <a:pt x="23" y="10"/>
                  </a:cubicBezTo>
                  <a:lnTo>
                    <a:pt x="23"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199" name="Freeform 45"/>
            <p:cNvSpPr>
              <a:spLocks noEditPoints="1"/>
            </p:cNvSpPr>
            <p:nvPr/>
          </p:nvSpPr>
          <p:spPr bwMode="auto">
            <a:xfrm>
              <a:off x="3261122" y="1904006"/>
              <a:ext cx="161925" cy="139304"/>
            </a:xfrm>
            <a:custGeom>
              <a:avLst/>
              <a:gdLst>
                <a:gd name="T0" fmla="*/ 50 w 63"/>
                <a:gd name="T1" fmla="*/ 7 h 54"/>
                <a:gd name="T2" fmla="*/ 50 w 63"/>
                <a:gd name="T3" fmla="*/ 7 h 54"/>
                <a:gd name="T4" fmla="*/ 49 w 63"/>
                <a:gd name="T5" fmla="*/ 6 h 54"/>
                <a:gd name="T6" fmla="*/ 43 w 63"/>
                <a:gd name="T7" fmla="*/ 6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6 h 54"/>
                <a:gd name="T44" fmla="*/ 50 w 63"/>
                <a:gd name="T45" fmla="*/ 7 h 54"/>
                <a:gd name="T46" fmla="*/ 22 w 63"/>
                <a:gd name="T47" fmla="*/ 7 h 54"/>
                <a:gd name="T48" fmla="*/ 26 w 63"/>
                <a:gd name="T49" fmla="*/ 4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9" y="6"/>
                  </a:cubicBezTo>
                  <a:cubicBezTo>
                    <a:pt x="43" y="6"/>
                    <a:pt x="43" y="6"/>
                    <a:pt x="43" y="6"/>
                  </a:cubicBezTo>
                  <a:cubicBezTo>
                    <a:pt x="43" y="7"/>
                    <a:pt x="42" y="7"/>
                    <a:pt x="42" y="8"/>
                  </a:cubicBezTo>
                  <a:cubicBezTo>
                    <a:pt x="39" y="8"/>
                    <a:pt x="39" y="8"/>
                    <a:pt x="39" y="8"/>
                  </a:cubicBezTo>
                  <a:cubicBezTo>
                    <a:pt x="39" y="5"/>
                    <a:pt x="39" y="5"/>
                    <a:pt x="39" y="5"/>
                  </a:cubicBezTo>
                  <a:cubicBezTo>
                    <a:pt x="38" y="0"/>
                    <a:pt x="35" y="0"/>
                    <a:pt x="31" y="0"/>
                  </a:cubicBezTo>
                  <a:cubicBezTo>
                    <a:pt x="26" y="1"/>
                    <a:pt x="26" y="1"/>
                    <a:pt x="26" y="1"/>
                  </a:cubicBezTo>
                  <a:cubicBezTo>
                    <a:pt x="21" y="1"/>
                    <a:pt x="18" y="3"/>
                    <a:pt x="19" y="7"/>
                  </a:cubicBezTo>
                  <a:cubicBezTo>
                    <a:pt x="19" y="11"/>
                    <a:pt x="19" y="11"/>
                    <a:pt x="19" y="11"/>
                  </a:cubicBezTo>
                  <a:cubicBezTo>
                    <a:pt x="16" y="11"/>
                    <a:pt x="16" y="11"/>
                    <a:pt x="16" y="11"/>
                  </a:cubicBezTo>
                  <a:cubicBezTo>
                    <a:pt x="16" y="10"/>
                    <a:pt x="15" y="10"/>
                    <a:pt x="15" y="10"/>
                  </a:cubicBezTo>
                  <a:cubicBezTo>
                    <a:pt x="10" y="11"/>
                    <a:pt x="10" y="11"/>
                    <a:pt x="10" y="11"/>
                  </a:cubicBezTo>
                  <a:cubicBezTo>
                    <a:pt x="9" y="11"/>
                    <a:pt x="8" y="11"/>
                    <a:pt x="8" y="12"/>
                  </a:cubicBezTo>
                  <a:cubicBezTo>
                    <a:pt x="8" y="12"/>
                    <a:pt x="8" y="12"/>
                    <a:pt x="8" y="12"/>
                  </a:cubicBezTo>
                  <a:cubicBezTo>
                    <a:pt x="3" y="13"/>
                    <a:pt x="0" y="18"/>
                    <a:pt x="1" y="24"/>
                  </a:cubicBezTo>
                  <a:cubicBezTo>
                    <a:pt x="3" y="44"/>
                    <a:pt x="3" y="44"/>
                    <a:pt x="3" y="44"/>
                  </a:cubicBezTo>
                  <a:cubicBezTo>
                    <a:pt x="4" y="49"/>
                    <a:pt x="9" y="54"/>
                    <a:pt x="15" y="53"/>
                  </a:cubicBezTo>
                  <a:cubicBezTo>
                    <a:pt x="53" y="48"/>
                    <a:pt x="53" y="48"/>
                    <a:pt x="53" y="48"/>
                  </a:cubicBezTo>
                  <a:cubicBezTo>
                    <a:pt x="59" y="47"/>
                    <a:pt x="63" y="42"/>
                    <a:pt x="63" y="36"/>
                  </a:cubicBezTo>
                  <a:cubicBezTo>
                    <a:pt x="60" y="16"/>
                    <a:pt x="60" y="16"/>
                    <a:pt x="60" y="16"/>
                  </a:cubicBezTo>
                  <a:cubicBezTo>
                    <a:pt x="59" y="11"/>
                    <a:pt x="55" y="7"/>
                    <a:pt x="50" y="7"/>
                  </a:cubicBezTo>
                  <a:close/>
                  <a:moveTo>
                    <a:pt x="22" y="7"/>
                  </a:moveTo>
                  <a:cubicBezTo>
                    <a:pt x="22" y="6"/>
                    <a:pt x="22" y="5"/>
                    <a:pt x="26" y="4"/>
                  </a:cubicBezTo>
                  <a:cubicBezTo>
                    <a:pt x="31" y="4"/>
                    <a:pt x="31" y="4"/>
                    <a:pt x="31" y="4"/>
                  </a:cubicBezTo>
                  <a:cubicBezTo>
                    <a:pt x="35" y="3"/>
                    <a:pt x="35" y="4"/>
                    <a:pt x="35" y="5"/>
                  </a:cubicBezTo>
                  <a:cubicBezTo>
                    <a:pt x="36" y="9"/>
                    <a:pt x="36" y="9"/>
                    <a:pt x="36" y="9"/>
                  </a:cubicBezTo>
                  <a:cubicBezTo>
                    <a:pt x="23" y="10"/>
                    <a:pt x="23" y="10"/>
                    <a:pt x="23" y="10"/>
                  </a:cubicBezTo>
                  <a:lnTo>
                    <a:pt x="22" y="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0" name="Freeform 46"/>
            <p:cNvSpPr>
              <a:spLocks noEditPoints="1"/>
            </p:cNvSpPr>
            <p:nvPr/>
          </p:nvSpPr>
          <p:spPr bwMode="auto">
            <a:xfrm>
              <a:off x="3208735" y="1458712"/>
              <a:ext cx="16311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3" y="7"/>
                    <a:pt x="42" y="7"/>
                    <a:pt x="42" y="8"/>
                  </a:cubicBezTo>
                  <a:cubicBezTo>
                    <a:pt x="39" y="8"/>
                    <a:pt x="39" y="8"/>
                    <a:pt x="39" y="8"/>
                  </a:cubicBezTo>
                  <a:cubicBezTo>
                    <a:pt x="39" y="5"/>
                    <a:pt x="39" y="5"/>
                    <a:pt x="39" y="5"/>
                  </a:cubicBezTo>
                  <a:cubicBezTo>
                    <a:pt x="38" y="1"/>
                    <a:pt x="35" y="0"/>
                    <a:pt x="31" y="0"/>
                  </a:cubicBezTo>
                  <a:cubicBezTo>
                    <a:pt x="26" y="1"/>
                    <a:pt x="26" y="1"/>
                    <a:pt x="26" y="1"/>
                  </a:cubicBezTo>
                  <a:cubicBezTo>
                    <a:pt x="21" y="2"/>
                    <a:pt x="18" y="3"/>
                    <a:pt x="19" y="7"/>
                  </a:cubicBezTo>
                  <a:cubicBezTo>
                    <a:pt x="19" y="11"/>
                    <a:pt x="19" y="11"/>
                    <a:pt x="19" y="11"/>
                  </a:cubicBezTo>
                  <a:cubicBezTo>
                    <a:pt x="16" y="11"/>
                    <a:pt x="16" y="11"/>
                    <a:pt x="16" y="11"/>
                  </a:cubicBezTo>
                  <a:cubicBezTo>
                    <a:pt x="16" y="11"/>
                    <a:pt x="15" y="10"/>
                    <a:pt x="15" y="10"/>
                  </a:cubicBezTo>
                  <a:cubicBezTo>
                    <a:pt x="10" y="11"/>
                    <a:pt x="10" y="11"/>
                    <a:pt x="10" y="11"/>
                  </a:cubicBezTo>
                  <a:cubicBezTo>
                    <a:pt x="9" y="11"/>
                    <a:pt x="8" y="12"/>
                    <a:pt x="8" y="12"/>
                  </a:cubicBezTo>
                  <a:cubicBezTo>
                    <a:pt x="8" y="12"/>
                    <a:pt x="8" y="12"/>
                    <a:pt x="8" y="12"/>
                  </a:cubicBezTo>
                  <a:cubicBezTo>
                    <a:pt x="3" y="14"/>
                    <a:pt x="0" y="19"/>
                    <a:pt x="1" y="24"/>
                  </a:cubicBezTo>
                  <a:cubicBezTo>
                    <a:pt x="3" y="44"/>
                    <a:pt x="3" y="44"/>
                    <a:pt x="3" y="44"/>
                  </a:cubicBezTo>
                  <a:cubicBezTo>
                    <a:pt x="4" y="50"/>
                    <a:pt x="9" y="54"/>
                    <a:pt x="15" y="53"/>
                  </a:cubicBezTo>
                  <a:cubicBezTo>
                    <a:pt x="53" y="48"/>
                    <a:pt x="53" y="48"/>
                    <a:pt x="53" y="48"/>
                  </a:cubicBezTo>
                  <a:cubicBezTo>
                    <a:pt x="59" y="48"/>
                    <a:pt x="63" y="42"/>
                    <a:pt x="63" y="36"/>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6" y="9"/>
                    <a:pt x="36" y="9"/>
                    <a:pt x="36" y="9"/>
                  </a:cubicBezTo>
                  <a:cubicBezTo>
                    <a:pt x="23" y="10"/>
                    <a:pt x="23" y="10"/>
                    <a:pt x="23" y="10"/>
                  </a:cubicBezTo>
                  <a:lnTo>
                    <a:pt x="22"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1" name="Freeform 47"/>
            <p:cNvSpPr>
              <a:spLocks noEditPoints="1"/>
            </p:cNvSpPr>
            <p:nvPr/>
          </p:nvSpPr>
          <p:spPr bwMode="auto">
            <a:xfrm>
              <a:off x="3476624" y="2743396"/>
              <a:ext cx="161925" cy="139304"/>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5 w 63"/>
                <a:gd name="T17" fmla="*/ 1 h 54"/>
                <a:gd name="T18" fmla="*/ 19 w 63"/>
                <a:gd name="T19" fmla="*/ 7 h 54"/>
                <a:gd name="T20" fmla="*/ 19 w 63"/>
                <a:gd name="T21" fmla="*/ 11 h 54"/>
                <a:gd name="T22" fmla="*/ 16 w 63"/>
                <a:gd name="T23" fmla="*/ 11 h 54"/>
                <a:gd name="T24" fmla="*/ 15 w 63"/>
                <a:gd name="T25" fmla="*/ 10 h 54"/>
                <a:gd name="T26" fmla="*/ 9 w 63"/>
                <a:gd name="T27" fmla="*/ 11 h 54"/>
                <a:gd name="T28" fmla="*/ 8 w 63"/>
                <a:gd name="T29" fmla="*/ 12 h 54"/>
                <a:gd name="T30" fmla="*/ 8 w 63"/>
                <a:gd name="T31" fmla="*/ 12 h 54"/>
                <a:gd name="T32" fmla="*/ 0 w 63"/>
                <a:gd name="T33" fmla="*/ 24 h 54"/>
                <a:gd name="T34" fmla="*/ 3 w 63"/>
                <a:gd name="T35" fmla="*/ 44 h 54"/>
                <a:gd name="T36" fmla="*/ 15 w 63"/>
                <a:gd name="T37" fmla="*/ 53 h 54"/>
                <a:gd name="T38" fmla="*/ 53 w 63"/>
                <a:gd name="T39" fmla="*/ 48 h 54"/>
                <a:gd name="T40" fmla="*/ 62 w 63"/>
                <a:gd name="T41" fmla="*/ 37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5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2" y="7"/>
                    <a:pt x="42" y="7"/>
                    <a:pt x="42" y="8"/>
                  </a:cubicBezTo>
                  <a:cubicBezTo>
                    <a:pt x="39" y="8"/>
                    <a:pt x="39" y="8"/>
                    <a:pt x="39" y="8"/>
                  </a:cubicBezTo>
                  <a:cubicBezTo>
                    <a:pt x="39" y="5"/>
                    <a:pt x="39" y="5"/>
                    <a:pt x="39" y="5"/>
                  </a:cubicBezTo>
                  <a:cubicBezTo>
                    <a:pt x="38" y="1"/>
                    <a:pt x="35" y="0"/>
                    <a:pt x="31" y="0"/>
                  </a:cubicBezTo>
                  <a:cubicBezTo>
                    <a:pt x="25" y="1"/>
                    <a:pt x="25" y="1"/>
                    <a:pt x="25" y="1"/>
                  </a:cubicBezTo>
                  <a:cubicBezTo>
                    <a:pt x="21" y="2"/>
                    <a:pt x="18" y="3"/>
                    <a:pt x="19" y="7"/>
                  </a:cubicBezTo>
                  <a:cubicBezTo>
                    <a:pt x="19" y="11"/>
                    <a:pt x="19" y="11"/>
                    <a:pt x="19" y="11"/>
                  </a:cubicBezTo>
                  <a:cubicBezTo>
                    <a:pt x="16" y="11"/>
                    <a:pt x="16" y="11"/>
                    <a:pt x="16" y="11"/>
                  </a:cubicBezTo>
                  <a:cubicBezTo>
                    <a:pt x="16" y="11"/>
                    <a:pt x="15" y="10"/>
                    <a:pt x="15" y="10"/>
                  </a:cubicBezTo>
                  <a:cubicBezTo>
                    <a:pt x="9" y="11"/>
                    <a:pt x="9" y="11"/>
                    <a:pt x="9" y="11"/>
                  </a:cubicBezTo>
                  <a:cubicBezTo>
                    <a:pt x="9" y="11"/>
                    <a:pt x="8" y="12"/>
                    <a:pt x="8" y="12"/>
                  </a:cubicBezTo>
                  <a:cubicBezTo>
                    <a:pt x="8" y="12"/>
                    <a:pt x="8" y="12"/>
                    <a:pt x="8" y="12"/>
                  </a:cubicBezTo>
                  <a:cubicBezTo>
                    <a:pt x="3" y="14"/>
                    <a:pt x="0" y="19"/>
                    <a:pt x="0" y="24"/>
                  </a:cubicBezTo>
                  <a:cubicBezTo>
                    <a:pt x="3" y="44"/>
                    <a:pt x="3" y="44"/>
                    <a:pt x="3" y="44"/>
                  </a:cubicBezTo>
                  <a:cubicBezTo>
                    <a:pt x="4" y="50"/>
                    <a:pt x="9" y="54"/>
                    <a:pt x="15" y="53"/>
                  </a:cubicBezTo>
                  <a:cubicBezTo>
                    <a:pt x="53" y="48"/>
                    <a:pt x="53" y="48"/>
                    <a:pt x="53" y="48"/>
                  </a:cubicBezTo>
                  <a:cubicBezTo>
                    <a:pt x="59" y="48"/>
                    <a:pt x="63" y="42"/>
                    <a:pt x="62" y="37"/>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5" y="9"/>
                    <a:pt x="35" y="9"/>
                    <a:pt x="35" y="9"/>
                  </a:cubicBezTo>
                  <a:cubicBezTo>
                    <a:pt x="23" y="10"/>
                    <a:pt x="23" y="10"/>
                    <a:pt x="23" y="10"/>
                  </a:cubicBezTo>
                  <a:lnTo>
                    <a:pt x="22" y="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2" name="Freeform 48"/>
            <p:cNvSpPr>
              <a:spLocks noEditPoints="1"/>
            </p:cNvSpPr>
            <p:nvPr/>
          </p:nvSpPr>
          <p:spPr bwMode="auto">
            <a:xfrm>
              <a:off x="717947" y="1976634"/>
              <a:ext cx="182165" cy="244079"/>
            </a:xfrm>
            <a:custGeom>
              <a:avLst/>
              <a:gdLst>
                <a:gd name="T0" fmla="*/ 45 w 71"/>
                <a:gd name="T1" fmla="*/ 1 h 95"/>
                <a:gd name="T2" fmla="*/ 15 w 71"/>
                <a:gd name="T3" fmla="*/ 5 h 95"/>
                <a:gd name="T4" fmla="*/ 1 w 71"/>
                <a:gd name="T5" fmla="*/ 22 h 95"/>
                <a:gd name="T6" fmla="*/ 8 w 71"/>
                <a:gd name="T7" fmla="*/ 80 h 95"/>
                <a:gd name="T8" fmla="*/ 26 w 71"/>
                <a:gd name="T9" fmla="*/ 94 h 95"/>
                <a:gd name="T10" fmla="*/ 56 w 71"/>
                <a:gd name="T11" fmla="*/ 90 h 95"/>
                <a:gd name="T12" fmla="*/ 70 w 71"/>
                <a:gd name="T13" fmla="*/ 72 h 95"/>
                <a:gd name="T14" fmla="*/ 63 w 71"/>
                <a:gd name="T15" fmla="*/ 15 h 95"/>
                <a:gd name="T16" fmla="*/ 45 w 71"/>
                <a:gd name="T17" fmla="*/ 1 h 95"/>
                <a:gd name="T18" fmla="*/ 45 w 71"/>
                <a:gd name="T19" fmla="*/ 84 h 95"/>
                <a:gd name="T20" fmla="*/ 44 w 71"/>
                <a:gd name="T21" fmla="*/ 86 h 95"/>
                <a:gd name="T22" fmla="*/ 37 w 71"/>
                <a:gd name="T23" fmla="*/ 86 h 95"/>
                <a:gd name="T24" fmla="*/ 36 w 71"/>
                <a:gd name="T25" fmla="*/ 85 h 95"/>
                <a:gd name="T26" fmla="*/ 35 w 71"/>
                <a:gd name="T27" fmla="*/ 81 h 95"/>
                <a:gd name="T28" fmla="*/ 36 w 71"/>
                <a:gd name="T29" fmla="*/ 79 h 95"/>
                <a:gd name="T30" fmla="*/ 43 w 71"/>
                <a:gd name="T31" fmla="*/ 79 h 95"/>
                <a:gd name="T32" fmla="*/ 44 w 71"/>
                <a:gd name="T33" fmla="*/ 80 h 95"/>
                <a:gd name="T34" fmla="*/ 45 w 71"/>
                <a:gd name="T35" fmla="*/ 84 h 95"/>
                <a:gd name="T36" fmla="*/ 61 w 71"/>
                <a:gd name="T37" fmla="*/ 60 h 95"/>
                <a:gd name="T38" fmla="*/ 53 w 71"/>
                <a:gd name="T39" fmla="*/ 70 h 95"/>
                <a:gd name="T40" fmla="*/ 25 w 71"/>
                <a:gd name="T41" fmla="*/ 74 h 95"/>
                <a:gd name="T42" fmla="*/ 14 w 71"/>
                <a:gd name="T43" fmla="*/ 65 h 95"/>
                <a:gd name="T44" fmla="*/ 9 w 71"/>
                <a:gd name="T45" fmla="*/ 23 h 95"/>
                <a:gd name="T46" fmla="*/ 17 w 71"/>
                <a:gd name="T47" fmla="*/ 12 h 95"/>
                <a:gd name="T48" fmla="*/ 45 w 71"/>
                <a:gd name="T49" fmla="*/ 9 h 95"/>
                <a:gd name="T50" fmla="*/ 55 w 71"/>
                <a:gd name="T51" fmla="*/ 17 h 95"/>
                <a:gd name="T52" fmla="*/ 61 w 71"/>
                <a:gd name="T5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95">
                  <a:moveTo>
                    <a:pt x="45" y="1"/>
                  </a:moveTo>
                  <a:cubicBezTo>
                    <a:pt x="15" y="5"/>
                    <a:pt x="15" y="5"/>
                    <a:pt x="15" y="5"/>
                  </a:cubicBezTo>
                  <a:cubicBezTo>
                    <a:pt x="6" y="6"/>
                    <a:pt x="0" y="14"/>
                    <a:pt x="1" y="22"/>
                  </a:cubicBezTo>
                  <a:cubicBezTo>
                    <a:pt x="8" y="80"/>
                    <a:pt x="8" y="80"/>
                    <a:pt x="8" y="80"/>
                  </a:cubicBezTo>
                  <a:cubicBezTo>
                    <a:pt x="9" y="88"/>
                    <a:pt x="17" y="95"/>
                    <a:pt x="26" y="94"/>
                  </a:cubicBezTo>
                  <a:cubicBezTo>
                    <a:pt x="56" y="90"/>
                    <a:pt x="56" y="90"/>
                    <a:pt x="56" y="90"/>
                  </a:cubicBezTo>
                  <a:cubicBezTo>
                    <a:pt x="65" y="89"/>
                    <a:pt x="71" y="81"/>
                    <a:pt x="70" y="72"/>
                  </a:cubicBezTo>
                  <a:cubicBezTo>
                    <a:pt x="63" y="15"/>
                    <a:pt x="63" y="15"/>
                    <a:pt x="63" y="15"/>
                  </a:cubicBezTo>
                  <a:cubicBezTo>
                    <a:pt x="62" y="6"/>
                    <a:pt x="54" y="0"/>
                    <a:pt x="45" y="1"/>
                  </a:cubicBezTo>
                  <a:close/>
                  <a:moveTo>
                    <a:pt x="45" y="84"/>
                  </a:moveTo>
                  <a:cubicBezTo>
                    <a:pt x="45" y="85"/>
                    <a:pt x="44" y="86"/>
                    <a:pt x="44" y="86"/>
                  </a:cubicBezTo>
                  <a:cubicBezTo>
                    <a:pt x="37" y="86"/>
                    <a:pt x="37" y="86"/>
                    <a:pt x="37" y="86"/>
                  </a:cubicBezTo>
                  <a:cubicBezTo>
                    <a:pt x="36" y="87"/>
                    <a:pt x="36" y="86"/>
                    <a:pt x="36" y="85"/>
                  </a:cubicBezTo>
                  <a:cubicBezTo>
                    <a:pt x="35" y="81"/>
                    <a:pt x="35" y="81"/>
                    <a:pt x="35" y="81"/>
                  </a:cubicBezTo>
                  <a:cubicBezTo>
                    <a:pt x="35" y="80"/>
                    <a:pt x="36" y="80"/>
                    <a:pt x="36" y="79"/>
                  </a:cubicBezTo>
                  <a:cubicBezTo>
                    <a:pt x="43" y="79"/>
                    <a:pt x="43" y="79"/>
                    <a:pt x="43" y="79"/>
                  </a:cubicBezTo>
                  <a:cubicBezTo>
                    <a:pt x="43" y="79"/>
                    <a:pt x="44" y="79"/>
                    <a:pt x="44" y="80"/>
                  </a:cubicBezTo>
                  <a:lnTo>
                    <a:pt x="45" y="84"/>
                  </a:lnTo>
                  <a:close/>
                  <a:moveTo>
                    <a:pt x="61" y="60"/>
                  </a:moveTo>
                  <a:cubicBezTo>
                    <a:pt x="61" y="65"/>
                    <a:pt x="58" y="69"/>
                    <a:pt x="53" y="70"/>
                  </a:cubicBezTo>
                  <a:cubicBezTo>
                    <a:pt x="25" y="74"/>
                    <a:pt x="25" y="74"/>
                    <a:pt x="25" y="74"/>
                  </a:cubicBezTo>
                  <a:cubicBezTo>
                    <a:pt x="20" y="74"/>
                    <a:pt x="15" y="70"/>
                    <a:pt x="14" y="65"/>
                  </a:cubicBezTo>
                  <a:cubicBezTo>
                    <a:pt x="9" y="23"/>
                    <a:pt x="9" y="23"/>
                    <a:pt x="9" y="23"/>
                  </a:cubicBezTo>
                  <a:cubicBezTo>
                    <a:pt x="8" y="18"/>
                    <a:pt x="12" y="13"/>
                    <a:pt x="17" y="12"/>
                  </a:cubicBezTo>
                  <a:cubicBezTo>
                    <a:pt x="45" y="9"/>
                    <a:pt x="45" y="9"/>
                    <a:pt x="45" y="9"/>
                  </a:cubicBezTo>
                  <a:cubicBezTo>
                    <a:pt x="50" y="8"/>
                    <a:pt x="55" y="12"/>
                    <a:pt x="55" y="17"/>
                  </a:cubicBezTo>
                  <a:lnTo>
                    <a:pt x="61"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3" name="Freeform 49"/>
            <p:cNvSpPr/>
            <p:nvPr/>
          </p:nvSpPr>
          <p:spPr bwMode="auto">
            <a:xfrm>
              <a:off x="890588" y="1983778"/>
              <a:ext cx="44053" cy="211931"/>
            </a:xfrm>
            <a:custGeom>
              <a:avLst/>
              <a:gdLst>
                <a:gd name="T0" fmla="*/ 4 w 17"/>
                <a:gd name="T1" fmla="*/ 0 h 82"/>
                <a:gd name="T2" fmla="*/ 0 w 17"/>
                <a:gd name="T3" fmla="*/ 4 h 82"/>
                <a:gd name="T4" fmla="*/ 9 w 17"/>
                <a:gd name="T5" fmla="*/ 78 h 82"/>
                <a:gd name="T6" fmla="*/ 14 w 17"/>
                <a:gd name="T7" fmla="*/ 82 h 82"/>
                <a:gd name="T8" fmla="*/ 17 w 17"/>
                <a:gd name="T9" fmla="*/ 78 h 82"/>
                <a:gd name="T10" fmla="*/ 8 w 17"/>
                <a:gd name="T11" fmla="*/ 3 h 82"/>
                <a:gd name="T12" fmla="*/ 4 w 17"/>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7" h="82">
                  <a:moveTo>
                    <a:pt x="4" y="0"/>
                  </a:moveTo>
                  <a:cubicBezTo>
                    <a:pt x="1" y="0"/>
                    <a:pt x="0" y="2"/>
                    <a:pt x="0" y="4"/>
                  </a:cubicBezTo>
                  <a:cubicBezTo>
                    <a:pt x="9" y="78"/>
                    <a:pt x="9" y="78"/>
                    <a:pt x="9" y="78"/>
                  </a:cubicBezTo>
                  <a:cubicBezTo>
                    <a:pt x="10" y="81"/>
                    <a:pt x="11" y="82"/>
                    <a:pt x="14" y="82"/>
                  </a:cubicBezTo>
                  <a:cubicBezTo>
                    <a:pt x="16" y="82"/>
                    <a:pt x="17" y="80"/>
                    <a:pt x="17" y="78"/>
                  </a:cubicBezTo>
                  <a:cubicBezTo>
                    <a:pt x="8" y="3"/>
                    <a:pt x="8" y="3"/>
                    <a:pt x="8" y="3"/>
                  </a:cubicBezTo>
                  <a:cubicBezTo>
                    <a:pt x="8" y="1"/>
                    <a:pt x="6" y="0"/>
                    <a:pt x="4"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4" name="Freeform 50"/>
            <p:cNvSpPr/>
            <p:nvPr/>
          </p:nvSpPr>
          <p:spPr bwMode="auto">
            <a:xfrm>
              <a:off x="913209" y="1992113"/>
              <a:ext cx="15478" cy="75010"/>
            </a:xfrm>
            <a:custGeom>
              <a:avLst/>
              <a:gdLst>
                <a:gd name="T0" fmla="*/ 1 w 6"/>
                <a:gd name="T1" fmla="*/ 0 h 29"/>
                <a:gd name="T2" fmla="*/ 0 w 6"/>
                <a:gd name="T3" fmla="*/ 2 h 29"/>
                <a:gd name="T4" fmla="*/ 3 w 6"/>
                <a:gd name="T5" fmla="*/ 27 h 29"/>
                <a:gd name="T6" fmla="*/ 5 w 6"/>
                <a:gd name="T7" fmla="*/ 29 h 29"/>
                <a:gd name="T8" fmla="*/ 6 w 6"/>
                <a:gd name="T9" fmla="*/ 27 h 29"/>
                <a:gd name="T10" fmla="*/ 3 w 6"/>
                <a:gd name="T11" fmla="*/ 1 h 29"/>
                <a:gd name="T12" fmla="*/ 1 w 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6" h="29">
                  <a:moveTo>
                    <a:pt x="1" y="0"/>
                  </a:moveTo>
                  <a:cubicBezTo>
                    <a:pt x="0" y="0"/>
                    <a:pt x="0" y="1"/>
                    <a:pt x="0" y="2"/>
                  </a:cubicBezTo>
                  <a:cubicBezTo>
                    <a:pt x="3" y="27"/>
                    <a:pt x="3" y="27"/>
                    <a:pt x="3" y="27"/>
                  </a:cubicBezTo>
                  <a:cubicBezTo>
                    <a:pt x="3" y="28"/>
                    <a:pt x="4" y="29"/>
                    <a:pt x="5" y="29"/>
                  </a:cubicBezTo>
                  <a:cubicBezTo>
                    <a:pt x="5" y="28"/>
                    <a:pt x="6" y="28"/>
                    <a:pt x="6" y="27"/>
                  </a:cubicBezTo>
                  <a:cubicBezTo>
                    <a:pt x="3" y="1"/>
                    <a:pt x="3" y="1"/>
                    <a:pt x="3" y="1"/>
                  </a:cubicBezTo>
                  <a:cubicBezTo>
                    <a:pt x="3" y="1"/>
                    <a:pt x="2" y="0"/>
                    <a:pt x="1"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5" name="Freeform 51"/>
            <p:cNvSpPr/>
            <p:nvPr/>
          </p:nvSpPr>
          <p:spPr bwMode="auto">
            <a:xfrm>
              <a:off x="751284" y="2030213"/>
              <a:ext cx="100013" cy="26194"/>
            </a:xfrm>
            <a:custGeom>
              <a:avLst/>
              <a:gdLst>
                <a:gd name="T0" fmla="*/ 39 w 39"/>
                <a:gd name="T1" fmla="*/ 2 h 10"/>
                <a:gd name="T2" fmla="*/ 37 w 39"/>
                <a:gd name="T3" fmla="*/ 6 h 10"/>
                <a:gd name="T4" fmla="*/ 3 w 39"/>
                <a:gd name="T5" fmla="*/ 10 h 10"/>
                <a:gd name="T6" fmla="*/ 0 w 39"/>
                <a:gd name="T7" fmla="*/ 7 h 10"/>
                <a:gd name="T8" fmla="*/ 0 w 39"/>
                <a:gd name="T9" fmla="*/ 7 h 10"/>
                <a:gd name="T10" fmla="*/ 3 w 39"/>
                <a:gd name="T11" fmla="*/ 4 h 10"/>
                <a:gd name="T12" fmla="*/ 36 w 39"/>
                <a:gd name="T13" fmla="*/ 0 h 10"/>
                <a:gd name="T14" fmla="*/ 39 w 3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
                  <a:moveTo>
                    <a:pt x="39" y="2"/>
                  </a:moveTo>
                  <a:cubicBezTo>
                    <a:pt x="39" y="4"/>
                    <a:pt x="38" y="5"/>
                    <a:pt x="37" y="6"/>
                  </a:cubicBezTo>
                  <a:cubicBezTo>
                    <a:pt x="3" y="10"/>
                    <a:pt x="3" y="10"/>
                    <a:pt x="3" y="10"/>
                  </a:cubicBezTo>
                  <a:cubicBezTo>
                    <a:pt x="2" y="10"/>
                    <a:pt x="0"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6" name="Freeform 52"/>
            <p:cNvSpPr/>
            <p:nvPr/>
          </p:nvSpPr>
          <p:spPr bwMode="auto">
            <a:xfrm>
              <a:off x="753665" y="2056407"/>
              <a:ext cx="103584" cy="26194"/>
            </a:xfrm>
            <a:custGeom>
              <a:avLst/>
              <a:gdLst>
                <a:gd name="T0" fmla="*/ 39 w 40"/>
                <a:gd name="T1" fmla="*/ 2 h 10"/>
                <a:gd name="T2" fmla="*/ 37 w 40"/>
                <a:gd name="T3" fmla="*/ 5 h 10"/>
                <a:gd name="T4" fmla="*/ 3 w 40"/>
                <a:gd name="T5" fmla="*/ 10 h 10"/>
                <a:gd name="T6" fmla="*/ 0 w 40"/>
                <a:gd name="T7" fmla="*/ 7 h 10"/>
                <a:gd name="T8" fmla="*/ 0 w 40"/>
                <a:gd name="T9" fmla="*/ 7 h 10"/>
                <a:gd name="T10" fmla="*/ 3 w 40"/>
                <a:gd name="T11" fmla="*/ 4 h 10"/>
                <a:gd name="T12" fmla="*/ 36 w 40"/>
                <a:gd name="T13" fmla="*/ 0 h 10"/>
                <a:gd name="T14" fmla="*/ 39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39" y="2"/>
                  </a:moveTo>
                  <a:cubicBezTo>
                    <a:pt x="40" y="4"/>
                    <a:pt x="38" y="5"/>
                    <a:pt x="37" y="5"/>
                  </a:cubicBezTo>
                  <a:cubicBezTo>
                    <a:pt x="3" y="10"/>
                    <a:pt x="3" y="10"/>
                    <a:pt x="3" y="10"/>
                  </a:cubicBezTo>
                  <a:cubicBezTo>
                    <a:pt x="2" y="10"/>
                    <a:pt x="1"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7" name="Freeform 53"/>
            <p:cNvSpPr/>
            <p:nvPr/>
          </p:nvSpPr>
          <p:spPr bwMode="auto">
            <a:xfrm>
              <a:off x="756047" y="2082600"/>
              <a:ext cx="103584" cy="25004"/>
            </a:xfrm>
            <a:custGeom>
              <a:avLst/>
              <a:gdLst>
                <a:gd name="T0" fmla="*/ 40 w 40"/>
                <a:gd name="T1" fmla="*/ 2 h 10"/>
                <a:gd name="T2" fmla="*/ 37 w 40"/>
                <a:gd name="T3" fmla="*/ 5 h 10"/>
                <a:gd name="T4" fmla="*/ 4 w 40"/>
                <a:gd name="T5" fmla="*/ 9 h 10"/>
                <a:gd name="T6" fmla="*/ 1 w 40"/>
                <a:gd name="T7" fmla="*/ 7 h 10"/>
                <a:gd name="T8" fmla="*/ 1 w 40"/>
                <a:gd name="T9" fmla="*/ 7 h 10"/>
                <a:gd name="T10" fmla="*/ 3 w 40"/>
                <a:gd name="T11" fmla="*/ 4 h 10"/>
                <a:gd name="T12" fmla="*/ 36 w 40"/>
                <a:gd name="T13" fmla="*/ 0 h 10"/>
                <a:gd name="T14" fmla="*/ 40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40" y="2"/>
                  </a:moveTo>
                  <a:cubicBezTo>
                    <a:pt x="40" y="4"/>
                    <a:pt x="39" y="5"/>
                    <a:pt x="37" y="5"/>
                  </a:cubicBezTo>
                  <a:cubicBezTo>
                    <a:pt x="4" y="9"/>
                    <a:pt x="4" y="9"/>
                    <a:pt x="4" y="9"/>
                  </a:cubicBezTo>
                  <a:cubicBezTo>
                    <a:pt x="2" y="10"/>
                    <a:pt x="1" y="9"/>
                    <a:pt x="1" y="7"/>
                  </a:cubicBezTo>
                  <a:cubicBezTo>
                    <a:pt x="1" y="7"/>
                    <a:pt x="1" y="7"/>
                    <a:pt x="1" y="7"/>
                  </a:cubicBezTo>
                  <a:cubicBezTo>
                    <a:pt x="0" y="6"/>
                    <a:pt x="1" y="4"/>
                    <a:pt x="3" y="4"/>
                  </a:cubicBezTo>
                  <a:cubicBezTo>
                    <a:pt x="36" y="0"/>
                    <a:pt x="36" y="0"/>
                    <a:pt x="36" y="0"/>
                  </a:cubicBezTo>
                  <a:cubicBezTo>
                    <a:pt x="38" y="0"/>
                    <a:pt x="39" y="1"/>
                    <a:pt x="40"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8" name="Freeform 54"/>
            <p:cNvSpPr/>
            <p:nvPr/>
          </p:nvSpPr>
          <p:spPr bwMode="auto">
            <a:xfrm>
              <a:off x="802482" y="2107603"/>
              <a:ext cx="59531" cy="21431"/>
            </a:xfrm>
            <a:custGeom>
              <a:avLst/>
              <a:gdLst>
                <a:gd name="T0" fmla="*/ 23 w 23"/>
                <a:gd name="T1" fmla="*/ 2 h 8"/>
                <a:gd name="T2" fmla="*/ 20 w 23"/>
                <a:gd name="T3" fmla="*/ 5 h 8"/>
                <a:gd name="T4" fmla="*/ 3 w 23"/>
                <a:gd name="T5" fmla="*/ 7 h 8"/>
                <a:gd name="T6" fmla="*/ 0 w 23"/>
                <a:gd name="T7" fmla="*/ 5 h 8"/>
                <a:gd name="T8" fmla="*/ 0 w 23"/>
                <a:gd name="T9" fmla="*/ 5 h 8"/>
                <a:gd name="T10" fmla="*/ 2 w 23"/>
                <a:gd name="T11" fmla="*/ 2 h 8"/>
                <a:gd name="T12" fmla="*/ 20 w 23"/>
                <a:gd name="T13" fmla="*/ 0 h 8"/>
                <a:gd name="T14" fmla="*/ 23 w 23"/>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
                  <a:moveTo>
                    <a:pt x="23" y="2"/>
                  </a:moveTo>
                  <a:cubicBezTo>
                    <a:pt x="23" y="4"/>
                    <a:pt x="22" y="5"/>
                    <a:pt x="20" y="5"/>
                  </a:cubicBezTo>
                  <a:cubicBezTo>
                    <a:pt x="3" y="7"/>
                    <a:pt x="3" y="7"/>
                    <a:pt x="3" y="7"/>
                  </a:cubicBezTo>
                  <a:cubicBezTo>
                    <a:pt x="1" y="8"/>
                    <a:pt x="0" y="6"/>
                    <a:pt x="0" y="5"/>
                  </a:cubicBezTo>
                  <a:cubicBezTo>
                    <a:pt x="0" y="5"/>
                    <a:pt x="0" y="5"/>
                    <a:pt x="0" y="5"/>
                  </a:cubicBezTo>
                  <a:cubicBezTo>
                    <a:pt x="0" y="3"/>
                    <a:pt x="1" y="2"/>
                    <a:pt x="2" y="2"/>
                  </a:cubicBezTo>
                  <a:cubicBezTo>
                    <a:pt x="20" y="0"/>
                    <a:pt x="20" y="0"/>
                    <a:pt x="20" y="0"/>
                  </a:cubicBezTo>
                  <a:cubicBezTo>
                    <a:pt x="21" y="0"/>
                    <a:pt x="23" y="1"/>
                    <a:pt x="23"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09" name="Freeform 55"/>
            <p:cNvSpPr>
              <a:spLocks noEditPoints="1"/>
            </p:cNvSpPr>
            <p:nvPr/>
          </p:nvSpPr>
          <p:spPr bwMode="auto">
            <a:xfrm>
              <a:off x="3059906" y="2087363"/>
              <a:ext cx="172640" cy="232172"/>
            </a:xfrm>
            <a:custGeom>
              <a:avLst/>
              <a:gdLst>
                <a:gd name="T0" fmla="*/ 43 w 67"/>
                <a:gd name="T1" fmla="*/ 1 h 90"/>
                <a:gd name="T2" fmla="*/ 14 w 67"/>
                <a:gd name="T3" fmla="*/ 4 h 90"/>
                <a:gd name="T4" fmla="*/ 1 w 67"/>
                <a:gd name="T5" fmla="*/ 21 h 90"/>
                <a:gd name="T6" fmla="*/ 8 w 67"/>
                <a:gd name="T7" fmla="*/ 76 h 90"/>
                <a:gd name="T8" fmla="*/ 25 w 67"/>
                <a:gd name="T9" fmla="*/ 89 h 90"/>
                <a:gd name="T10" fmla="*/ 53 w 67"/>
                <a:gd name="T11" fmla="*/ 85 h 90"/>
                <a:gd name="T12" fmla="*/ 66 w 67"/>
                <a:gd name="T13" fmla="*/ 68 h 90"/>
                <a:gd name="T14" fmla="*/ 60 w 67"/>
                <a:gd name="T15" fmla="*/ 14 h 90"/>
                <a:gd name="T16" fmla="*/ 43 w 67"/>
                <a:gd name="T17" fmla="*/ 1 h 90"/>
                <a:gd name="T18" fmla="*/ 43 w 67"/>
                <a:gd name="T19" fmla="*/ 80 h 90"/>
                <a:gd name="T20" fmla="*/ 41 w 67"/>
                <a:gd name="T21" fmla="*/ 81 h 90"/>
                <a:gd name="T22" fmla="*/ 35 w 67"/>
                <a:gd name="T23" fmla="*/ 82 h 90"/>
                <a:gd name="T24" fmla="*/ 34 w 67"/>
                <a:gd name="T25" fmla="*/ 81 h 90"/>
                <a:gd name="T26" fmla="*/ 33 w 67"/>
                <a:gd name="T27" fmla="*/ 77 h 90"/>
                <a:gd name="T28" fmla="*/ 35 w 67"/>
                <a:gd name="T29" fmla="*/ 75 h 90"/>
                <a:gd name="T30" fmla="*/ 41 w 67"/>
                <a:gd name="T31" fmla="*/ 75 h 90"/>
                <a:gd name="T32" fmla="*/ 42 w 67"/>
                <a:gd name="T33" fmla="*/ 76 h 90"/>
                <a:gd name="T34" fmla="*/ 43 w 67"/>
                <a:gd name="T35" fmla="*/ 80 h 90"/>
                <a:gd name="T36" fmla="*/ 58 w 67"/>
                <a:gd name="T37" fmla="*/ 57 h 90"/>
                <a:gd name="T38" fmla="*/ 50 w 67"/>
                <a:gd name="T39" fmla="*/ 66 h 90"/>
                <a:gd name="T40" fmla="*/ 23 w 67"/>
                <a:gd name="T41" fmla="*/ 70 h 90"/>
                <a:gd name="T42" fmla="*/ 14 w 67"/>
                <a:gd name="T43" fmla="*/ 62 h 90"/>
                <a:gd name="T44" fmla="*/ 9 w 67"/>
                <a:gd name="T45" fmla="*/ 22 h 90"/>
                <a:gd name="T46" fmla="*/ 16 w 67"/>
                <a:gd name="T47" fmla="*/ 12 h 90"/>
                <a:gd name="T48" fmla="*/ 43 w 67"/>
                <a:gd name="T49" fmla="*/ 8 h 90"/>
                <a:gd name="T50" fmla="*/ 53 w 67"/>
                <a:gd name="T51" fmla="*/ 16 h 90"/>
                <a:gd name="T52" fmla="*/ 58 w 67"/>
                <a:gd name="T53"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90">
                  <a:moveTo>
                    <a:pt x="43" y="1"/>
                  </a:moveTo>
                  <a:cubicBezTo>
                    <a:pt x="14" y="4"/>
                    <a:pt x="14" y="4"/>
                    <a:pt x="14" y="4"/>
                  </a:cubicBezTo>
                  <a:cubicBezTo>
                    <a:pt x="6" y="5"/>
                    <a:pt x="0" y="13"/>
                    <a:pt x="1" y="21"/>
                  </a:cubicBezTo>
                  <a:cubicBezTo>
                    <a:pt x="8" y="76"/>
                    <a:pt x="8" y="76"/>
                    <a:pt x="8" y="76"/>
                  </a:cubicBezTo>
                  <a:cubicBezTo>
                    <a:pt x="9" y="84"/>
                    <a:pt x="17" y="90"/>
                    <a:pt x="25" y="89"/>
                  </a:cubicBezTo>
                  <a:cubicBezTo>
                    <a:pt x="53" y="85"/>
                    <a:pt x="53" y="85"/>
                    <a:pt x="53" y="85"/>
                  </a:cubicBezTo>
                  <a:cubicBezTo>
                    <a:pt x="61" y="84"/>
                    <a:pt x="67" y="77"/>
                    <a:pt x="66" y="68"/>
                  </a:cubicBezTo>
                  <a:cubicBezTo>
                    <a:pt x="60" y="14"/>
                    <a:pt x="60" y="14"/>
                    <a:pt x="60" y="14"/>
                  </a:cubicBezTo>
                  <a:cubicBezTo>
                    <a:pt x="59" y="6"/>
                    <a:pt x="51" y="0"/>
                    <a:pt x="43" y="1"/>
                  </a:cubicBezTo>
                  <a:close/>
                  <a:moveTo>
                    <a:pt x="43" y="80"/>
                  </a:moveTo>
                  <a:cubicBezTo>
                    <a:pt x="43" y="81"/>
                    <a:pt x="42" y="81"/>
                    <a:pt x="41" y="81"/>
                  </a:cubicBezTo>
                  <a:cubicBezTo>
                    <a:pt x="35" y="82"/>
                    <a:pt x="35" y="82"/>
                    <a:pt x="35" y="82"/>
                  </a:cubicBezTo>
                  <a:cubicBezTo>
                    <a:pt x="35" y="82"/>
                    <a:pt x="34" y="82"/>
                    <a:pt x="34" y="81"/>
                  </a:cubicBezTo>
                  <a:cubicBezTo>
                    <a:pt x="33" y="77"/>
                    <a:pt x="33" y="77"/>
                    <a:pt x="33" y="77"/>
                  </a:cubicBezTo>
                  <a:cubicBezTo>
                    <a:pt x="33" y="76"/>
                    <a:pt x="34" y="76"/>
                    <a:pt x="35" y="75"/>
                  </a:cubicBezTo>
                  <a:cubicBezTo>
                    <a:pt x="41" y="75"/>
                    <a:pt x="41" y="75"/>
                    <a:pt x="41" y="75"/>
                  </a:cubicBezTo>
                  <a:cubicBezTo>
                    <a:pt x="41" y="75"/>
                    <a:pt x="42" y="75"/>
                    <a:pt x="42" y="76"/>
                  </a:cubicBezTo>
                  <a:lnTo>
                    <a:pt x="43" y="80"/>
                  </a:lnTo>
                  <a:close/>
                  <a:moveTo>
                    <a:pt x="58" y="57"/>
                  </a:moveTo>
                  <a:cubicBezTo>
                    <a:pt x="58" y="61"/>
                    <a:pt x="55" y="66"/>
                    <a:pt x="50" y="66"/>
                  </a:cubicBezTo>
                  <a:cubicBezTo>
                    <a:pt x="23" y="70"/>
                    <a:pt x="23" y="70"/>
                    <a:pt x="23" y="70"/>
                  </a:cubicBezTo>
                  <a:cubicBezTo>
                    <a:pt x="19" y="70"/>
                    <a:pt x="14" y="67"/>
                    <a:pt x="14" y="62"/>
                  </a:cubicBezTo>
                  <a:cubicBezTo>
                    <a:pt x="9" y="22"/>
                    <a:pt x="9" y="22"/>
                    <a:pt x="9" y="22"/>
                  </a:cubicBezTo>
                  <a:cubicBezTo>
                    <a:pt x="8" y="17"/>
                    <a:pt x="11" y="12"/>
                    <a:pt x="16" y="12"/>
                  </a:cubicBezTo>
                  <a:cubicBezTo>
                    <a:pt x="43" y="8"/>
                    <a:pt x="43" y="8"/>
                    <a:pt x="43" y="8"/>
                  </a:cubicBezTo>
                  <a:cubicBezTo>
                    <a:pt x="48" y="8"/>
                    <a:pt x="52" y="11"/>
                    <a:pt x="53" y="16"/>
                  </a:cubicBezTo>
                  <a:lnTo>
                    <a:pt x="58" y="57"/>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0" name="Freeform 56"/>
            <p:cNvSpPr/>
            <p:nvPr/>
          </p:nvSpPr>
          <p:spPr bwMode="auto">
            <a:xfrm>
              <a:off x="3224212" y="2094506"/>
              <a:ext cx="41672" cy="201216"/>
            </a:xfrm>
            <a:custGeom>
              <a:avLst/>
              <a:gdLst>
                <a:gd name="T0" fmla="*/ 3 w 16"/>
                <a:gd name="T1" fmla="*/ 0 h 78"/>
                <a:gd name="T2" fmla="*/ 0 w 16"/>
                <a:gd name="T3" fmla="*/ 4 h 78"/>
                <a:gd name="T4" fmla="*/ 9 w 16"/>
                <a:gd name="T5" fmla="*/ 74 h 78"/>
                <a:gd name="T6" fmla="*/ 13 w 16"/>
                <a:gd name="T7" fmla="*/ 78 h 78"/>
                <a:gd name="T8" fmla="*/ 16 w 16"/>
                <a:gd name="T9" fmla="*/ 73 h 78"/>
                <a:gd name="T10" fmla="*/ 7 w 16"/>
                <a:gd name="T11" fmla="*/ 3 h 78"/>
                <a:gd name="T12" fmla="*/ 3 w 1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 h="78">
                  <a:moveTo>
                    <a:pt x="3" y="0"/>
                  </a:moveTo>
                  <a:cubicBezTo>
                    <a:pt x="1" y="0"/>
                    <a:pt x="0" y="2"/>
                    <a:pt x="0" y="4"/>
                  </a:cubicBezTo>
                  <a:cubicBezTo>
                    <a:pt x="9" y="74"/>
                    <a:pt x="9" y="74"/>
                    <a:pt x="9" y="74"/>
                  </a:cubicBezTo>
                  <a:cubicBezTo>
                    <a:pt x="9" y="76"/>
                    <a:pt x="11" y="78"/>
                    <a:pt x="13" y="78"/>
                  </a:cubicBezTo>
                  <a:cubicBezTo>
                    <a:pt x="15" y="77"/>
                    <a:pt x="16" y="75"/>
                    <a:pt x="16" y="73"/>
                  </a:cubicBezTo>
                  <a:cubicBezTo>
                    <a:pt x="7" y="3"/>
                    <a:pt x="7" y="3"/>
                    <a:pt x="7" y="3"/>
                  </a:cubicBezTo>
                  <a:cubicBezTo>
                    <a:pt x="7" y="1"/>
                    <a:pt x="5" y="0"/>
                    <a:pt x="3"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1" name="Freeform 57"/>
            <p:cNvSpPr/>
            <p:nvPr/>
          </p:nvSpPr>
          <p:spPr bwMode="auto">
            <a:xfrm>
              <a:off x="3245643" y="2102841"/>
              <a:ext cx="15478" cy="69056"/>
            </a:xfrm>
            <a:custGeom>
              <a:avLst/>
              <a:gdLst>
                <a:gd name="T0" fmla="*/ 1 w 6"/>
                <a:gd name="T1" fmla="*/ 0 h 27"/>
                <a:gd name="T2" fmla="*/ 0 w 6"/>
                <a:gd name="T3" fmla="*/ 1 h 27"/>
                <a:gd name="T4" fmla="*/ 3 w 6"/>
                <a:gd name="T5" fmla="*/ 26 h 27"/>
                <a:gd name="T6" fmla="*/ 5 w 6"/>
                <a:gd name="T7" fmla="*/ 27 h 27"/>
                <a:gd name="T8" fmla="*/ 6 w 6"/>
                <a:gd name="T9" fmla="*/ 25 h 27"/>
                <a:gd name="T10" fmla="*/ 3 w 6"/>
                <a:gd name="T11" fmla="*/ 1 h 27"/>
                <a:gd name="T12" fmla="*/ 1 w 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1" y="0"/>
                  </a:moveTo>
                  <a:cubicBezTo>
                    <a:pt x="1" y="0"/>
                    <a:pt x="0" y="0"/>
                    <a:pt x="0" y="1"/>
                  </a:cubicBezTo>
                  <a:cubicBezTo>
                    <a:pt x="3" y="26"/>
                    <a:pt x="3" y="26"/>
                    <a:pt x="3" y="26"/>
                  </a:cubicBezTo>
                  <a:cubicBezTo>
                    <a:pt x="3" y="26"/>
                    <a:pt x="4" y="27"/>
                    <a:pt x="5" y="27"/>
                  </a:cubicBezTo>
                  <a:cubicBezTo>
                    <a:pt x="5" y="27"/>
                    <a:pt x="6" y="26"/>
                    <a:pt x="6" y="25"/>
                  </a:cubicBezTo>
                  <a:cubicBezTo>
                    <a:pt x="3" y="1"/>
                    <a:pt x="3" y="1"/>
                    <a:pt x="3" y="1"/>
                  </a:cubicBezTo>
                  <a:cubicBezTo>
                    <a:pt x="3" y="0"/>
                    <a:pt x="2" y="0"/>
                    <a:pt x="1" y="0"/>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2" name="Freeform 58"/>
            <p:cNvSpPr/>
            <p:nvPr/>
          </p:nvSpPr>
          <p:spPr bwMode="auto">
            <a:xfrm>
              <a:off x="3090862" y="2138559"/>
              <a:ext cx="97631" cy="23813"/>
            </a:xfrm>
            <a:custGeom>
              <a:avLst/>
              <a:gdLst>
                <a:gd name="T0" fmla="*/ 38 w 38"/>
                <a:gd name="T1" fmla="*/ 2 h 9"/>
                <a:gd name="T2" fmla="*/ 35 w 38"/>
                <a:gd name="T3" fmla="*/ 5 h 9"/>
                <a:gd name="T4" fmla="*/ 3 w 38"/>
                <a:gd name="T5" fmla="*/ 9 h 9"/>
                <a:gd name="T6" fmla="*/ 0 w 38"/>
                <a:gd name="T7" fmla="*/ 7 h 9"/>
                <a:gd name="T8" fmla="*/ 0 w 38"/>
                <a:gd name="T9" fmla="*/ 7 h 9"/>
                <a:gd name="T10" fmla="*/ 3 w 38"/>
                <a:gd name="T11" fmla="*/ 4 h 9"/>
                <a:gd name="T12" fmla="*/ 35 w 38"/>
                <a:gd name="T13" fmla="*/ 0 h 9"/>
                <a:gd name="T14" fmla="*/ 38 w 3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
                  <a:moveTo>
                    <a:pt x="38" y="2"/>
                  </a:moveTo>
                  <a:cubicBezTo>
                    <a:pt x="38" y="4"/>
                    <a:pt x="37" y="5"/>
                    <a:pt x="35" y="5"/>
                  </a:cubicBezTo>
                  <a:cubicBezTo>
                    <a:pt x="3" y="9"/>
                    <a:pt x="3" y="9"/>
                    <a:pt x="3" y="9"/>
                  </a:cubicBezTo>
                  <a:cubicBezTo>
                    <a:pt x="2" y="9"/>
                    <a:pt x="1" y="8"/>
                    <a:pt x="0" y="7"/>
                  </a:cubicBezTo>
                  <a:cubicBezTo>
                    <a:pt x="0" y="7"/>
                    <a:pt x="0" y="7"/>
                    <a:pt x="0" y="7"/>
                  </a:cubicBezTo>
                  <a:cubicBezTo>
                    <a:pt x="0" y="5"/>
                    <a:pt x="1" y="4"/>
                    <a:pt x="3" y="4"/>
                  </a:cubicBezTo>
                  <a:cubicBezTo>
                    <a:pt x="35" y="0"/>
                    <a:pt x="35" y="0"/>
                    <a:pt x="35" y="0"/>
                  </a:cubicBezTo>
                  <a:cubicBezTo>
                    <a:pt x="36" y="0"/>
                    <a:pt x="37" y="1"/>
                    <a:pt x="38"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3" name="Freeform 59"/>
            <p:cNvSpPr/>
            <p:nvPr/>
          </p:nvSpPr>
          <p:spPr bwMode="auto">
            <a:xfrm>
              <a:off x="3093244" y="2162371"/>
              <a:ext cx="97631" cy="25004"/>
            </a:xfrm>
            <a:custGeom>
              <a:avLst/>
              <a:gdLst>
                <a:gd name="T0" fmla="*/ 38 w 38"/>
                <a:gd name="T1" fmla="*/ 3 h 10"/>
                <a:gd name="T2" fmla="*/ 35 w 38"/>
                <a:gd name="T3" fmla="*/ 6 h 10"/>
                <a:gd name="T4" fmla="*/ 4 w 38"/>
                <a:gd name="T5" fmla="*/ 9 h 10"/>
                <a:gd name="T6" fmla="*/ 1 w 38"/>
                <a:gd name="T7" fmla="*/ 7 h 10"/>
                <a:gd name="T8" fmla="*/ 1 w 38"/>
                <a:gd name="T9" fmla="*/ 7 h 10"/>
                <a:gd name="T10" fmla="*/ 3 w 38"/>
                <a:gd name="T11" fmla="*/ 4 h 10"/>
                <a:gd name="T12" fmla="*/ 35 w 38"/>
                <a:gd name="T13" fmla="*/ 0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5"/>
                    <a:pt x="35" y="6"/>
                  </a:cubicBezTo>
                  <a:cubicBezTo>
                    <a:pt x="4" y="9"/>
                    <a:pt x="4" y="9"/>
                    <a:pt x="4" y="9"/>
                  </a:cubicBezTo>
                  <a:cubicBezTo>
                    <a:pt x="2" y="10"/>
                    <a:pt x="1" y="9"/>
                    <a:pt x="1" y="7"/>
                  </a:cubicBezTo>
                  <a:cubicBezTo>
                    <a:pt x="1" y="7"/>
                    <a:pt x="1" y="7"/>
                    <a:pt x="1" y="7"/>
                  </a:cubicBezTo>
                  <a:cubicBezTo>
                    <a:pt x="0" y="6"/>
                    <a:pt x="1" y="4"/>
                    <a:pt x="3" y="4"/>
                  </a:cubicBezTo>
                  <a:cubicBezTo>
                    <a:pt x="35" y="0"/>
                    <a:pt x="35" y="0"/>
                    <a:pt x="35" y="0"/>
                  </a:cubicBezTo>
                  <a:cubicBezTo>
                    <a:pt x="36" y="0"/>
                    <a:pt x="38" y="1"/>
                    <a:pt x="3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4" name="Freeform 60"/>
            <p:cNvSpPr/>
            <p:nvPr/>
          </p:nvSpPr>
          <p:spPr bwMode="auto">
            <a:xfrm>
              <a:off x="3099197" y="2187375"/>
              <a:ext cx="95250" cy="23813"/>
            </a:xfrm>
            <a:custGeom>
              <a:avLst/>
              <a:gdLst>
                <a:gd name="T0" fmla="*/ 37 w 37"/>
                <a:gd name="T1" fmla="*/ 2 h 9"/>
                <a:gd name="T2" fmla="*/ 35 w 37"/>
                <a:gd name="T3" fmla="*/ 5 h 9"/>
                <a:gd name="T4" fmla="*/ 3 w 37"/>
                <a:gd name="T5" fmla="*/ 9 h 9"/>
                <a:gd name="T6" fmla="*/ 0 w 37"/>
                <a:gd name="T7" fmla="*/ 7 h 9"/>
                <a:gd name="T8" fmla="*/ 0 w 37"/>
                <a:gd name="T9" fmla="*/ 7 h 9"/>
                <a:gd name="T10" fmla="*/ 2 w 37"/>
                <a:gd name="T11" fmla="*/ 4 h 9"/>
                <a:gd name="T12" fmla="*/ 34 w 37"/>
                <a:gd name="T13" fmla="*/ 0 h 9"/>
                <a:gd name="T14" fmla="*/ 37 w 37"/>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9">
                  <a:moveTo>
                    <a:pt x="37" y="2"/>
                  </a:moveTo>
                  <a:cubicBezTo>
                    <a:pt x="37" y="3"/>
                    <a:pt x="36" y="5"/>
                    <a:pt x="35" y="5"/>
                  </a:cubicBezTo>
                  <a:cubicBezTo>
                    <a:pt x="3" y="9"/>
                    <a:pt x="3" y="9"/>
                    <a:pt x="3" y="9"/>
                  </a:cubicBezTo>
                  <a:cubicBezTo>
                    <a:pt x="1" y="9"/>
                    <a:pt x="0" y="8"/>
                    <a:pt x="0" y="7"/>
                  </a:cubicBezTo>
                  <a:cubicBezTo>
                    <a:pt x="0" y="7"/>
                    <a:pt x="0" y="7"/>
                    <a:pt x="0" y="7"/>
                  </a:cubicBezTo>
                  <a:cubicBezTo>
                    <a:pt x="0" y="5"/>
                    <a:pt x="1" y="4"/>
                    <a:pt x="2" y="4"/>
                  </a:cubicBezTo>
                  <a:cubicBezTo>
                    <a:pt x="34" y="0"/>
                    <a:pt x="34" y="0"/>
                    <a:pt x="34" y="0"/>
                  </a:cubicBezTo>
                  <a:cubicBezTo>
                    <a:pt x="35" y="0"/>
                    <a:pt x="37" y="1"/>
                    <a:pt x="37"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5" name="Freeform 61"/>
            <p:cNvSpPr/>
            <p:nvPr/>
          </p:nvSpPr>
          <p:spPr bwMode="auto">
            <a:xfrm>
              <a:off x="3139678" y="2211188"/>
              <a:ext cx="57150" cy="20241"/>
            </a:xfrm>
            <a:custGeom>
              <a:avLst/>
              <a:gdLst>
                <a:gd name="T0" fmla="*/ 22 w 22"/>
                <a:gd name="T1" fmla="*/ 2 h 8"/>
                <a:gd name="T2" fmla="*/ 20 w 22"/>
                <a:gd name="T3" fmla="*/ 5 h 8"/>
                <a:gd name="T4" fmla="*/ 3 w 22"/>
                <a:gd name="T5" fmla="*/ 7 h 8"/>
                <a:gd name="T6" fmla="*/ 0 w 22"/>
                <a:gd name="T7" fmla="*/ 5 h 8"/>
                <a:gd name="T8" fmla="*/ 0 w 22"/>
                <a:gd name="T9" fmla="*/ 5 h 8"/>
                <a:gd name="T10" fmla="*/ 2 w 22"/>
                <a:gd name="T11" fmla="*/ 2 h 8"/>
                <a:gd name="T12" fmla="*/ 19 w 22"/>
                <a:gd name="T13" fmla="*/ 0 h 8"/>
                <a:gd name="T14" fmla="*/ 22 w 2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8">
                  <a:moveTo>
                    <a:pt x="22" y="2"/>
                  </a:moveTo>
                  <a:cubicBezTo>
                    <a:pt x="22" y="4"/>
                    <a:pt x="21" y="5"/>
                    <a:pt x="20" y="5"/>
                  </a:cubicBezTo>
                  <a:cubicBezTo>
                    <a:pt x="3" y="7"/>
                    <a:pt x="3" y="7"/>
                    <a:pt x="3" y="7"/>
                  </a:cubicBezTo>
                  <a:cubicBezTo>
                    <a:pt x="2" y="8"/>
                    <a:pt x="0" y="7"/>
                    <a:pt x="0" y="5"/>
                  </a:cubicBezTo>
                  <a:cubicBezTo>
                    <a:pt x="0" y="5"/>
                    <a:pt x="0" y="5"/>
                    <a:pt x="0" y="5"/>
                  </a:cubicBezTo>
                  <a:cubicBezTo>
                    <a:pt x="0" y="4"/>
                    <a:pt x="1" y="2"/>
                    <a:pt x="2" y="2"/>
                  </a:cubicBezTo>
                  <a:cubicBezTo>
                    <a:pt x="19" y="0"/>
                    <a:pt x="19" y="0"/>
                    <a:pt x="19" y="0"/>
                  </a:cubicBezTo>
                  <a:cubicBezTo>
                    <a:pt x="21" y="0"/>
                    <a:pt x="22" y="1"/>
                    <a:pt x="22"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6" name="Freeform 62"/>
            <p:cNvSpPr>
              <a:spLocks noEditPoints="1"/>
            </p:cNvSpPr>
            <p:nvPr/>
          </p:nvSpPr>
          <p:spPr bwMode="auto">
            <a:xfrm>
              <a:off x="1734740" y="1870669"/>
              <a:ext cx="241697" cy="252413"/>
            </a:xfrm>
            <a:custGeom>
              <a:avLst/>
              <a:gdLst>
                <a:gd name="T0" fmla="*/ 71 w 94"/>
                <a:gd name="T1" fmla="*/ 1 h 98"/>
                <a:gd name="T2" fmla="*/ 15 w 94"/>
                <a:gd name="T3" fmla="*/ 8 h 98"/>
                <a:gd name="T4" fmla="*/ 1 w 94"/>
                <a:gd name="T5" fmla="*/ 26 h 98"/>
                <a:gd name="T6" fmla="*/ 6 w 94"/>
                <a:gd name="T7" fmla="*/ 62 h 98"/>
                <a:gd name="T8" fmla="*/ 24 w 94"/>
                <a:gd name="T9" fmla="*/ 76 h 98"/>
                <a:gd name="T10" fmla="*/ 45 w 94"/>
                <a:gd name="T11" fmla="*/ 73 h 98"/>
                <a:gd name="T12" fmla="*/ 46 w 94"/>
                <a:gd name="T13" fmla="*/ 84 h 98"/>
                <a:gd name="T14" fmla="*/ 21 w 94"/>
                <a:gd name="T15" fmla="*/ 88 h 98"/>
                <a:gd name="T16" fmla="*/ 17 w 94"/>
                <a:gd name="T17" fmla="*/ 93 h 98"/>
                <a:gd name="T18" fmla="*/ 22 w 94"/>
                <a:gd name="T19" fmla="*/ 98 h 98"/>
                <a:gd name="T20" fmla="*/ 86 w 94"/>
                <a:gd name="T21" fmla="*/ 90 h 98"/>
                <a:gd name="T22" fmla="*/ 90 w 94"/>
                <a:gd name="T23" fmla="*/ 84 h 98"/>
                <a:gd name="T24" fmla="*/ 84 w 94"/>
                <a:gd name="T25" fmla="*/ 80 h 98"/>
                <a:gd name="T26" fmla="*/ 59 w 94"/>
                <a:gd name="T27" fmla="*/ 83 h 98"/>
                <a:gd name="T28" fmla="*/ 58 w 94"/>
                <a:gd name="T29" fmla="*/ 71 h 98"/>
                <a:gd name="T30" fmla="*/ 79 w 94"/>
                <a:gd name="T31" fmla="*/ 69 h 98"/>
                <a:gd name="T32" fmla="*/ 93 w 94"/>
                <a:gd name="T33" fmla="*/ 51 h 98"/>
                <a:gd name="T34" fmla="*/ 88 w 94"/>
                <a:gd name="T35" fmla="*/ 15 h 98"/>
                <a:gd name="T36" fmla="*/ 71 w 94"/>
                <a:gd name="T37" fmla="*/ 1 h 98"/>
                <a:gd name="T38" fmla="*/ 87 w 94"/>
                <a:gd name="T39" fmla="*/ 52 h 98"/>
                <a:gd name="T40" fmla="*/ 78 w 94"/>
                <a:gd name="T41" fmla="*/ 63 h 98"/>
                <a:gd name="T42" fmla="*/ 23 w 94"/>
                <a:gd name="T43" fmla="*/ 69 h 98"/>
                <a:gd name="T44" fmla="*/ 12 w 94"/>
                <a:gd name="T45" fmla="*/ 61 h 98"/>
                <a:gd name="T46" fmla="*/ 7 w 94"/>
                <a:gd name="T47" fmla="*/ 25 h 98"/>
                <a:gd name="T48" fmla="*/ 16 w 94"/>
                <a:gd name="T49" fmla="*/ 14 h 98"/>
                <a:gd name="T50" fmla="*/ 71 w 94"/>
                <a:gd name="T51" fmla="*/ 7 h 98"/>
                <a:gd name="T52" fmla="*/ 83 w 94"/>
                <a:gd name="T53" fmla="*/ 16 h 98"/>
                <a:gd name="T54" fmla="*/ 87 w 94"/>
                <a:gd name="T55" fmla="*/ 5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71" y="1"/>
                  </a:moveTo>
                  <a:cubicBezTo>
                    <a:pt x="15" y="8"/>
                    <a:pt x="15" y="8"/>
                    <a:pt x="15" y="8"/>
                  </a:cubicBezTo>
                  <a:cubicBezTo>
                    <a:pt x="7" y="9"/>
                    <a:pt x="0" y="17"/>
                    <a:pt x="1" y="26"/>
                  </a:cubicBezTo>
                  <a:cubicBezTo>
                    <a:pt x="6" y="62"/>
                    <a:pt x="6" y="62"/>
                    <a:pt x="6" y="62"/>
                  </a:cubicBezTo>
                  <a:cubicBezTo>
                    <a:pt x="7" y="71"/>
                    <a:pt x="15" y="77"/>
                    <a:pt x="24" y="76"/>
                  </a:cubicBezTo>
                  <a:cubicBezTo>
                    <a:pt x="45" y="73"/>
                    <a:pt x="45" y="73"/>
                    <a:pt x="45" y="73"/>
                  </a:cubicBezTo>
                  <a:cubicBezTo>
                    <a:pt x="46" y="84"/>
                    <a:pt x="46" y="84"/>
                    <a:pt x="46" y="84"/>
                  </a:cubicBezTo>
                  <a:cubicBezTo>
                    <a:pt x="21" y="88"/>
                    <a:pt x="21" y="88"/>
                    <a:pt x="21" y="88"/>
                  </a:cubicBezTo>
                  <a:cubicBezTo>
                    <a:pt x="18" y="88"/>
                    <a:pt x="16" y="90"/>
                    <a:pt x="17" y="93"/>
                  </a:cubicBezTo>
                  <a:cubicBezTo>
                    <a:pt x="17" y="96"/>
                    <a:pt x="19" y="98"/>
                    <a:pt x="22" y="98"/>
                  </a:cubicBezTo>
                  <a:cubicBezTo>
                    <a:pt x="86" y="90"/>
                    <a:pt x="86" y="90"/>
                    <a:pt x="86" y="90"/>
                  </a:cubicBezTo>
                  <a:cubicBezTo>
                    <a:pt x="88" y="89"/>
                    <a:pt x="90" y="87"/>
                    <a:pt x="90" y="84"/>
                  </a:cubicBezTo>
                  <a:cubicBezTo>
                    <a:pt x="90" y="81"/>
                    <a:pt x="87" y="79"/>
                    <a:pt x="84" y="80"/>
                  </a:cubicBezTo>
                  <a:cubicBezTo>
                    <a:pt x="59" y="83"/>
                    <a:pt x="59" y="83"/>
                    <a:pt x="59" y="83"/>
                  </a:cubicBezTo>
                  <a:cubicBezTo>
                    <a:pt x="58" y="71"/>
                    <a:pt x="58" y="71"/>
                    <a:pt x="58" y="71"/>
                  </a:cubicBezTo>
                  <a:cubicBezTo>
                    <a:pt x="79" y="69"/>
                    <a:pt x="79" y="69"/>
                    <a:pt x="79" y="69"/>
                  </a:cubicBezTo>
                  <a:cubicBezTo>
                    <a:pt x="88" y="68"/>
                    <a:pt x="94" y="60"/>
                    <a:pt x="93" y="51"/>
                  </a:cubicBezTo>
                  <a:cubicBezTo>
                    <a:pt x="88" y="15"/>
                    <a:pt x="88" y="15"/>
                    <a:pt x="88" y="15"/>
                  </a:cubicBezTo>
                  <a:cubicBezTo>
                    <a:pt x="87" y="6"/>
                    <a:pt x="79" y="0"/>
                    <a:pt x="71" y="1"/>
                  </a:cubicBezTo>
                  <a:close/>
                  <a:moveTo>
                    <a:pt x="87" y="52"/>
                  </a:moveTo>
                  <a:cubicBezTo>
                    <a:pt x="88" y="57"/>
                    <a:pt x="84" y="62"/>
                    <a:pt x="78" y="63"/>
                  </a:cubicBezTo>
                  <a:cubicBezTo>
                    <a:pt x="23" y="69"/>
                    <a:pt x="23" y="69"/>
                    <a:pt x="23" y="69"/>
                  </a:cubicBezTo>
                  <a:cubicBezTo>
                    <a:pt x="17" y="70"/>
                    <a:pt x="12" y="66"/>
                    <a:pt x="12" y="61"/>
                  </a:cubicBezTo>
                  <a:cubicBezTo>
                    <a:pt x="7" y="25"/>
                    <a:pt x="7" y="25"/>
                    <a:pt x="7" y="25"/>
                  </a:cubicBezTo>
                  <a:cubicBezTo>
                    <a:pt x="7" y="20"/>
                    <a:pt x="11" y="15"/>
                    <a:pt x="16" y="14"/>
                  </a:cubicBezTo>
                  <a:cubicBezTo>
                    <a:pt x="71" y="7"/>
                    <a:pt x="71" y="7"/>
                    <a:pt x="71" y="7"/>
                  </a:cubicBezTo>
                  <a:cubicBezTo>
                    <a:pt x="77" y="7"/>
                    <a:pt x="82" y="10"/>
                    <a:pt x="83" y="16"/>
                  </a:cubicBezTo>
                  <a:lnTo>
                    <a:pt x="87" y="5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7" name="Freeform 63"/>
            <p:cNvSpPr/>
            <p:nvPr/>
          </p:nvSpPr>
          <p:spPr bwMode="auto">
            <a:xfrm>
              <a:off x="1772840" y="1917103"/>
              <a:ext cx="152400" cy="30956"/>
            </a:xfrm>
            <a:custGeom>
              <a:avLst/>
              <a:gdLst>
                <a:gd name="T0" fmla="*/ 59 w 59"/>
                <a:gd name="T1" fmla="*/ 2 h 12"/>
                <a:gd name="T2" fmla="*/ 57 w 59"/>
                <a:gd name="T3" fmla="*/ 5 h 12"/>
                <a:gd name="T4" fmla="*/ 4 w 59"/>
                <a:gd name="T5" fmla="*/ 12 h 12"/>
                <a:gd name="T6" fmla="*/ 1 w 59"/>
                <a:gd name="T7" fmla="*/ 9 h 12"/>
                <a:gd name="T8" fmla="*/ 1 w 59"/>
                <a:gd name="T9" fmla="*/ 9 h 12"/>
                <a:gd name="T10" fmla="*/ 3 w 59"/>
                <a:gd name="T11" fmla="*/ 6 h 12"/>
                <a:gd name="T12" fmla="*/ 56 w 59"/>
                <a:gd name="T13" fmla="*/ 0 h 12"/>
                <a:gd name="T14" fmla="*/ 59 w 59"/>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59" y="2"/>
                  </a:moveTo>
                  <a:cubicBezTo>
                    <a:pt x="59" y="4"/>
                    <a:pt x="58" y="5"/>
                    <a:pt x="57" y="5"/>
                  </a:cubicBezTo>
                  <a:cubicBezTo>
                    <a:pt x="4" y="12"/>
                    <a:pt x="4" y="12"/>
                    <a:pt x="4" y="12"/>
                  </a:cubicBezTo>
                  <a:cubicBezTo>
                    <a:pt x="2" y="12"/>
                    <a:pt x="1" y="11"/>
                    <a:pt x="1" y="9"/>
                  </a:cubicBezTo>
                  <a:cubicBezTo>
                    <a:pt x="1" y="9"/>
                    <a:pt x="1" y="9"/>
                    <a:pt x="1" y="9"/>
                  </a:cubicBezTo>
                  <a:cubicBezTo>
                    <a:pt x="0" y="8"/>
                    <a:pt x="1" y="6"/>
                    <a:pt x="3" y="6"/>
                  </a:cubicBezTo>
                  <a:cubicBezTo>
                    <a:pt x="56" y="0"/>
                    <a:pt x="56" y="0"/>
                    <a:pt x="56" y="0"/>
                  </a:cubicBezTo>
                  <a:cubicBezTo>
                    <a:pt x="58" y="0"/>
                    <a:pt x="59" y="1"/>
                    <a:pt x="59"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8" name="Freeform 64"/>
            <p:cNvSpPr/>
            <p:nvPr/>
          </p:nvSpPr>
          <p:spPr bwMode="auto">
            <a:xfrm>
              <a:off x="1778794" y="1940915"/>
              <a:ext cx="151209" cy="33338"/>
            </a:xfrm>
            <a:custGeom>
              <a:avLst/>
              <a:gdLst>
                <a:gd name="T0" fmla="*/ 58 w 59"/>
                <a:gd name="T1" fmla="*/ 3 h 13"/>
                <a:gd name="T2" fmla="*/ 56 w 59"/>
                <a:gd name="T3" fmla="*/ 6 h 13"/>
                <a:gd name="T4" fmla="*/ 3 w 59"/>
                <a:gd name="T5" fmla="*/ 13 h 13"/>
                <a:gd name="T6" fmla="*/ 0 w 59"/>
                <a:gd name="T7" fmla="*/ 10 h 13"/>
                <a:gd name="T8" fmla="*/ 0 w 59"/>
                <a:gd name="T9" fmla="*/ 10 h 13"/>
                <a:gd name="T10" fmla="*/ 2 w 59"/>
                <a:gd name="T11" fmla="*/ 7 h 13"/>
                <a:gd name="T12" fmla="*/ 55 w 59"/>
                <a:gd name="T13" fmla="*/ 1 h 13"/>
                <a:gd name="T14" fmla="*/ 58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8" y="3"/>
                  </a:moveTo>
                  <a:cubicBezTo>
                    <a:pt x="59" y="4"/>
                    <a:pt x="57" y="6"/>
                    <a:pt x="56" y="6"/>
                  </a:cubicBezTo>
                  <a:cubicBezTo>
                    <a:pt x="3" y="13"/>
                    <a:pt x="3" y="13"/>
                    <a:pt x="3" y="13"/>
                  </a:cubicBezTo>
                  <a:cubicBezTo>
                    <a:pt x="1" y="13"/>
                    <a:pt x="0" y="12"/>
                    <a:pt x="0" y="10"/>
                  </a:cubicBezTo>
                  <a:cubicBezTo>
                    <a:pt x="0" y="10"/>
                    <a:pt x="0" y="10"/>
                    <a:pt x="0" y="10"/>
                  </a:cubicBezTo>
                  <a:cubicBezTo>
                    <a:pt x="0" y="9"/>
                    <a:pt x="1" y="7"/>
                    <a:pt x="2" y="7"/>
                  </a:cubicBezTo>
                  <a:cubicBezTo>
                    <a:pt x="55" y="1"/>
                    <a:pt x="55" y="1"/>
                    <a:pt x="55" y="1"/>
                  </a:cubicBezTo>
                  <a:cubicBezTo>
                    <a:pt x="57" y="0"/>
                    <a:pt x="58" y="1"/>
                    <a:pt x="58"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19" name="Freeform 65"/>
            <p:cNvSpPr/>
            <p:nvPr/>
          </p:nvSpPr>
          <p:spPr bwMode="auto">
            <a:xfrm>
              <a:off x="1781175" y="1965919"/>
              <a:ext cx="151209" cy="33338"/>
            </a:xfrm>
            <a:custGeom>
              <a:avLst/>
              <a:gdLst>
                <a:gd name="T0" fmla="*/ 59 w 59"/>
                <a:gd name="T1" fmla="*/ 3 h 13"/>
                <a:gd name="T2" fmla="*/ 56 w 59"/>
                <a:gd name="T3" fmla="*/ 6 h 13"/>
                <a:gd name="T4" fmla="*/ 3 w 59"/>
                <a:gd name="T5" fmla="*/ 12 h 13"/>
                <a:gd name="T6" fmla="*/ 0 w 59"/>
                <a:gd name="T7" fmla="*/ 10 h 13"/>
                <a:gd name="T8" fmla="*/ 0 w 59"/>
                <a:gd name="T9" fmla="*/ 10 h 13"/>
                <a:gd name="T10" fmla="*/ 2 w 59"/>
                <a:gd name="T11" fmla="*/ 7 h 13"/>
                <a:gd name="T12" fmla="*/ 56 w 59"/>
                <a:gd name="T13" fmla="*/ 0 h 13"/>
                <a:gd name="T14" fmla="*/ 59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3"/>
                  </a:moveTo>
                  <a:cubicBezTo>
                    <a:pt x="59" y="4"/>
                    <a:pt x="58" y="6"/>
                    <a:pt x="56" y="6"/>
                  </a:cubicBezTo>
                  <a:cubicBezTo>
                    <a:pt x="3" y="12"/>
                    <a:pt x="3" y="12"/>
                    <a:pt x="3" y="12"/>
                  </a:cubicBezTo>
                  <a:cubicBezTo>
                    <a:pt x="2" y="13"/>
                    <a:pt x="0" y="12"/>
                    <a:pt x="0" y="10"/>
                  </a:cubicBezTo>
                  <a:cubicBezTo>
                    <a:pt x="0" y="10"/>
                    <a:pt x="0" y="10"/>
                    <a:pt x="0" y="10"/>
                  </a:cubicBezTo>
                  <a:cubicBezTo>
                    <a:pt x="0" y="9"/>
                    <a:pt x="1" y="7"/>
                    <a:pt x="2" y="7"/>
                  </a:cubicBezTo>
                  <a:cubicBezTo>
                    <a:pt x="56" y="0"/>
                    <a:pt x="56" y="0"/>
                    <a:pt x="56" y="0"/>
                  </a:cubicBezTo>
                  <a:cubicBezTo>
                    <a:pt x="57" y="0"/>
                    <a:pt x="58" y="1"/>
                    <a:pt x="59"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0" name="Freeform 66"/>
            <p:cNvSpPr/>
            <p:nvPr/>
          </p:nvSpPr>
          <p:spPr bwMode="auto">
            <a:xfrm>
              <a:off x="1824038" y="1992113"/>
              <a:ext cx="110728" cy="28575"/>
            </a:xfrm>
            <a:custGeom>
              <a:avLst/>
              <a:gdLst>
                <a:gd name="T0" fmla="*/ 43 w 43"/>
                <a:gd name="T1" fmla="*/ 3 h 11"/>
                <a:gd name="T2" fmla="*/ 40 w 43"/>
                <a:gd name="T3" fmla="*/ 6 h 11"/>
                <a:gd name="T4" fmla="*/ 3 w 43"/>
                <a:gd name="T5" fmla="*/ 10 h 11"/>
                <a:gd name="T6" fmla="*/ 0 w 43"/>
                <a:gd name="T7" fmla="*/ 8 h 11"/>
                <a:gd name="T8" fmla="*/ 0 w 43"/>
                <a:gd name="T9" fmla="*/ 8 h 11"/>
                <a:gd name="T10" fmla="*/ 3 w 43"/>
                <a:gd name="T11" fmla="*/ 5 h 11"/>
                <a:gd name="T12" fmla="*/ 40 w 43"/>
                <a:gd name="T13" fmla="*/ 0 h 11"/>
                <a:gd name="T14" fmla="*/ 43 w 43"/>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1">
                  <a:moveTo>
                    <a:pt x="43" y="3"/>
                  </a:moveTo>
                  <a:cubicBezTo>
                    <a:pt x="43" y="4"/>
                    <a:pt x="42" y="6"/>
                    <a:pt x="40" y="6"/>
                  </a:cubicBezTo>
                  <a:cubicBezTo>
                    <a:pt x="3" y="10"/>
                    <a:pt x="3" y="10"/>
                    <a:pt x="3" y="10"/>
                  </a:cubicBezTo>
                  <a:cubicBezTo>
                    <a:pt x="2" y="11"/>
                    <a:pt x="0" y="10"/>
                    <a:pt x="0" y="8"/>
                  </a:cubicBezTo>
                  <a:cubicBezTo>
                    <a:pt x="0" y="8"/>
                    <a:pt x="0" y="8"/>
                    <a:pt x="0" y="8"/>
                  </a:cubicBezTo>
                  <a:cubicBezTo>
                    <a:pt x="0" y="6"/>
                    <a:pt x="1" y="5"/>
                    <a:pt x="3" y="5"/>
                  </a:cubicBezTo>
                  <a:cubicBezTo>
                    <a:pt x="40" y="0"/>
                    <a:pt x="40" y="0"/>
                    <a:pt x="40" y="0"/>
                  </a:cubicBezTo>
                  <a:cubicBezTo>
                    <a:pt x="41" y="0"/>
                    <a:pt x="43" y="1"/>
                    <a:pt x="43"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1" name="Freeform 67"/>
            <p:cNvSpPr>
              <a:spLocks noEditPoints="1"/>
            </p:cNvSpPr>
            <p:nvPr/>
          </p:nvSpPr>
          <p:spPr bwMode="auto">
            <a:xfrm>
              <a:off x="983457" y="1952822"/>
              <a:ext cx="177403" cy="216694"/>
            </a:xfrm>
            <a:custGeom>
              <a:avLst/>
              <a:gdLst>
                <a:gd name="T0" fmla="*/ 15 w 69"/>
                <a:gd name="T1" fmla="*/ 5 h 84"/>
                <a:gd name="T2" fmla="*/ 7 w 69"/>
                <a:gd name="T3" fmla="*/ 69 h 84"/>
                <a:gd name="T4" fmla="*/ 54 w 69"/>
                <a:gd name="T5" fmla="*/ 79 h 84"/>
                <a:gd name="T6" fmla="*/ 62 w 69"/>
                <a:gd name="T7" fmla="*/ 15 h 84"/>
                <a:gd name="T8" fmla="*/ 23 w 69"/>
                <a:gd name="T9" fmla="*/ 71 h 84"/>
                <a:gd name="T10" fmla="*/ 15 w 69"/>
                <a:gd name="T11" fmla="*/ 74 h 84"/>
                <a:gd name="T12" fmla="*/ 12 w 69"/>
                <a:gd name="T13" fmla="*/ 68 h 84"/>
                <a:gd name="T14" fmla="*/ 21 w 69"/>
                <a:gd name="T15" fmla="*/ 65 h 84"/>
                <a:gd name="T16" fmla="*/ 23 w 69"/>
                <a:gd name="T17" fmla="*/ 71 h 84"/>
                <a:gd name="T18" fmla="*/ 20 w 69"/>
                <a:gd name="T19" fmla="*/ 60 h 84"/>
                <a:gd name="T20" fmla="*/ 11 w 69"/>
                <a:gd name="T21" fmla="*/ 59 h 84"/>
                <a:gd name="T22" fmla="*/ 12 w 69"/>
                <a:gd name="T23" fmla="*/ 53 h 84"/>
                <a:gd name="T24" fmla="*/ 21 w 69"/>
                <a:gd name="T25" fmla="*/ 53 h 84"/>
                <a:gd name="T26" fmla="*/ 20 w 69"/>
                <a:gd name="T27" fmla="*/ 45 h 84"/>
                <a:gd name="T28" fmla="*/ 12 w 69"/>
                <a:gd name="T29" fmla="*/ 48 h 84"/>
                <a:gd name="T30" fmla="*/ 9 w 69"/>
                <a:gd name="T31" fmla="*/ 42 h 84"/>
                <a:gd name="T32" fmla="*/ 18 w 69"/>
                <a:gd name="T33" fmla="*/ 39 h 84"/>
                <a:gd name="T34" fmla="*/ 20 w 69"/>
                <a:gd name="T35" fmla="*/ 45 h 84"/>
                <a:gd name="T36" fmla="*/ 35 w 69"/>
                <a:gd name="T37" fmla="*/ 71 h 84"/>
                <a:gd name="T38" fmla="*/ 26 w 69"/>
                <a:gd name="T39" fmla="*/ 71 h 84"/>
                <a:gd name="T40" fmla="*/ 27 w 69"/>
                <a:gd name="T41" fmla="*/ 64 h 84"/>
                <a:gd name="T42" fmla="*/ 36 w 69"/>
                <a:gd name="T43" fmla="*/ 65 h 84"/>
                <a:gd name="T44" fmla="*/ 35 w 69"/>
                <a:gd name="T45" fmla="*/ 57 h 84"/>
                <a:gd name="T46" fmla="*/ 26 w 69"/>
                <a:gd name="T47" fmla="*/ 59 h 84"/>
                <a:gd name="T48" fmla="*/ 24 w 69"/>
                <a:gd name="T49" fmla="*/ 53 h 84"/>
                <a:gd name="T50" fmla="*/ 32 w 69"/>
                <a:gd name="T51" fmla="*/ 51 h 84"/>
                <a:gd name="T52" fmla="*/ 35 w 69"/>
                <a:gd name="T53" fmla="*/ 57 h 84"/>
                <a:gd name="T54" fmla="*/ 32 w 69"/>
                <a:gd name="T55" fmla="*/ 45 h 84"/>
                <a:gd name="T56" fmla="*/ 23 w 69"/>
                <a:gd name="T57" fmla="*/ 45 h 84"/>
                <a:gd name="T58" fmla="*/ 24 w 69"/>
                <a:gd name="T59" fmla="*/ 39 h 84"/>
                <a:gd name="T60" fmla="*/ 33 w 69"/>
                <a:gd name="T61" fmla="*/ 39 h 84"/>
                <a:gd name="T62" fmla="*/ 49 w 69"/>
                <a:gd name="T63" fmla="*/ 68 h 84"/>
                <a:gd name="T64" fmla="*/ 41 w 69"/>
                <a:gd name="T65" fmla="*/ 70 h 84"/>
                <a:gd name="T66" fmla="*/ 39 w 69"/>
                <a:gd name="T67" fmla="*/ 64 h 84"/>
                <a:gd name="T68" fmla="*/ 47 w 69"/>
                <a:gd name="T69" fmla="*/ 62 h 84"/>
                <a:gd name="T70" fmla="*/ 49 w 69"/>
                <a:gd name="T71" fmla="*/ 68 h 84"/>
                <a:gd name="T72" fmla="*/ 47 w 69"/>
                <a:gd name="T73" fmla="*/ 57 h 84"/>
                <a:gd name="T74" fmla="*/ 38 w 69"/>
                <a:gd name="T75" fmla="*/ 56 h 84"/>
                <a:gd name="T76" fmla="*/ 38 w 69"/>
                <a:gd name="T77" fmla="*/ 50 h 84"/>
                <a:gd name="T78" fmla="*/ 47 w 69"/>
                <a:gd name="T79" fmla="*/ 50 h 84"/>
                <a:gd name="T80" fmla="*/ 46 w 69"/>
                <a:gd name="T81" fmla="*/ 42 h 84"/>
                <a:gd name="T82" fmla="*/ 38 w 69"/>
                <a:gd name="T83" fmla="*/ 45 h 84"/>
                <a:gd name="T84" fmla="*/ 36 w 69"/>
                <a:gd name="T85" fmla="*/ 39 h 84"/>
                <a:gd name="T86" fmla="*/ 44 w 69"/>
                <a:gd name="T87" fmla="*/ 36 h 84"/>
                <a:gd name="T88" fmla="*/ 46 w 69"/>
                <a:gd name="T89" fmla="*/ 42 h 84"/>
                <a:gd name="T90" fmla="*/ 61 w 69"/>
                <a:gd name="T91" fmla="*/ 68 h 84"/>
                <a:gd name="T92" fmla="*/ 52 w 69"/>
                <a:gd name="T93" fmla="*/ 67 h 84"/>
                <a:gd name="T94" fmla="*/ 53 w 69"/>
                <a:gd name="T95" fmla="*/ 61 h 84"/>
                <a:gd name="T96" fmla="*/ 62 w 69"/>
                <a:gd name="T97" fmla="*/ 61 h 84"/>
                <a:gd name="T98" fmla="*/ 61 w 69"/>
                <a:gd name="T99" fmla="*/ 53 h 84"/>
                <a:gd name="T100" fmla="*/ 53 w 69"/>
                <a:gd name="T101" fmla="*/ 56 h 84"/>
                <a:gd name="T102" fmla="*/ 50 w 69"/>
                <a:gd name="T103" fmla="*/ 50 h 84"/>
                <a:gd name="T104" fmla="*/ 59 w 69"/>
                <a:gd name="T105" fmla="*/ 47 h 84"/>
                <a:gd name="T106" fmla="*/ 61 w 69"/>
                <a:gd name="T107" fmla="*/ 53 h 84"/>
                <a:gd name="T108" fmla="*/ 58 w 69"/>
                <a:gd name="T109" fmla="*/ 42 h 84"/>
                <a:gd name="T110" fmla="*/ 49 w 69"/>
                <a:gd name="T111" fmla="*/ 42 h 84"/>
                <a:gd name="T112" fmla="*/ 50 w 69"/>
                <a:gd name="T113" fmla="*/ 35 h 84"/>
                <a:gd name="T114" fmla="*/ 59 w 69"/>
                <a:gd name="T115" fmla="*/ 36 h 84"/>
                <a:gd name="T116" fmla="*/ 57 w 69"/>
                <a:gd name="T117" fmla="*/ 20 h 84"/>
                <a:gd name="T118" fmla="*/ 18 w 69"/>
                <a:gd name="T119" fmla="*/ 34 h 84"/>
                <a:gd name="T120" fmla="*/ 7 w 69"/>
                <a:gd name="T121" fmla="*/ 22 h 84"/>
                <a:gd name="T122" fmla="*/ 45 w 69"/>
                <a:gd name="T123" fmla="*/ 7 h 84"/>
                <a:gd name="T124" fmla="*/ 57 w 6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84">
                  <a:moveTo>
                    <a:pt x="45" y="1"/>
                  </a:moveTo>
                  <a:cubicBezTo>
                    <a:pt x="15" y="5"/>
                    <a:pt x="15" y="5"/>
                    <a:pt x="15" y="5"/>
                  </a:cubicBezTo>
                  <a:cubicBezTo>
                    <a:pt x="6" y="6"/>
                    <a:pt x="0" y="14"/>
                    <a:pt x="1" y="22"/>
                  </a:cubicBezTo>
                  <a:cubicBezTo>
                    <a:pt x="7" y="69"/>
                    <a:pt x="7" y="69"/>
                    <a:pt x="7" y="69"/>
                  </a:cubicBezTo>
                  <a:cubicBezTo>
                    <a:pt x="8" y="78"/>
                    <a:pt x="16" y="84"/>
                    <a:pt x="24" y="83"/>
                  </a:cubicBezTo>
                  <a:cubicBezTo>
                    <a:pt x="54" y="79"/>
                    <a:pt x="54" y="79"/>
                    <a:pt x="54" y="79"/>
                  </a:cubicBezTo>
                  <a:cubicBezTo>
                    <a:pt x="63" y="78"/>
                    <a:pt x="69" y="70"/>
                    <a:pt x="68" y="62"/>
                  </a:cubicBezTo>
                  <a:cubicBezTo>
                    <a:pt x="62" y="15"/>
                    <a:pt x="62" y="15"/>
                    <a:pt x="62" y="15"/>
                  </a:cubicBezTo>
                  <a:cubicBezTo>
                    <a:pt x="61" y="6"/>
                    <a:pt x="53" y="0"/>
                    <a:pt x="45" y="1"/>
                  </a:cubicBezTo>
                  <a:close/>
                  <a:moveTo>
                    <a:pt x="23" y="71"/>
                  </a:moveTo>
                  <a:cubicBezTo>
                    <a:pt x="23" y="72"/>
                    <a:pt x="23" y="73"/>
                    <a:pt x="22" y="73"/>
                  </a:cubicBezTo>
                  <a:cubicBezTo>
                    <a:pt x="15" y="74"/>
                    <a:pt x="15" y="74"/>
                    <a:pt x="15" y="74"/>
                  </a:cubicBezTo>
                  <a:cubicBezTo>
                    <a:pt x="14" y="74"/>
                    <a:pt x="13" y="73"/>
                    <a:pt x="13" y="72"/>
                  </a:cubicBezTo>
                  <a:cubicBezTo>
                    <a:pt x="12" y="68"/>
                    <a:pt x="12" y="68"/>
                    <a:pt x="12" y="68"/>
                  </a:cubicBezTo>
                  <a:cubicBezTo>
                    <a:pt x="12" y="67"/>
                    <a:pt x="13" y="66"/>
                    <a:pt x="14" y="66"/>
                  </a:cubicBezTo>
                  <a:cubicBezTo>
                    <a:pt x="21" y="65"/>
                    <a:pt x="21" y="65"/>
                    <a:pt x="21" y="65"/>
                  </a:cubicBezTo>
                  <a:cubicBezTo>
                    <a:pt x="22" y="65"/>
                    <a:pt x="23" y="65"/>
                    <a:pt x="23" y="66"/>
                  </a:cubicBezTo>
                  <a:lnTo>
                    <a:pt x="23" y="71"/>
                  </a:lnTo>
                  <a:close/>
                  <a:moveTo>
                    <a:pt x="22" y="58"/>
                  </a:moveTo>
                  <a:cubicBezTo>
                    <a:pt x="22" y="59"/>
                    <a:pt x="21" y="60"/>
                    <a:pt x="20" y="60"/>
                  </a:cubicBezTo>
                  <a:cubicBezTo>
                    <a:pt x="13" y="61"/>
                    <a:pt x="13" y="61"/>
                    <a:pt x="13" y="61"/>
                  </a:cubicBezTo>
                  <a:cubicBezTo>
                    <a:pt x="12" y="61"/>
                    <a:pt x="12" y="60"/>
                    <a:pt x="11" y="59"/>
                  </a:cubicBezTo>
                  <a:cubicBezTo>
                    <a:pt x="11" y="55"/>
                    <a:pt x="11" y="55"/>
                    <a:pt x="11" y="55"/>
                  </a:cubicBezTo>
                  <a:cubicBezTo>
                    <a:pt x="11" y="54"/>
                    <a:pt x="11" y="53"/>
                    <a:pt x="12" y="53"/>
                  </a:cubicBezTo>
                  <a:cubicBezTo>
                    <a:pt x="19" y="52"/>
                    <a:pt x="19" y="52"/>
                    <a:pt x="19" y="52"/>
                  </a:cubicBezTo>
                  <a:cubicBezTo>
                    <a:pt x="20" y="52"/>
                    <a:pt x="21" y="53"/>
                    <a:pt x="21" y="53"/>
                  </a:cubicBezTo>
                  <a:lnTo>
                    <a:pt x="22" y="58"/>
                  </a:lnTo>
                  <a:close/>
                  <a:moveTo>
                    <a:pt x="20" y="45"/>
                  </a:moveTo>
                  <a:cubicBezTo>
                    <a:pt x="20" y="46"/>
                    <a:pt x="20" y="47"/>
                    <a:pt x="19" y="47"/>
                  </a:cubicBezTo>
                  <a:cubicBezTo>
                    <a:pt x="12" y="48"/>
                    <a:pt x="12" y="48"/>
                    <a:pt x="12" y="48"/>
                  </a:cubicBezTo>
                  <a:cubicBezTo>
                    <a:pt x="11" y="48"/>
                    <a:pt x="10" y="47"/>
                    <a:pt x="10" y="47"/>
                  </a:cubicBezTo>
                  <a:cubicBezTo>
                    <a:pt x="9" y="42"/>
                    <a:pt x="9" y="42"/>
                    <a:pt x="9" y="42"/>
                  </a:cubicBezTo>
                  <a:cubicBezTo>
                    <a:pt x="9" y="41"/>
                    <a:pt x="10" y="40"/>
                    <a:pt x="11" y="40"/>
                  </a:cubicBezTo>
                  <a:cubicBezTo>
                    <a:pt x="18" y="39"/>
                    <a:pt x="18" y="39"/>
                    <a:pt x="18" y="39"/>
                  </a:cubicBezTo>
                  <a:cubicBezTo>
                    <a:pt x="19" y="39"/>
                    <a:pt x="19" y="40"/>
                    <a:pt x="20" y="41"/>
                  </a:cubicBezTo>
                  <a:lnTo>
                    <a:pt x="20" y="45"/>
                  </a:lnTo>
                  <a:close/>
                  <a:moveTo>
                    <a:pt x="36" y="69"/>
                  </a:moveTo>
                  <a:cubicBezTo>
                    <a:pt x="36" y="70"/>
                    <a:pt x="36" y="71"/>
                    <a:pt x="35" y="71"/>
                  </a:cubicBezTo>
                  <a:cubicBezTo>
                    <a:pt x="28" y="72"/>
                    <a:pt x="28" y="72"/>
                    <a:pt x="28" y="72"/>
                  </a:cubicBezTo>
                  <a:cubicBezTo>
                    <a:pt x="27" y="72"/>
                    <a:pt x="26" y="71"/>
                    <a:pt x="26" y="71"/>
                  </a:cubicBezTo>
                  <a:cubicBezTo>
                    <a:pt x="26" y="66"/>
                    <a:pt x="26" y="66"/>
                    <a:pt x="26" y="66"/>
                  </a:cubicBezTo>
                  <a:cubicBezTo>
                    <a:pt x="25" y="65"/>
                    <a:pt x="26" y="64"/>
                    <a:pt x="27" y="64"/>
                  </a:cubicBezTo>
                  <a:cubicBezTo>
                    <a:pt x="34" y="63"/>
                    <a:pt x="34" y="63"/>
                    <a:pt x="34" y="63"/>
                  </a:cubicBezTo>
                  <a:cubicBezTo>
                    <a:pt x="35" y="63"/>
                    <a:pt x="36" y="64"/>
                    <a:pt x="36" y="65"/>
                  </a:cubicBezTo>
                  <a:lnTo>
                    <a:pt x="36" y="69"/>
                  </a:lnTo>
                  <a:close/>
                  <a:moveTo>
                    <a:pt x="35" y="57"/>
                  </a:moveTo>
                  <a:cubicBezTo>
                    <a:pt x="35" y="57"/>
                    <a:pt x="34" y="58"/>
                    <a:pt x="33" y="58"/>
                  </a:cubicBezTo>
                  <a:cubicBezTo>
                    <a:pt x="26" y="59"/>
                    <a:pt x="26" y="59"/>
                    <a:pt x="26" y="59"/>
                  </a:cubicBezTo>
                  <a:cubicBezTo>
                    <a:pt x="25" y="59"/>
                    <a:pt x="25" y="59"/>
                    <a:pt x="25" y="58"/>
                  </a:cubicBezTo>
                  <a:cubicBezTo>
                    <a:pt x="24" y="53"/>
                    <a:pt x="24" y="53"/>
                    <a:pt x="24" y="53"/>
                  </a:cubicBezTo>
                  <a:cubicBezTo>
                    <a:pt x="24" y="52"/>
                    <a:pt x="25" y="51"/>
                    <a:pt x="25" y="51"/>
                  </a:cubicBezTo>
                  <a:cubicBezTo>
                    <a:pt x="32" y="51"/>
                    <a:pt x="32" y="51"/>
                    <a:pt x="32" y="51"/>
                  </a:cubicBezTo>
                  <a:cubicBezTo>
                    <a:pt x="33" y="50"/>
                    <a:pt x="34" y="51"/>
                    <a:pt x="34" y="52"/>
                  </a:cubicBezTo>
                  <a:lnTo>
                    <a:pt x="35" y="57"/>
                  </a:lnTo>
                  <a:close/>
                  <a:moveTo>
                    <a:pt x="33" y="44"/>
                  </a:moveTo>
                  <a:cubicBezTo>
                    <a:pt x="33" y="45"/>
                    <a:pt x="33" y="45"/>
                    <a:pt x="32" y="45"/>
                  </a:cubicBezTo>
                  <a:cubicBezTo>
                    <a:pt x="25" y="46"/>
                    <a:pt x="25" y="46"/>
                    <a:pt x="25" y="46"/>
                  </a:cubicBezTo>
                  <a:cubicBezTo>
                    <a:pt x="24" y="46"/>
                    <a:pt x="23" y="46"/>
                    <a:pt x="23" y="45"/>
                  </a:cubicBezTo>
                  <a:cubicBezTo>
                    <a:pt x="22" y="40"/>
                    <a:pt x="22" y="40"/>
                    <a:pt x="22" y="40"/>
                  </a:cubicBezTo>
                  <a:cubicBezTo>
                    <a:pt x="22" y="39"/>
                    <a:pt x="23" y="39"/>
                    <a:pt x="24" y="39"/>
                  </a:cubicBezTo>
                  <a:cubicBezTo>
                    <a:pt x="31" y="38"/>
                    <a:pt x="31" y="38"/>
                    <a:pt x="31" y="38"/>
                  </a:cubicBezTo>
                  <a:cubicBezTo>
                    <a:pt x="32" y="38"/>
                    <a:pt x="33" y="38"/>
                    <a:pt x="33" y="39"/>
                  </a:cubicBezTo>
                  <a:lnTo>
                    <a:pt x="33" y="44"/>
                  </a:lnTo>
                  <a:close/>
                  <a:moveTo>
                    <a:pt x="49" y="68"/>
                  </a:moveTo>
                  <a:cubicBezTo>
                    <a:pt x="50" y="69"/>
                    <a:pt x="49" y="69"/>
                    <a:pt x="48" y="69"/>
                  </a:cubicBezTo>
                  <a:cubicBezTo>
                    <a:pt x="41" y="70"/>
                    <a:pt x="41" y="70"/>
                    <a:pt x="41" y="70"/>
                  </a:cubicBezTo>
                  <a:cubicBezTo>
                    <a:pt x="40" y="70"/>
                    <a:pt x="39" y="70"/>
                    <a:pt x="39" y="69"/>
                  </a:cubicBezTo>
                  <a:cubicBezTo>
                    <a:pt x="39" y="64"/>
                    <a:pt x="39" y="64"/>
                    <a:pt x="39" y="64"/>
                  </a:cubicBezTo>
                  <a:cubicBezTo>
                    <a:pt x="39" y="63"/>
                    <a:pt x="39" y="63"/>
                    <a:pt x="40" y="63"/>
                  </a:cubicBezTo>
                  <a:cubicBezTo>
                    <a:pt x="47" y="62"/>
                    <a:pt x="47" y="62"/>
                    <a:pt x="47" y="62"/>
                  </a:cubicBezTo>
                  <a:cubicBezTo>
                    <a:pt x="48" y="62"/>
                    <a:pt x="49" y="62"/>
                    <a:pt x="49" y="63"/>
                  </a:cubicBezTo>
                  <a:lnTo>
                    <a:pt x="49" y="68"/>
                  </a:lnTo>
                  <a:close/>
                  <a:moveTo>
                    <a:pt x="48" y="55"/>
                  </a:moveTo>
                  <a:cubicBezTo>
                    <a:pt x="48" y="56"/>
                    <a:pt x="47" y="57"/>
                    <a:pt x="47" y="57"/>
                  </a:cubicBezTo>
                  <a:cubicBezTo>
                    <a:pt x="39" y="58"/>
                    <a:pt x="39" y="58"/>
                    <a:pt x="39" y="58"/>
                  </a:cubicBezTo>
                  <a:cubicBezTo>
                    <a:pt x="39" y="58"/>
                    <a:pt x="38" y="57"/>
                    <a:pt x="38" y="56"/>
                  </a:cubicBezTo>
                  <a:cubicBezTo>
                    <a:pt x="37" y="51"/>
                    <a:pt x="37" y="51"/>
                    <a:pt x="37" y="51"/>
                  </a:cubicBezTo>
                  <a:cubicBezTo>
                    <a:pt x="37" y="51"/>
                    <a:pt x="38" y="50"/>
                    <a:pt x="38" y="50"/>
                  </a:cubicBezTo>
                  <a:cubicBezTo>
                    <a:pt x="46" y="49"/>
                    <a:pt x="46" y="49"/>
                    <a:pt x="46" y="49"/>
                  </a:cubicBezTo>
                  <a:cubicBezTo>
                    <a:pt x="46" y="49"/>
                    <a:pt x="47" y="49"/>
                    <a:pt x="47" y="50"/>
                  </a:cubicBezTo>
                  <a:lnTo>
                    <a:pt x="48" y="55"/>
                  </a:lnTo>
                  <a:close/>
                  <a:moveTo>
                    <a:pt x="46" y="42"/>
                  </a:moveTo>
                  <a:cubicBezTo>
                    <a:pt x="46" y="43"/>
                    <a:pt x="46" y="44"/>
                    <a:pt x="45" y="44"/>
                  </a:cubicBezTo>
                  <a:cubicBezTo>
                    <a:pt x="38" y="45"/>
                    <a:pt x="38" y="45"/>
                    <a:pt x="38" y="45"/>
                  </a:cubicBezTo>
                  <a:cubicBezTo>
                    <a:pt x="37" y="45"/>
                    <a:pt x="36" y="44"/>
                    <a:pt x="36" y="43"/>
                  </a:cubicBezTo>
                  <a:cubicBezTo>
                    <a:pt x="36" y="39"/>
                    <a:pt x="36" y="39"/>
                    <a:pt x="36" y="39"/>
                  </a:cubicBezTo>
                  <a:cubicBezTo>
                    <a:pt x="35" y="38"/>
                    <a:pt x="36" y="37"/>
                    <a:pt x="37" y="37"/>
                  </a:cubicBezTo>
                  <a:cubicBezTo>
                    <a:pt x="44" y="36"/>
                    <a:pt x="44" y="36"/>
                    <a:pt x="44" y="36"/>
                  </a:cubicBezTo>
                  <a:cubicBezTo>
                    <a:pt x="45" y="36"/>
                    <a:pt x="46" y="37"/>
                    <a:pt x="46" y="37"/>
                  </a:cubicBezTo>
                  <a:lnTo>
                    <a:pt x="46" y="42"/>
                  </a:lnTo>
                  <a:close/>
                  <a:moveTo>
                    <a:pt x="63" y="66"/>
                  </a:moveTo>
                  <a:cubicBezTo>
                    <a:pt x="63" y="67"/>
                    <a:pt x="62" y="68"/>
                    <a:pt x="61" y="68"/>
                  </a:cubicBezTo>
                  <a:cubicBezTo>
                    <a:pt x="54" y="69"/>
                    <a:pt x="54" y="69"/>
                    <a:pt x="54" y="69"/>
                  </a:cubicBezTo>
                  <a:cubicBezTo>
                    <a:pt x="53" y="69"/>
                    <a:pt x="52" y="68"/>
                    <a:pt x="52" y="67"/>
                  </a:cubicBezTo>
                  <a:cubicBezTo>
                    <a:pt x="52" y="63"/>
                    <a:pt x="52" y="63"/>
                    <a:pt x="52" y="63"/>
                  </a:cubicBezTo>
                  <a:cubicBezTo>
                    <a:pt x="52" y="62"/>
                    <a:pt x="52" y="61"/>
                    <a:pt x="53" y="61"/>
                  </a:cubicBezTo>
                  <a:cubicBezTo>
                    <a:pt x="60" y="60"/>
                    <a:pt x="60" y="60"/>
                    <a:pt x="60" y="60"/>
                  </a:cubicBezTo>
                  <a:cubicBezTo>
                    <a:pt x="61" y="60"/>
                    <a:pt x="62" y="61"/>
                    <a:pt x="62" y="61"/>
                  </a:cubicBezTo>
                  <a:lnTo>
                    <a:pt x="63" y="66"/>
                  </a:lnTo>
                  <a:close/>
                  <a:moveTo>
                    <a:pt x="61" y="53"/>
                  </a:moveTo>
                  <a:cubicBezTo>
                    <a:pt x="61" y="54"/>
                    <a:pt x="60" y="55"/>
                    <a:pt x="60" y="55"/>
                  </a:cubicBezTo>
                  <a:cubicBezTo>
                    <a:pt x="53" y="56"/>
                    <a:pt x="53" y="56"/>
                    <a:pt x="53" y="56"/>
                  </a:cubicBezTo>
                  <a:cubicBezTo>
                    <a:pt x="52" y="56"/>
                    <a:pt x="51" y="55"/>
                    <a:pt x="51" y="55"/>
                  </a:cubicBezTo>
                  <a:cubicBezTo>
                    <a:pt x="50" y="50"/>
                    <a:pt x="50" y="50"/>
                    <a:pt x="50" y="50"/>
                  </a:cubicBezTo>
                  <a:cubicBezTo>
                    <a:pt x="50" y="49"/>
                    <a:pt x="51" y="48"/>
                    <a:pt x="52" y="48"/>
                  </a:cubicBezTo>
                  <a:cubicBezTo>
                    <a:pt x="59" y="47"/>
                    <a:pt x="59" y="47"/>
                    <a:pt x="59" y="47"/>
                  </a:cubicBezTo>
                  <a:cubicBezTo>
                    <a:pt x="60" y="47"/>
                    <a:pt x="60" y="48"/>
                    <a:pt x="60" y="49"/>
                  </a:cubicBezTo>
                  <a:lnTo>
                    <a:pt x="61" y="53"/>
                  </a:lnTo>
                  <a:close/>
                  <a:moveTo>
                    <a:pt x="59" y="40"/>
                  </a:moveTo>
                  <a:cubicBezTo>
                    <a:pt x="60" y="41"/>
                    <a:pt x="59" y="42"/>
                    <a:pt x="58" y="42"/>
                  </a:cubicBezTo>
                  <a:cubicBezTo>
                    <a:pt x="51" y="43"/>
                    <a:pt x="51" y="43"/>
                    <a:pt x="51" y="43"/>
                  </a:cubicBezTo>
                  <a:cubicBezTo>
                    <a:pt x="50" y="43"/>
                    <a:pt x="49" y="43"/>
                    <a:pt x="49" y="42"/>
                  </a:cubicBezTo>
                  <a:cubicBezTo>
                    <a:pt x="49" y="37"/>
                    <a:pt x="49" y="37"/>
                    <a:pt x="49" y="37"/>
                  </a:cubicBezTo>
                  <a:cubicBezTo>
                    <a:pt x="49" y="36"/>
                    <a:pt x="49" y="35"/>
                    <a:pt x="50" y="35"/>
                  </a:cubicBezTo>
                  <a:cubicBezTo>
                    <a:pt x="57" y="34"/>
                    <a:pt x="57" y="34"/>
                    <a:pt x="57" y="34"/>
                  </a:cubicBezTo>
                  <a:cubicBezTo>
                    <a:pt x="58" y="34"/>
                    <a:pt x="59" y="35"/>
                    <a:pt x="59" y="36"/>
                  </a:cubicBezTo>
                  <a:lnTo>
                    <a:pt x="59" y="40"/>
                  </a:lnTo>
                  <a:close/>
                  <a:moveTo>
                    <a:pt x="57" y="20"/>
                  </a:moveTo>
                  <a:cubicBezTo>
                    <a:pt x="58" y="25"/>
                    <a:pt x="54" y="30"/>
                    <a:pt x="48" y="31"/>
                  </a:cubicBezTo>
                  <a:cubicBezTo>
                    <a:pt x="18" y="34"/>
                    <a:pt x="18" y="34"/>
                    <a:pt x="18" y="34"/>
                  </a:cubicBezTo>
                  <a:cubicBezTo>
                    <a:pt x="13" y="35"/>
                    <a:pt x="8" y="31"/>
                    <a:pt x="7" y="26"/>
                  </a:cubicBezTo>
                  <a:cubicBezTo>
                    <a:pt x="7" y="22"/>
                    <a:pt x="7" y="22"/>
                    <a:pt x="7" y="22"/>
                  </a:cubicBezTo>
                  <a:cubicBezTo>
                    <a:pt x="6" y="16"/>
                    <a:pt x="10" y="11"/>
                    <a:pt x="16" y="11"/>
                  </a:cubicBezTo>
                  <a:cubicBezTo>
                    <a:pt x="45" y="7"/>
                    <a:pt x="45" y="7"/>
                    <a:pt x="45" y="7"/>
                  </a:cubicBezTo>
                  <a:cubicBezTo>
                    <a:pt x="51" y="6"/>
                    <a:pt x="56" y="10"/>
                    <a:pt x="56" y="16"/>
                  </a:cubicBezTo>
                  <a:lnTo>
                    <a:pt x="57" y="2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2" name="Freeform 68"/>
            <p:cNvSpPr/>
            <p:nvPr/>
          </p:nvSpPr>
          <p:spPr bwMode="auto">
            <a:xfrm>
              <a:off x="1010841" y="1987350"/>
              <a:ext cx="48815" cy="48816"/>
            </a:xfrm>
            <a:custGeom>
              <a:avLst/>
              <a:gdLst>
                <a:gd name="T0" fmla="*/ 16 w 19"/>
                <a:gd name="T1" fmla="*/ 6 h 19"/>
                <a:gd name="T2" fmla="*/ 12 w 19"/>
                <a:gd name="T3" fmla="*/ 6 h 19"/>
                <a:gd name="T4" fmla="*/ 11 w 19"/>
                <a:gd name="T5" fmla="*/ 2 h 19"/>
                <a:gd name="T6" fmla="*/ 8 w 19"/>
                <a:gd name="T7" fmla="*/ 0 h 19"/>
                <a:gd name="T8" fmla="*/ 6 w 19"/>
                <a:gd name="T9" fmla="*/ 3 h 19"/>
                <a:gd name="T10" fmla="*/ 7 w 19"/>
                <a:gd name="T11" fmla="*/ 7 h 19"/>
                <a:gd name="T12" fmla="*/ 2 w 19"/>
                <a:gd name="T13" fmla="*/ 8 h 19"/>
                <a:gd name="T14" fmla="*/ 0 w 19"/>
                <a:gd name="T15" fmla="*/ 11 h 19"/>
                <a:gd name="T16" fmla="*/ 3 w 19"/>
                <a:gd name="T17" fmla="*/ 13 h 19"/>
                <a:gd name="T18" fmla="*/ 7 w 19"/>
                <a:gd name="T19" fmla="*/ 12 h 19"/>
                <a:gd name="T20" fmla="*/ 8 w 19"/>
                <a:gd name="T21" fmla="*/ 17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1" y="2"/>
                    <a:pt x="11" y="2"/>
                    <a:pt x="11" y="2"/>
                  </a:cubicBezTo>
                  <a:cubicBezTo>
                    <a:pt x="11" y="1"/>
                    <a:pt x="10" y="0"/>
                    <a:pt x="8" y="0"/>
                  </a:cubicBezTo>
                  <a:cubicBezTo>
                    <a:pt x="7" y="0"/>
                    <a:pt x="6" y="1"/>
                    <a:pt x="6" y="3"/>
                  </a:cubicBezTo>
                  <a:cubicBezTo>
                    <a:pt x="7" y="7"/>
                    <a:pt x="7" y="7"/>
                    <a:pt x="7" y="7"/>
                  </a:cubicBezTo>
                  <a:cubicBezTo>
                    <a:pt x="2" y="8"/>
                    <a:pt x="2" y="8"/>
                    <a:pt x="2" y="8"/>
                  </a:cubicBezTo>
                  <a:cubicBezTo>
                    <a:pt x="1" y="8"/>
                    <a:pt x="0" y="9"/>
                    <a:pt x="0" y="11"/>
                  </a:cubicBezTo>
                  <a:cubicBezTo>
                    <a:pt x="0" y="12"/>
                    <a:pt x="2" y="13"/>
                    <a:pt x="3" y="13"/>
                  </a:cubicBezTo>
                  <a:cubicBezTo>
                    <a:pt x="7" y="12"/>
                    <a:pt x="7" y="12"/>
                    <a:pt x="7" y="12"/>
                  </a:cubicBezTo>
                  <a:cubicBezTo>
                    <a:pt x="8" y="17"/>
                    <a:pt x="8" y="17"/>
                    <a:pt x="8" y="17"/>
                  </a:cubicBezTo>
                  <a:cubicBezTo>
                    <a:pt x="8" y="18"/>
                    <a:pt x="9" y="19"/>
                    <a:pt x="11" y="19"/>
                  </a:cubicBezTo>
                  <a:cubicBezTo>
                    <a:pt x="12" y="19"/>
                    <a:pt x="13" y="17"/>
                    <a:pt x="13" y="16"/>
                  </a:cubicBezTo>
                  <a:cubicBezTo>
                    <a:pt x="13" y="12"/>
                    <a:pt x="13" y="12"/>
                    <a:pt x="13" y="12"/>
                  </a:cubicBezTo>
                  <a:cubicBezTo>
                    <a:pt x="17" y="11"/>
                    <a:pt x="17" y="11"/>
                    <a:pt x="17" y="11"/>
                  </a:cubicBezTo>
                  <a:cubicBezTo>
                    <a:pt x="18" y="11"/>
                    <a:pt x="19" y="10"/>
                    <a:pt x="19" y="8"/>
                  </a:cubicBezTo>
                  <a:cubicBezTo>
                    <a:pt x="19" y="7"/>
                    <a:pt x="17"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3" name="Freeform 69"/>
            <p:cNvSpPr/>
            <p:nvPr/>
          </p:nvSpPr>
          <p:spPr bwMode="auto">
            <a:xfrm>
              <a:off x="1067990" y="1994494"/>
              <a:ext cx="51197" cy="17860"/>
            </a:xfrm>
            <a:custGeom>
              <a:avLst/>
              <a:gdLst>
                <a:gd name="T0" fmla="*/ 16 w 20"/>
                <a:gd name="T1" fmla="*/ 0 h 7"/>
                <a:gd name="T2" fmla="*/ 3 w 20"/>
                <a:gd name="T3" fmla="*/ 2 h 7"/>
                <a:gd name="T4" fmla="*/ 1 w 20"/>
                <a:gd name="T5" fmla="*/ 5 h 7"/>
                <a:gd name="T6" fmla="*/ 4 w 20"/>
                <a:gd name="T7" fmla="*/ 7 h 7"/>
                <a:gd name="T8" fmla="*/ 17 w 20"/>
                <a:gd name="T9" fmla="*/ 5 h 7"/>
                <a:gd name="T10" fmla="*/ 20 w 20"/>
                <a:gd name="T11" fmla="*/ 2 h 7"/>
                <a:gd name="T12" fmla="*/ 16 w 2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0" h="7">
                  <a:moveTo>
                    <a:pt x="16" y="0"/>
                  </a:moveTo>
                  <a:cubicBezTo>
                    <a:pt x="3" y="2"/>
                    <a:pt x="3" y="2"/>
                    <a:pt x="3" y="2"/>
                  </a:cubicBezTo>
                  <a:cubicBezTo>
                    <a:pt x="1" y="2"/>
                    <a:pt x="0" y="3"/>
                    <a:pt x="1" y="5"/>
                  </a:cubicBezTo>
                  <a:cubicBezTo>
                    <a:pt x="1" y="6"/>
                    <a:pt x="2" y="7"/>
                    <a:pt x="4" y="7"/>
                  </a:cubicBezTo>
                  <a:cubicBezTo>
                    <a:pt x="17" y="5"/>
                    <a:pt x="17" y="5"/>
                    <a:pt x="17" y="5"/>
                  </a:cubicBezTo>
                  <a:cubicBezTo>
                    <a:pt x="19" y="5"/>
                    <a:pt x="20" y="4"/>
                    <a:pt x="20" y="2"/>
                  </a:cubicBezTo>
                  <a:cubicBezTo>
                    <a:pt x="19" y="1"/>
                    <a:pt x="18"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4" name="Freeform 70"/>
            <p:cNvSpPr>
              <a:spLocks noEditPoints="1"/>
            </p:cNvSpPr>
            <p:nvPr/>
          </p:nvSpPr>
          <p:spPr bwMode="auto">
            <a:xfrm>
              <a:off x="3471862" y="2365969"/>
              <a:ext cx="179784" cy="215504"/>
            </a:xfrm>
            <a:custGeom>
              <a:avLst/>
              <a:gdLst>
                <a:gd name="T0" fmla="*/ 15 w 70"/>
                <a:gd name="T1" fmla="*/ 4 h 84"/>
                <a:gd name="T2" fmla="*/ 7 w 70"/>
                <a:gd name="T3" fmla="*/ 69 h 84"/>
                <a:gd name="T4" fmla="*/ 54 w 70"/>
                <a:gd name="T5" fmla="*/ 79 h 84"/>
                <a:gd name="T6" fmla="*/ 63 w 70"/>
                <a:gd name="T7" fmla="*/ 15 h 84"/>
                <a:gd name="T8" fmla="*/ 24 w 70"/>
                <a:gd name="T9" fmla="*/ 71 h 84"/>
                <a:gd name="T10" fmla="*/ 15 w 70"/>
                <a:gd name="T11" fmla="*/ 73 h 84"/>
                <a:gd name="T12" fmla="*/ 13 w 70"/>
                <a:gd name="T13" fmla="*/ 67 h 84"/>
                <a:gd name="T14" fmla="*/ 21 w 70"/>
                <a:gd name="T15" fmla="*/ 65 h 84"/>
                <a:gd name="T16" fmla="*/ 24 w 70"/>
                <a:gd name="T17" fmla="*/ 71 h 84"/>
                <a:gd name="T18" fmla="*/ 21 w 70"/>
                <a:gd name="T19" fmla="*/ 60 h 84"/>
                <a:gd name="T20" fmla="*/ 12 w 70"/>
                <a:gd name="T21" fmla="*/ 59 h 84"/>
                <a:gd name="T22" fmla="*/ 13 w 70"/>
                <a:gd name="T23" fmla="*/ 53 h 84"/>
                <a:gd name="T24" fmla="*/ 21 w 70"/>
                <a:gd name="T25" fmla="*/ 53 h 84"/>
                <a:gd name="T26" fmla="*/ 20 w 70"/>
                <a:gd name="T27" fmla="*/ 45 h 84"/>
                <a:gd name="T28" fmla="*/ 12 w 70"/>
                <a:gd name="T29" fmla="*/ 48 h 84"/>
                <a:gd name="T30" fmla="*/ 10 w 70"/>
                <a:gd name="T31" fmla="*/ 42 h 84"/>
                <a:gd name="T32" fmla="*/ 18 w 70"/>
                <a:gd name="T33" fmla="*/ 39 h 84"/>
                <a:gd name="T34" fmla="*/ 20 w 70"/>
                <a:gd name="T35" fmla="*/ 45 h 84"/>
                <a:gd name="T36" fmla="*/ 35 w 70"/>
                <a:gd name="T37" fmla="*/ 71 h 84"/>
                <a:gd name="T38" fmla="*/ 26 w 70"/>
                <a:gd name="T39" fmla="*/ 70 h 84"/>
                <a:gd name="T40" fmla="*/ 27 w 70"/>
                <a:gd name="T41" fmla="*/ 64 h 84"/>
                <a:gd name="T42" fmla="*/ 36 w 70"/>
                <a:gd name="T43" fmla="*/ 64 h 84"/>
                <a:gd name="T44" fmla="*/ 35 w 70"/>
                <a:gd name="T45" fmla="*/ 56 h 84"/>
                <a:gd name="T46" fmla="*/ 27 w 70"/>
                <a:gd name="T47" fmla="*/ 59 h 84"/>
                <a:gd name="T48" fmla="*/ 24 w 70"/>
                <a:gd name="T49" fmla="*/ 53 h 84"/>
                <a:gd name="T50" fmla="*/ 33 w 70"/>
                <a:gd name="T51" fmla="*/ 50 h 84"/>
                <a:gd name="T52" fmla="*/ 35 w 70"/>
                <a:gd name="T53" fmla="*/ 56 h 84"/>
                <a:gd name="T54" fmla="*/ 32 w 70"/>
                <a:gd name="T55" fmla="*/ 45 h 84"/>
                <a:gd name="T56" fmla="*/ 23 w 70"/>
                <a:gd name="T57" fmla="*/ 45 h 84"/>
                <a:gd name="T58" fmla="*/ 24 w 70"/>
                <a:gd name="T59" fmla="*/ 38 h 84"/>
                <a:gd name="T60" fmla="*/ 33 w 70"/>
                <a:gd name="T61" fmla="*/ 39 h 84"/>
                <a:gd name="T62" fmla="*/ 50 w 70"/>
                <a:gd name="T63" fmla="*/ 68 h 84"/>
                <a:gd name="T64" fmla="*/ 41 w 70"/>
                <a:gd name="T65" fmla="*/ 70 h 84"/>
                <a:gd name="T66" fmla="*/ 39 w 70"/>
                <a:gd name="T67" fmla="*/ 64 h 84"/>
                <a:gd name="T68" fmla="*/ 47 w 70"/>
                <a:gd name="T69" fmla="*/ 62 h 84"/>
                <a:gd name="T70" fmla="*/ 50 w 70"/>
                <a:gd name="T71" fmla="*/ 68 h 84"/>
                <a:gd name="T72" fmla="*/ 47 w 70"/>
                <a:gd name="T73" fmla="*/ 56 h 84"/>
                <a:gd name="T74" fmla="*/ 38 w 70"/>
                <a:gd name="T75" fmla="*/ 56 h 84"/>
                <a:gd name="T76" fmla="*/ 39 w 70"/>
                <a:gd name="T77" fmla="*/ 50 h 84"/>
                <a:gd name="T78" fmla="*/ 48 w 70"/>
                <a:gd name="T79" fmla="*/ 50 h 84"/>
                <a:gd name="T80" fmla="*/ 47 w 70"/>
                <a:gd name="T81" fmla="*/ 42 h 84"/>
                <a:gd name="T82" fmla="*/ 38 w 70"/>
                <a:gd name="T83" fmla="*/ 45 h 84"/>
                <a:gd name="T84" fmla="*/ 36 w 70"/>
                <a:gd name="T85" fmla="*/ 39 h 84"/>
                <a:gd name="T86" fmla="*/ 44 w 70"/>
                <a:gd name="T87" fmla="*/ 36 h 84"/>
                <a:gd name="T88" fmla="*/ 47 w 70"/>
                <a:gd name="T89" fmla="*/ 42 h 84"/>
                <a:gd name="T90" fmla="*/ 62 w 70"/>
                <a:gd name="T91" fmla="*/ 68 h 84"/>
                <a:gd name="T92" fmla="*/ 53 w 70"/>
                <a:gd name="T93" fmla="*/ 67 h 84"/>
                <a:gd name="T94" fmla="*/ 53 w 70"/>
                <a:gd name="T95" fmla="*/ 61 h 84"/>
                <a:gd name="T96" fmla="*/ 62 w 70"/>
                <a:gd name="T97" fmla="*/ 61 h 84"/>
                <a:gd name="T98" fmla="*/ 61 w 70"/>
                <a:gd name="T99" fmla="*/ 53 h 84"/>
                <a:gd name="T100" fmla="*/ 53 w 70"/>
                <a:gd name="T101" fmla="*/ 56 h 84"/>
                <a:gd name="T102" fmla="*/ 51 w 70"/>
                <a:gd name="T103" fmla="*/ 50 h 84"/>
                <a:gd name="T104" fmla="*/ 59 w 70"/>
                <a:gd name="T105" fmla="*/ 47 h 84"/>
                <a:gd name="T106" fmla="*/ 61 w 70"/>
                <a:gd name="T107" fmla="*/ 53 h 84"/>
                <a:gd name="T108" fmla="*/ 58 w 70"/>
                <a:gd name="T109" fmla="*/ 42 h 84"/>
                <a:gd name="T110" fmla="*/ 50 w 70"/>
                <a:gd name="T111" fmla="*/ 42 h 84"/>
                <a:gd name="T112" fmla="*/ 50 w 70"/>
                <a:gd name="T113" fmla="*/ 35 h 84"/>
                <a:gd name="T114" fmla="*/ 59 w 70"/>
                <a:gd name="T115" fmla="*/ 36 h 84"/>
                <a:gd name="T116" fmla="*/ 57 w 70"/>
                <a:gd name="T117" fmla="*/ 19 h 84"/>
                <a:gd name="T118" fmla="*/ 19 w 70"/>
                <a:gd name="T119" fmla="*/ 34 h 84"/>
                <a:gd name="T120" fmla="*/ 7 w 70"/>
                <a:gd name="T121" fmla="*/ 22 h 84"/>
                <a:gd name="T122" fmla="*/ 46 w 70"/>
                <a:gd name="T123" fmla="*/ 7 h 84"/>
                <a:gd name="T124" fmla="*/ 57 w 70"/>
                <a:gd name="T125" fmla="*/ 1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4">
                  <a:moveTo>
                    <a:pt x="45" y="1"/>
                  </a:moveTo>
                  <a:cubicBezTo>
                    <a:pt x="15" y="4"/>
                    <a:pt x="15" y="4"/>
                    <a:pt x="15" y="4"/>
                  </a:cubicBezTo>
                  <a:cubicBezTo>
                    <a:pt x="6" y="6"/>
                    <a:pt x="0" y="14"/>
                    <a:pt x="1" y="22"/>
                  </a:cubicBezTo>
                  <a:cubicBezTo>
                    <a:pt x="7" y="69"/>
                    <a:pt x="7" y="69"/>
                    <a:pt x="7" y="69"/>
                  </a:cubicBezTo>
                  <a:cubicBezTo>
                    <a:pt x="8" y="78"/>
                    <a:pt x="16" y="84"/>
                    <a:pt x="25" y="83"/>
                  </a:cubicBezTo>
                  <a:cubicBezTo>
                    <a:pt x="54" y="79"/>
                    <a:pt x="54" y="79"/>
                    <a:pt x="54" y="79"/>
                  </a:cubicBezTo>
                  <a:cubicBezTo>
                    <a:pt x="63" y="78"/>
                    <a:pt x="70" y="70"/>
                    <a:pt x="68" y="61"/>
                  </a:cubicBezTo>
                  <a:cubicBezTo>
                    <a:pt x="63" y="15"/>
                    <a:pt x="63" y="15"/>
                    <a:pt x="63" y="15"/>
                  </a:cubicBezTo>
                  <a:cubicBezTo>
                    <a:pt x="62" y="6"/>
                    <a:pt x="54" y="0"/>
                    <a:pt x="45" y="1"/>
                  </a:cubicBezTo>
                  <a:close/>
                  <a:moveTo>
                    <a:pt x="24" y="71"/>
                  </a:moveTo>
                  <a:cubicBezTo>
                    <a:pt x="24" y="72"/>
                    <a:pt x="23" y="72"/>
                    <a:pt x="22" y="72"/>
                  </a:cubicBezTo>
                  <a:cubicBezTo>
                    <a:pt x="15" y="73"/>
                    <a:pt x="15" y="73"/>
                    <a:pt x="15" y="73"/>
                  </a:cubicBezTo>
                  <a:cubicBezTo>
                    <a:pt x="14" y="73"/>
                    <a:pt x="13" y="73"/>
                    <a:pt x="13" y="72"/>
                  </a:cubicBezTo>
                  <a:cubicBezTo>
                    <a:pt x="13" y="67"/>
                    <a:pt x="13" y="67"/>
                    <a:pt x="13" y="67"/>
                  </a:cubicBezTo>
                  <a:cubicBezTo>
                    <a:pt x="13" y="67"/>
                    <a:pt x="13" y="66"/>
                    <a:pt x="14" y="66"/>
                  </a:cubicBezTo>
                  <a:cubicBezTo>
                    <a:pt x="21" y="65"/>
                    <a:pt x="21" y="65"/>
                    <a:pt x="21" y="65"/>
                  </a:cubicBezTo>
                  <a:cubicBezTo>
                    <a:pt x="22" y="65"/>
                    <a:pt x="23" y="65"/>
                    <a:pt x="23" y="66"/>
                  </a:cubicBezTo>
                  <a:lnTo>
                    <a:pt x="24" y="71"/>
                  </a:lnTo>
                  <a:close/>
                  <a:moveTo>
                    <a:pt x="22" y="58"/>
                  </a:moveTo>
                  <a:cubicBezTo>
                    <a:pt x="22" y="59"/>
                    <a:pt x="21" y="60"/>
                    <a:pt x="21" y="60"/>
                  </a:cubicBezTo>
                  <a:cubicBezTo>
                    <a:pt x="14" y="61"/>
                    <a:pt x="14" y="61"/>
                    <a:pt x="14" y="61"/>
                  </a:cubicBezTo>
                  <a:cubicBezTo>
                    <a:pt x="13" y="61"/>
                    <a:pt x="12" y="60"/>
                    <a:pt x="12" y="59"/>
                  </a:cubicBezTo>
                  <a:cubicBezTo>
                    <a:pt x="11" y="55"/>
                    <a:pt x="11" y="55"/>
                    <a:pt x="11" y="55"/>
                  </a:cubicBezTo>
                  <a:cubicBezTo>
                    <a:pt x="11" y="54"/>
                    <a:pt x="12" y="53"/>
                    <a:pt x="13" y="53"/>
                  </a:cubicBezTo>
                  <a:cubicBezTo>
                    <a:pt x="20" y="52"/>
                    <a:pt x="20" y="52"/>
                    <a:pt x="20" y="52"/>
                  </a:cubicBezTo>
                  <a:cubicBezTo>
                    <a:pt x="20" y="52"/>
                    <a:pt x="21" y="52"/>
                    <a:pt x="21" y="53"/>
                  </a:cubicBezTo>
                  <a:lnTo>
                    <a:pt x="22" y="58"/>
                  </a:lnTo>
                  <a:close/>
                  <a:moveTo>
                    <a:pt x="20" y="45"/>
                  </a:moveTo>
                  <a:cubicBezTo>
                    <a:pt x="20" y="46"/>
                    <a:pt x="20" y="47"/>
                    <a:pt x="19" y="47"/>
                  </a:cubicBezTo>
                  <a:cubicBezTo>
                    <a:pt x="12" y="48"/>
                    <a:pt x="12" y="48"/>
                    <a:pt x="12" y="48"/>
                  </a:cubicBezTo>
                  <a:cubicBezTo>
                    <a:pt x="11" y="48"/>
                    <a:pt x="10" y="47"/>
                    <a:pt x="10" y="46"/>
                  </a:cubicBezTo>
                  <a:cubicBezTo>
                    <a:pt x="10" y="42"/>
                    <a:pt x="10" y="42"/>
                    <a:pt x="10" y="42"/>
                  </a:cubicBezTo>
                  <a:cubicBezTo>
                    <a:pt x="10" y="41"/>
                    <a:pt x="10" y="40"/>
                    <a:pt x="11" y="40"/>
                  </a:cubicBezTo>
                  <a:cubicBezTo>
                    <a:pt x="18" y="39"/>
                    <a:pt x="18" y="39"/>
                    <a:pt x="18" y="39"/>
                  </a:cubicBezTo>
                  <a:cubicBezTo>
                    <a:pt x="19" y="39"/>
                    <a:pt x="20" y="40"/>
                    <a:pt x="20" y="40"/>
                  </a:cubicBezTo>
                  <a:lnTo>
                    <a:pt x="20" y="45"/>
                  </a:lnTo>
                  <a:close/>
                  <a:moveTo>
                    <a:pt x="37" y="69"/>
                  </a:moveTo>
                  <a:cubicBezTo>
                    <a:pt x="37" y="70"/>
                    <a:pt x="36" y="71"/>
                    <a:pt x="35" y="71"/>
                  </a:cubicBezTo>
                  <a:cubicBezTo>
                    <a:pt x="28" y="72"/>
                    <a:pt x="28" y="72"/>
                    <a:pt x="28" y="72"/>
                  </a:cubicBezTo>
                  <a:cubicBezTo>
                    <a:pt x="27" y="72"/>
                    <a:pt x="27" y="71"/>
                    <a:pt x="26" y="70"/>
                  </a:cubicBezTo>
                  <a:cubicBezTo>
                    <a:pt x="26" y="66"/>
                    <a:pt x="26" y="66"/>
                    <a:pt x="26" y="66"/>
                  </a:cubicBezTo>
                  <a:cubicBezTo>
                    <a:pt x="26" y="65"/>
                    <a:pt x="26" y="64"/>
                    <a:pt x="27" y="64"/>
                  </a:cubicBezTo>
                  <a:cubicBezTo>
                    <a:pt x="34" y="63"/>
                    <a:pt x="34" y="63"/>
                    <a:pt x="34" y="63"/>
                  </a:cubicBezTo>
                  <a:cubicBezTo>
                    <a:pt x="35" y="63"/>
                    <a:pt x="36" y="64"/>
                    <a:pt x="36" y="64"/>
                  </a:cubicBezTo>
                  <a:lnTo>
                    <a:pt x="37" y="69"/>
                  </a:lnTo>
                  <a:close/>
                  <a:moveTo>
                    <a:pt x="35" y="56"/>
                  </a:moveTo>
                  <a:cubicBezTo>
                    <a:pt x="35" y="57"/>
                    <a:pt x="35" y="58"/>
                    <a:pt x="34" y="58"/>
                  </a:cubicBezTo>
                  <a:cubicBezTo>
                    <a:pt x="27" y="59"/>
                    <a:pt x="27" y="59"/>
                    <a:pt x="27" y="59"/>
                  </a:cubicBezTo>
                  <a:cubicBezTo>
                    <a:pt x="26" y="59"/>
                    <a:pt x="25" y="58"/>
                    <a:pt x="25" y="58"/>
                  </a:cubicBezTo>
                  <a:cubicBezTo>
                    <a:pt x="24" y="53"/>
                    <a:pt x="24" y="53"/>
                    <a:pt x="24" y="53"/>
                  </a:cubicBezTo>
                  <a:cubicBezTo>
                    <a:pt x="24" y="52"/>
                    <a:pt x="25" y="51"/>
                    <a:pt x="26" y="51"/>
                  </a:cubicBezTo>
                  <a:cubicBezTo>
                    <a:pt x="33" y="50"/>
                    <a:pt x="33" y="50"/>
                    <a:pt x="33" y="50"/>
                  </a:cubicBezTo>
                  <a:cubicBezTo>
                    <a:pt x="34" y="50"/>
                    <a:pt x="34" y="51"/>
                    <a:pt x="34" y="52"/>
                  </a:cubicBezTo>
                  <a:lnTo>
                    <a:pt x="35" y="56"/>
                  </a:lnTo>
                  <a:close/>
                  <a:moveTo>
                    <a:pt x="33" y="44"/>
                  </a:moveTo>
                  <a:cubicBezTo>
                    <a:pt x="34" y="44"/>
                    <a:pt x="33" y="45"/>
                    <a:pt x="32" y="45"/>
                  </a:cubicBezTo>
                  <a:cubicBezTo>
                    <a:pt x="25" y="46"/>
                    <a:pt x="25" y="46"/>
                    <a:pt x="25" y="46"/>
                  </a:cubicBezTo>
                  <a:cubicBezTo>
                    <a:pt x="24" y="46"/>
                    <a:pt x="23" y="46"/>
                    <a:pt x="23" y="45"/>
                  </a:cubicBezTo>
                  <a:cubicBezTo>
                    <a:pt x="23" y="40"/>
                    <a:pt x="23" y="40"/>
                    <a:pt x="23" y="40"/>
                  </a:cubicBezTo>
                  <a:cubicBezTo>
                    <a:pt x="23" y="39"/>
                    <a:pt x="23" y="38"/>
                    <a:pt x="24" y="38"/>
                  </a:cubicBezTo>
                  <a:cubicBezTo>
                    <a:pt x="31" y="38"/>
                    <a:pt x="31" y="38"/>
                    <a:pt x="31" y="38"/>
                  </a:cubicBezTo>
                  <a:cubicBezTo>
                    <a:pt x="32" y="37"/>
                    <a:pt x="33" y="38"/>
                    <a:pt x="33" y="39"/>
                  </a:cubicBezTo>
                  <a:lnTo>
                    <a:pt x="33" y="44"/>
                  </a:lnTo>
                  <a:close/>
                  <a:moveTo>
                    <a:pt x="50" y="68"/>
                  </a:moveTo>
                  <a:cubicBezTo>
                    <a:pt x="50" y="68"/>
                    <a:pt x="49" y="69"/>
                    <a:pt x="48" y="69"/>
                  </a:cubicBezTo>
                  <a:cubicBezTo>
                    <a:pt x="41" y="70"/>
                    <a:pt x="41" y="70"/>
                    <a:pt x="41" y="70"/>
                  </a:cubicBezTo>
                  <a:cubicBezTo>
                    <a:pt x="40" y="70"/>
                    <a:pt x="40" y="70"/>
                    <a:pt x="40" y="69"/>
                  </a:cubicBezTo>
                  <a:cubicBezTo>
                    <a:pt x="39" y="64"/>
                    <a:pt x="39" y="64"/>
                    <a:pt x="39" y="64"/>
                  </a:cubicBezTo>
                  <a:cubicBezTo>
                    <a:pt x="39" y="63"/>
                    <a:pt x="40" y="62"/>
                    <a:pt x="40" y="62"/>
                  </a:cubicBezTo>
                  <a:cubicBezTo>
                    <a:pt x="47" y="62"/>
                    <a:pt x="47" y="62"/>
                    <a:pt x="47" y="62"/>
                  </a:cubicBezTo>
                  <a:cubicBezTo>
                    <a:pt x="48" y="61"/>
                    <a:pt x="49" y="62"/>
                    <a:pt x="49" y="63"/>
                  </a:cubicBezTo>
                  <a:lnTo>
                    <a:pt x="50" y="68"/>
                  </a:lnTo>
                  <a:close/>
                  <a:moveTo>
                    <a:pt x="48" y="55"/>
                  </a:moveTo>
                  <a:cubicBezTo>
                    <a:pt x="48" y="56"/>
                    <a:pt x="48" y="56"/>
                    <a:pt x="47" y="56"/>
                  </a:cubicBezTo>
                  <a:cubicBezTo>
                    <a:pt x="40" y="57"/>
                    <a:pt x="40" y="57"/>
                    <a:pt x="40" y="57"/>
                  </a:cubicBezTo>
                  <a:cubicBezTo>
                    <a:pt x="39" y="57"/>
                    <a:pt x="38" y="57"/>
                    <a:pt x="38" y="56"/>
                  </a:cubicBezTo>
                  <a:cubicBezTo>
                    <a:pt x="37" y="51"/>
                    <a:pt x="37" y="51"/>
                    <a:pt x="37" y="51"/>
                  </a:cubicBezTo>
                  <a:cubicBezTo>
                    <a:pt x="37" y="50"/>
                    <a:pt x="38" y="50"/>
                    <a:pt x="39" y="50"/>
                  </a:cubicBezTo>
                  <a:cubicBezTo>
                    <a:pt x="46" y="49"/>
                    <a:pt x="46" y="49"/>
                    <a:pt x="46" y="49"/>
                  </a:cubicBezTo>
                  <a:cubicBezTo>
                    <a:pt x="47" y="49"/>
                    <a:pt x="47" y="49"/>
                    <a:pt x="48" y="50"/>
                  </a:cubicBezTo>
                  <a:lnTo>
                    <a:pt x="48" y="55"/>
                  </a:lnTo>
                  <a:close/>
                  <a:moveTo>
                    <a:pt x="47" y="42"/>
                  </a:moveTo>
                  <a:cubicBezTo>
                    <a:pt x="47" y="43"/>
                    <a:pt x="46" y="44"/>
                    <a:pt x="45" y="44"/>
                  </a:cubicBezTo>
                  <a:cubicBezTo>
                    <a:pt x="38" y="45"/>
                    <a:pt x="38" y="45"/>
                    <a:pt x="38" y="45"/>
                  </a:cubicBezTo>
                  <a:cubicBezTo>
                    <a:pt x="37" y="45"/>
                    <a:pt x="37" y="44"/>
                    <a:pt x="36" y="43"/>
                  </a:cubicBezTo>
                  <a:cubicBezTo>
                    <a:pt x="36" y="39"/>
                    <a:pt x="36" y="39"/>
                    <a:pt x="36" y="39"/>
                  </a:cubicBezTo>
                  <a:cubicBezTo>
                    <a:pt x="36" y="38"/>
                    <a:pt x="36" y="37"/>
                    <a:pt x="37" y="37"/>
                  </a:cubicBezTo>
                  <a:cubicBezTo>
                    <a:pt x="44" y="36"/>
                    <a:pt x="44" y="36"/>
                    <a:pt x="44" y="36"/>
                  </a:cubicBezTo>
                  <a:cubicBezTo>
                    <a:pt x="45" y="36"/>
                    <a:pt x="46" y="36"/>
                    <a:pt x="46" y="37"/>
                  </a:cubicBezTo>
                  <a:lnTo>
                    <a:pt x="47" y="42"/>
                  </a:lnTo>
                  <a:close/>
                  <a:moveTo>
                    <a:pt x="63" y="66"/>
                  </a:moveTo>
                  <a:cubicBezTo>
                    <a:pt x="63" y="67"/>
                    <a:pt x="62" y="68"/>
                    <a:pt x="62" y="68"/>
                  </a:cubicBezTo>
                  <a:cubicBezTo>
                    <a:pt x="54" y="69"/>
                    <a:pt x="54" y="69"/>
                    <a:pt x="54" y="69"/>
                  </a:cubicBezTo>
                  <a:cubicBezTo>
                    <a:pt x="54" y="69"/>
                    <a:pt x="53" y="68"/>
                    <a:pt x="53" y="67"/>
                  </a:cubicBezTo>
                  <a:cubicBezTo>
                    <a:pt x="52" y="63"/>
                    <a:pt x="52" y="63"/>
                    <a:pt x="52" y="63"/>
                  </a:cubicBezTo>
                  <a:cubicBezTo>
                    <a:pt x="52" y="62"/>
                    <a:pt x="53" y="61"/>
                    <a:pt x="53" y="61"/>
                  </a:cubicBezTo>
                  <a:cubicBezTo>
                    <a:pt x="61" y="60"/>
                    <a:pt x="61" y="60"/>
                    <a:pt x="61" y="60"/>
                  </a:cubicBezTo>
                  <a:cubicBezTo>
                    <a:pt x="61" y="60"/>
                    <a:pt x="62" y="60"/>
                    <a:pt x="62" y="61"/>
                  </a:cubicBezTo>
                  <a:lnTo>
                    <a:pt x="63" y="66"/>
                  </a:lnTo>
                  <a:close/>
                  <a:moveTo>
                    <a:pt x="61" y="53"/>
                  </a:moveTo>
                  <a:cubicBezTo>
                    <a:pt x="61" y="54"/>
                    <a:pt x="61" y="55"/>
                    <a:pt x="60" y="55"/>
                  </a:cubicBezTo>
                  <a:cubicBezTo>
                    <a:pt x="53" y="56"/>
                    <a:pt x="53" y="56"/>
                    <a:pt x="53" y="56"/>
                  </a:cubicBezTo>
                  <a:cubicBezTo>
                    <a:pt x="52" y="56"/>
                    <a:pt x="51" y="55"/>
                    <a:pt x="51" y="54"/>
                  </a:cubicBezTo>
                  <a:cubicBezTo>
                    <a:pt x="51" y="50"/>
                    <a:pt x="51" y="50"/>
                    <a:pt x="51" y="50"/>
                  </a:cubicBezTo>
                  <a:cubicBezTo>
                    <a:pt x="50" y="49"/>
                    <a:pt x="51" y="48"/>
                    <a:pt x="52" y="48"/>
                  </a:cubicBezTo>
                  <a:cubicBezTo>
                    <a:pt x="59" y="47"/>
                    <a:pt x="59" y="47"/>
                    <a:pt x="59" y="47"/>
                  </a:cubicBezTo>
                  <a:cubicBezTo>
                    <a:pt x="60" y="47"/>
                    <a:pt x="61" y="48"/>
                    <a:pt x="61" y="48"/>
                  </a:cubicBezTo>
                  <a:lnTo>
                    <a:pt x="61" y="53"/>
                  </a:lnTo>
                  <a:close/>
                  <a:moveTo>
                    <a:pt x="60" y="40"/>
                  </a:moveTo>
                  <a:cubicBezTo>
                    <a:pt x="60" y="41"/>
                    <a:pt x="59" y="42"/>
                    <a:pt x="58" y="42"/>
                  </a:cubicBezTo>
                  <a:cubicBezTo>
                    <a:pt x="51" y="43"/>
                    <a:pt x="51" y="43"/>
                    <a:pt x="51" y="43"/>
                  </a:cubicBezTo>
                  <a:cubicBezTo>
                    <a:pt x="50" y="43"/>
                    <a:pt x="50" y="42"/>
                    <a:pt x="50" y="42"/>
                  </a:cubicBezTo>
                  <a:cubicBezTo>
                    <a:pt x="49" y="37"/>
                    <a:pt x="49" y="37"/>
                    <a:pt x="49" y="37"/>
                  </a:cubicBezTo>
                  <a:cubicBezTo>
                    <a:pt x="49" y="36"/>
                    <a:pt x="49" y="35"/>
                    <a:pt x="50" y="35"/>
                  </a:cubicBezTo>
                  <a:cubicBezTo>
                    <a:pt x="57" y="34"/>
                    <a:pt x="57" y="34"/>
                    <a:pt x="57" y="34"/>
                  </a:cubicBezTo>
                  <a:cubicBezTo>
                    <a:pt x="58" y="34"/>
                    <a:pt x="59" y="35"/>
                    <a:pt x="59" y="36"/>
                  </a:cubicBezTo>
                  <a:lnTo>
                    <a:pt x="60" y="40"/>
                  </a:lnTo>
                  <a:close/>
                  <a:moveTo>
                    <a:pt x="57" y="19"/>
                  </a:moveTo>
                  <a:cubicBezTo>
                    <a:pt x="58" y="25"/>
                    <a:pt x="54" y="30"/>
                    <a:pt x="49" y="31"/>
                  </a:cubicBezTo>
                  <a:cubicBezTo>
                    <a:pt x="19" y="34"/>
                    <a:pt x="19" y="34"/>
                    <a:pt x="19" y="34"/>
                  </a:cubicBezTo>
                  <a:cubicBezTo>
                    <a:pt x="13" y="35"/>
                    <a:pt x="8" y="31"/>
                    <a:pt x="8" y="26"/>
                  </a:cubicBezTo>
                  <a:cubicBezTo>
                    <a:pt x="7" y="22"/>
                    <a:pt x="7" y="22"/>
                    <a:pt x="7" y="22"/>
                  </a:cubicBezTo>
                  <a:cubicBezTo>
                    <a:pt x="6" y="16"/>
                    <a:pt x="10" y="11"/>
                    <a:pt x="16" y="10"/>
                  </a:cubicBezTo>
                  <a:cubicBezTo>
                    <a:pt x="46" y="7"/>
                    <a:pt x="46" y="7"/>
                    <a:pt x="46" y="7"/>
                  </a:cubicBezTo>
                  <a:cubicBezTo>
                    <a:pt x="51" y="6"/>
                    <a:pt x="56" y="10"/>
                    <a:pt x="57" y="15"/>
                  </a:cubicBezTo>
                  <a:lnTo>
                    <a:pt x="57" y="1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5" name="Freeform 71"/>
            <p:cNvSpPr/>
            <p:nvPr/>
          </p:nvSpPr>
          <p:spPr bwMode="auto">
            <a:xfrm>
              <a:off x="3500437" y="2399306"/>
              <a:ext cx="48815" cy="48816"/>
            </a:xfrm>
            <a:custGeom>
              <a:avLst/>
              <a:gdLst>
                <a:gd name="T0" fmla="*/ 16 w 19"/>
                <a:gd name="T1" fmla="*/ 6 h 19"/>
                <a:gd name="T2" fmla="*/ 12 w 19"/>
                <a:gd name="T3" fmla="*/ 6 h 19"/>
                <a:gd name="T4" fmla="*/ 12 w 19"/>
                <a:gd name="T5" fmla="*/ 2 h 19"/>
                <a:gd name="T6" fmla="*/ 9 w 19"/>
                <a:gd name="T7" fmla="*/ 0 h 19"/>
                <a:gd name="T8" fmla="*/ 6 w 19"/>
                <a:gd name="T9" fmla="*/ 3 h 19"/>
                <a:gd name="T10" fmla="*/ 7 w 19"/>
                <a:gd name="T11" fmla="*/ 7 h 19"/>
                <a:gd name="T12" fmla="*/ 3 w 19"/>
                <a:gd name="T13" fmla="*/ 7 h 19"/>
                <a:gd name="T14" fmla="*/ 0 w 19"/>
                <a:gd name="T15" fmla="*/ 10 h 19"/>
                <a:gd name="T16" fmla="*/ 3 w 19"/>
                <a:gd name="T17" fmla="*/ 13 h 19"/>
                <a:gd name="T18" fmla="*/ 7 w 19"/>
                <a:gd name="T19" fmla="*/ 12 h 19"/>
                <a:gd name="T20" fmla="*/ 8 w 19"/>
                <a:gd name="T21" fmla="*/ 16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2" y="2"/>
                    <a:pt x="12" y="2"/>
                    <a:pt x="12" y="2"/>
                  </a:cubicBezTo>
                  <a:cubicBezTo>
                    <a:pt x="11" y="1"/>
                    <a:pt x="10" y="0"/>
                    <a:pt x="9" y="0"/>
                  </a:cubicBezTo>
                  <a:cubicBezTo>
                    <a:pt x="7" y="0"/>
                    <a:pt x="6" y="1"/>
                    <a:pt x="6" y="3"/>
                  </a:cubicBezTo>
                  <a:cubicBezTo>
                    <a:pt x="7" y="7"/>
                    <a:pt x="7" y="7"/>
                    <a:pt x="7" y="7"/>
                  </a:cubicBezTo>
                  <a:cubicBezTo>
                    <a:pt x="3" y="7"/>
                    <a:pt x="3" y="7"/>
                    <a:pt x="3" y="7"/>
                  </a:cubicBezTo>
                  <a:cubicBezTo>
                    <a:pt x="1" y="8"/>
                    <a:pt x="0" y="9"/>
                    <a:pt x="0" y="10"/>
                  </a:cubicBezTo>
                  <a:cubicBezTo>
                    <a:pt x="1" y="12"/>
                    <a:pt x="2" y="13"/>
                    <a:pt x="3" y="13"/>
                  </a:cubicBezTo>
                  <a:cubicBezTo>
                    <a:pt x="7" y="12"/>
                    <a:pt x="7" y="12"/>
                    <a:pt x="7" y="12"/>
                  </a:cubicBezTo>
                  <a:cubicBezTo>
                    <a:pt x="8" y="16"/>
                    <a:pt x="8" y="16"/>
                    <a:pt x="8" y="16"/>
                  </a:cubicBezTo>
                  <a:cubicBezTo>
                    <a:pt x="8" y="18"/>
                    <a:pt x="10" y="19"/>
                    <a:pt x="11" y="19"/>
                  </a:cubicBezTo>
                  <a:cubicBezTo>
                    <a:pt x="12" y="19"/>
                    <a:pt x="14" y="17"/>
                    <a:pt x="13" y="16"/>
                  </a:cubicBezTo>
                  <a:cubicBezTo>
                    <a:pt x="13" y="12"/>
                    <a:pt x="13" y="12"/>
                    <a:pt x="13" y="12"/>
                  </a:cubicBezTo>
                  <a:cubicBezTo>
                    <a:pt x="17" y="11"/>
                    <a:pt x="17" y="11"/>
                    <a:pt x="17" y="11"/>
                  </a:cubicBezTo>
                  <a:cubicBezTo>
                    <a:pt x="18" y="11"/>
                    <a:pt x="19" y="10"/>
                    <a:pt x="19" y="8"/>
                  </a:cubicBezTo>
                  <a:cubicBezTo>
                    <a:pt x="19" y="7"/>
                    <a:pt x="18" y="6"/>
                    <a:pt x="16"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6" name="Freeform 72"/>
            <p:cNvSpPr/>
            <p:nvPr/>
          </p:nvSpPr>
          <p:spPr bwMode="auto">
            <a:xfrm>
              <a:off x="3558778" y="2406450"/>
              <a:ext cx="50006" cy="17860"/>
            </a:xfrm>
            <a:custGeom>
              <a:avLst/>
              <a:gdLst>
                <a:gd name="T0" fmla="*/ 16 w 19"/>
                <a:gd name="T1" fmla="*/ 0 h 7"/>
                <a:gd name="T2" fmla="*/ 2 w 19"/>
                <a:gd name="T3" fmla="*/ 2 h 7"/>
                <a:gd name="T4" fmla="*/ 0 w 19"/>
                <a:gd name="T5" fmla="*/ 5 h 7"/>
                <a:gd name="T6" fmla="*/ 3 w 19"/>
                <a:gd name="T7" fmla="*/ 7 h 7"/>
                <a:gd name="T8" fmla="*/ 16 w 19"/>
                <a:gd name="T9" fmla="*/ 5 h 7"/>
                <a:gd name="T10" fmla="*/ 19 w 19"/>
                <a:gd name="T11" fmla="*/ 2 h 7"/>
                <a:gd name="T12" fmla="*/ 16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6" y="0"/>
                  </a:moveTo>
                  <a:cubicBezTo>
                    <a:pt x="2" y="2"/>
                    <a:pt x="2" y="2"/>
                    <a:pt x="2" y="2"/>
                  </a:cubicBezTo>
                  <a:cubicBezTo>
                    <a:pt x="1" y="2"/>
                    <a:pt x="0" y="3"/>
                    <a:pt x="0" y="5"/>
                  </a:cubicBezTo>
                  <a:cubicBezTo>
                    <a:pt x="0" y="6"/>
                    <a:pt x="1" y="7"/>
                    <a:pt x="3" y="7"/>
                  </a:cubicBezTo>
                  <a:cubicBezTo>
                    <a:pt x="16" y="5"/>
                    <a:pt x="16" y="5"/>
                    <a:pt x="16" y="5"/>
                  </a:cubicBezTo>
                  <a:cubicBezTo>
                    <a:pt x="18" y="5"/>
                    <a:pt x="19" y="4"/>
                    <a:pt x="19" y="2"/>
                  </a:cubicBezTo>
                  <a:cubicBezTo>
                    <a:pt x="19" y="1"/>
                    <a:pt x="17" y="0"/>
                    <a:pt x="1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7" name="Freeform 73"/>
            <p:cNvSpPr>
              <a:spLocks noEditPoints="1"/>
            </p:cNvSpPr>
            <p:nvPr/>
          </p:nvSpPr>
          <p:spPr bwMode="auto">
            <a:xfrm>
              <a:off x="1845469" y="2581471"/>
              <a:ext cx="223838" cy="196454"/>
            </a:xfrm>
            <a:custGeom>
              <a:avLst/>
              <a:gdLst>
                <a:gd name="T0" fmla="*/ 68 w 87"/>
                <a:gd name="T1" fmla="*/ 5 h 76"/>
                <a:gd name="T2" fmla="*/ 39 w 87"/>
                <a:gd name="T3" fmla="*/ 0 h 76"/>
                <a:gd name="T4" fmla="*/ 38 w 87"/>
                <a:gd name="T5" fmla="*/ 0 h 76"/>
                <a:gd name="T6" fmla="*/ 11 w 87"/>
                <a:gd name="T7" fmla="*/ 12 h 76"/>
                <a:gd name="T8" fmla="*/ 1 w 87"/>
                <a:gd name="T9" fmla="*/ 22 h 76"/>
                <a:gd name="T10" fmla="*/ 6 w 87"/>
                <a:gd name="T11" fmla="*/ 64 h 76"/>
                <a:gd name="T12" fmla="*/ 19 w 87"/>
                <a:gd name="T13" fmla="*/ 75 h 76"/>
                <a:gd name="T14" fmla="*/ 75 w 87"/>
                <a:gd name="T15" fmla="*/ 69 h 76"/>
                <a:gd name="T16" fmla="*/ 86 w 87"/>
                <a:gd name="T17" fmla="*/ 55 h 76"/>
                <a:gd name="T18" fmla="*/ 81 w 87"/>
                <a:gd name="T19" fmla="*/ 13 h 76"/>
                <a:gd name="T20" fmla="*/ 68 w 87"/>
                <a:gd name="T21" fmla="*/ 5 h 76"/>
                <a:gd name="T22" fmla="*/ 13 w 87"/>
                <a:gd name="T23" fmla="*/ 17 h 76"/>
                <a:gd name="T24" fmla="*/ 13 w 87"/>
                <a:gd name="T25" fmla="*/ 17 h 76"/>
                <a:gd name="T26" fmla="*/ 39 w 87"/>
                <a:gd name="T27" fmla="*/ 6 h 76"/>
                <a:gd name="T28" fmla="*/ 67 w 87"/>
                <a:gd name="T29" fmla="*/ 10 h 76"/>
                <a:gd name="T30" fmla="*/ 75 w 87"/>
                <a:gd name="T31" fmla="*/ 14 h 76"/>
                <a:gd name="T32" fmla="*/ 77 w 87"/>
                <a:gd name="T33" fmla="*/ 27 h 76"/>
                <a:gd name="T34" fmla="*/ 74 w 87"/>
                <a:gd name="T35" fmla="*/ 28 h 76"/>
                <a:gd name="T36" fmla="*/ 73 w 87"/>
                <a:gd name="T37" fmla="*/ 25 h 76"/>
                <a:gd name="T38" fmla="*/ 62 w 87"/>
                <a:gd name="T39" fmla="*/ 17 h 76"/>
                <a:gd name="T40" fmla="*/ 19 w 87"/>
                <a:gd name="T41" fmla="*/ 22 h 76"/>
                <a:gd name="T42" fmla="*/ 10 w 87"/>
                <a:gd name="T43" fmla="*/ 33 h 76"/>
                <a:gd name="T44" fmla="*/ 11 w 87"/>
                <a:gd name="T45" fmla="*/ 35 h 76"/>
                <a:gd name="T46" fmla="*/ 8 w 87"/>
                <a:gd name="T47" fmla="*/ 35 h 76"/>
                <a:gd name="T48" fmla="*/ 6 w 87"/>
                <a:gd name="T49" fmla="*/ 22 h 76"/>
                <a:gd name="T50" fmla="*/ 13 w 87"/>
                <a:gd name="T51" fmla="*/ 17 h 76"/>
                <a:gd name="T52" fmla="*/ 70 w 87"/>
                <a:gd name="T53" fmla="*/ 30 h 76"/>
                <a:gd name="T54" fmla="*/ 44 w 87"/>
                <a:gd name="T55" fmla="*/ 43 h 76"/>
                <a:gd name="T56" fmla="*/ 15 w 87"/>
                <a:gd name="T57" fmla="*/ 36 h 76"/>
                <a:gd name="T58" fmla="*/ 15 w 87"/>
                <a:gd name="T59" fmla="*/ 33 h 76"/>
                <a:gd name="T60" fmla="*/ 19 w 87"/>
                <a:gd name="T61" fmla="*/ 26 h 76"/>
                <a:gd name="T62" fmla="*/ 63 w 87"/>
                <a:gd name="T63" fmla="*/ 21 h 76"/>
                <a:gd name="T64" fmla="*/ 69 w 87"/>
                <a:gd name="T65" fmla="*/ 26 h 76"/>
                <a:gd name="T66" fmla="*/ 70 w 87"/>
                <a:gd name="T67" fmla="*/ 30 h 76"/>
                <a:gd name="T68" fmla="*/ 74 w 87"/>
                <a:gd name="T69" fmla="*/ 63 h 76"/>
                <a:gd name="T70" fmla="*/ 19 w 87"/>
                <a:gd name="T71" fmla="*/ 70 h 76"/>
                <a:gd name="T72" fmla="*/ 11 w 87"/>
                <a:gd name="T73" fmla="*/ 64 h 76"/>
                <a:gd name="T74" fmla="*/ 9 w 87"/>
                <a:gd name="T75" fmla="*/ 41 h 76"/>
                <a:gd name="T76" fmla="*/ 44 w 87"/>
                <a:gd name="T77" fmla="*/ 49 h 76"/>
                <a:gd name="T78" fmla="*/ 45 w 87"/>
                <a:gd name="T79" fmla="*/ 49 h 76"/>
                <a:gd name="T80" fmla="*/ 46 w 87"/>
                <a:gd name="T81" fmla="*/ 49 h 76"/>
                <a:gd name="T82" fmla="*/ 77 w 87"/>
                <a:gd name="T83" fmla="*/ 33 h 76"/>
                <a:gd name="T84" fmla="*/ 80 w 87"/>
                <a:gd name="T85" fmla="*/ 55 h 76"/>
                <a:gd name="T86" fmla="*/ 74 w 87"/>
                <a:gd name="T8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76">
                  <a:moveTo>
                    <a:pt x="68" y="5"/>
                  </a:moveTo>
                  <a:cubicBezTo>
                    <a:pt x="39" y="0"/>
                    <a:pt x="39" y="0"/>
                    <a:pt x="39" y="0"/>
                  </a:cubicBezTo>
                  <a:cubicBezTo>
                    <a:pt x="39" y="0"/>
                    <a:pt x="38" y="0"/>
                    <a:pt x="38" y="0"/>
                  </a:cubicBezTo>
                  <a:cubicBezTo>
                    <a:pt x="11" y="12"/>
                    <a:pt x="11" y="12"/>
                    <a:pt x="11" y="12"/>
                  </a:cubicBezTo>
                  <a:cubicBezTo>
                    <a:pt x="9" y="12"/>
                    <a:pt x="0" y="16"/>
                    <a:pt x="1" y="22"/>
                  </a:cubicBezTo>
                  <a:cubicBezTo>
                    <a:pt x="6" y="64"/>
                    <a:pt x="6" y="64"/>
                    <a:pt x="6" y="64"/>
                  </a:cubicBezTo>
                  <a:cubicBezTo>
                    <a:pt x="7" y="71"/>
                    <a:pt x="13" y="76"/>
                    <a:pt x="19" y="75"/>
                  </a:cubicBezTo>
                  <a:cubicBezTo>
                    <a:pt x="75" y="69"/>
                    <a:pt x="75" y="69"/>
                    <a:pt x="75" y="69"/>
                  </a:cubicBezTo>
                  <a:cubicBezTo>
                    <a:pt x="82" y="68"/>
                    <a:pt x="87" y="61"/>
                    <a:pt x="86" y="55"/>
                  </a:cubicBezTo>
                  <a:cubicBezTo>
                    <a:pt x="81" y="13"/>
                    <a:pt x="81" y="13"/>
                    <a:pt x="81" y="13"/>
                  </a:cubicBezTo>
                  <a:cubicBezTo>
                    <a:pt x="80" y="7"/>
                    <a:pt x="70" y="5"/>
                    <a:pt x="68" y="5"/>
                  </a:cubicBezTo>
                  <a:close/>
                  <a:moveTo>
                    <a:pt x="13" y="17"/>
                  </a:moveTo>
                  <a:cubicBezTo>
                    <a:pt x="13" y="17"/>
                    <a:pt x="13" y="17"/>
                    <a:pt x="13" y="17"/>
                  </a:cubicBezTo>
                  <a:cubicBezTo>
                    <a:pt x="39" y="6"/>
                    <a:pt x="39" y="6"/>
                    <a:pt x="39" y="6"/>
                  </a:cubicBezTo>
                  <a:cubicBezTo>
                    <a:pt x="67" y="10"/>
                    <a:pt x="67" y="10"/>
                    <a:pt x="67" y="10"/>
                  </a:cubicBezTo>
                  <a:cubicBezTo>
                    <a:pt x="71" y="11"/>
                    <a:pt x="75" y="12"/>
                    <a:pt x="75" y="14"/>
                  </a:cubicBezTo>
                  <a:cubicBezTo>
                    <a:pt x="77" y="27"/>
                    <a:pt x="77" y="27"/>
                    <a:pt x="77" y="27"/>
                  </a:cubicBezTo>
                  <a:cubicBezTo>
                    <a:pt x="74" y="28"/>
                    <a:pt x="74" y="28"/>
                    <a:pt x="74" y="28"/>
                  </a:cubicBezTo>
                  <a:cubicBezTo>
                    <a:pt x="73" y="25"/>
                    <a:pt x="73" y="25"/>
                    <a:pt x="73" y="25"/>
                  </a:cubicBezTo>
                  <a:cubicBezTo>
                    <a:pt x="73" y="20"/>
                    <a:pt x="68" y="16"/>
                    <a:pt x="62" y="17"/>
                  </a:cubicBezTo>
                  <a:cubicBezTo>
                    <a:pt x="19" y="22"/>
                    <a:pt x="19" y="22"/>
                    <a:pt x="19" y="22"/>
                  </a:cubicBezTo>
                  <a:cubicBezTo>
                    <a:pt x="13" y="23"/>
                    <a:pt x="10" y="28"/>
                    <a:pt x="10" y="33"/>
                  </a:cubicBezTo>
                  <a:cubicBezTo>
                    <a:pt x="11" y="35"/>
                    <a:pt x="11" y="35"/>
                    <a:pt x="11" y="35"/>
                  </a:cubicBezTo>
                  <a:cubicBezTo>
                    <a:pt x="8" y="35"/>
                    <a:pt x="8" y="35"/>
                    <a:pt x="8" y="35"/>
                  </a:cubicBezTo>
                  <a:cubicBezTo>
                    <a:pt x="6" y="22"/>
                    <a:pt x="6" y="22"/>
                    <a:pt x="6" y="22"/>
                  </a:cubicBezTo>
                  <a:cubicBezTo>
                    <a:pt x="6" y="20"/>
                    <a:pt x="9" y="18"/>
                    <a:pt x="13" y="17"/>
                  </a:cubicBezTo>
                  <a:close/>
                  <a:moveTo>
                    <a:pt x="70" y="30"/>
                  </a:moveTo>
                  <a:cubicBezTo>
                    <a:pt x="44" y="43"/>
                    <a:pt x="44" y="43"/>
                    <a:pt x="44" y="43"/>
                  </a:cubicBezTo>
                  <a:cubicBezTo>
                    <a:pt x="15" y="36"/>
                    <a:pt x="15" y="36"/>
                    <a:pt x="15" y="36"/>
                  </a:cubicBezTo>
                  <a:cubicBezTo>
                    <a:pt x="15" y="33"/>
                    <a:pt x="15" y="33"/>
                    <a:pt x="15" y="33"/>
                  </a:cubicBezTo>
                  <a:cubicBezTo>
                    <a:pt x="14" y="30"/>
                    <a:pt x="16" y="27"/>
                    <a:pt x="19" y="26"/>
                  </a:cubicBezTo>
                  <a:cubicBezTo>
                    <a:pt x="63" y="21"/>
                    <a:pt x="63" y="21"/>
                    <a:pt x="63" y="21"/>
                  </a:cubicBezTo>
                  <a:cubicBezTo>
                    <a:pt x="66" y="21"/>
                    <a:pt x="69" y="23"/>
                    <a:pt x="69" y="26"/>
                  </a:cubicBezTo>
                  <a:lnTo>
                    <a:pt x="70" y="30"/>
                  </a:lnTo>
                  <a:close/>
                  <a:moveTo>
                    <a:pt x="74" y="63"/>
                  </a:moveTo>
                  <a:cubicBezTo>
                    <a:pt x="19" y="70"/>
                    <a:pt x="19" y="70"/>
                    <a:pt x="19" y="70"/>
                  </a:cubicBezTo>
                  <a:cubicBezTo>
                    <a:pt x="15" y="70"/>
                    <a:pt x="12" y="68"/>
                    <a:pt x="11" y="64"/>
                  </a:cubicBezTo>
                  <a:cubicBezTo>
                    <a:pt x="9" y="41"/>
                    <a:pt x="9" y="41"/>
                    <a:pt x="9" y="41"/>
                  </a:cubicBezTo>
                  <a:cubicBezTo>
                    <a:pt x="44" y="49"/>
                    <a:pt x="44" y="49"/>
                    <a:pt x="44" y="49"/>
                  </a:cubicBezTo>
                  <a:cubicBezTo>
                    <a:pt x="44" y="49"/>
                    <a:pt x="44" y="49"/>
                    <a:pt x="45" y="49"/>
                  </a:cubicBezTo>
                  <a:cubicBezTo>
                    <a:pt x="45" y="49"/>
                    <a:pt x="45" y="49"/>
                    <a:pt x="46" y="49"/>
                  </a:cubicBezTo>
                  <a:cubicBezTo>
                    <a:pt x="77" y="33"/>
                    <a:pt x="77" y="33"/>
                    <a:pt x="77" y="33"/>
                  </a:cubicBezTo>
                  <a:cubicBezTo>
                    <a:pt x="80" y="55"/>
                    <a:pt x="80" y="55"/>
                    <a:pt x="80" y="55"/>
                  </a:cubicBezTo>
                  <a:cubicBezTo>
                    <a:pt x="81" y="59"/>
                    <a:pt x="78" y="63"/>
                    <a:pt x="74" y="63"/>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8" name="Freeform 74"/>
            <p:cNvSpPr/>
            <p:nvPr/>
          </p:nvSpPr>
          <p:spPr bwMode="auto">
            <a:xfrm>
              <a:off x="1250156" y="2018306"/>
              <a:ext cx="28575" cy="48816"/>
            </a:xfrm>
            <a:custGeom>
              <a:avLst/>
              <a:gdLst>
                <a:gd name="T0" fmla="*/ 10 w 11"/>
                <a:gd name="T1" fmla="*/ 9 h 19"/>
                <a:gd name="T2" fmla="*/ 11 w 11"/>
                <a:gd name="T3" fmla="*/ 6 h 19"/>
                <a:gd name="T4" fmla="*/ 2 w 11"/>
                <a:gd name="T5" fmla="*/ 0 h 19"/>
                <a:gd name="T6" fmla="*/ 0 w 11"/>
                <a:gd name="T7" fmla="*/ 10 h 19"/>
                <a:gd name="T8" fmla="*/ 5 w 11"/>
                <a:gd name="T9" fmla="*/ 19 h 19"/>
                <a:gd name="T10" fmla="*/ 11 w 11"/>
                <a:gd name="T11" fmla="*/ 11 h 19"/>
                <a:gd name="T12" fmla="*/ 10 w 11"/>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0" y="9"/>
                  </a:moveTo>
                  <a:cubicBezTo>
                    <a:pt x="10" y="8"/>
                    <a:pt x="10" y="7"/>
                    <a:pt x="11" y="6"/>
                  </a:cubicBezTo>
                  <a:cubicBezTo>
                    <a:pt x="2" y="0"/>
                    <a:pt x="2" y="0"/>
                    <a:pt x="2" y="0"/>
                  </a:cubicBezTo>
                  <a:cubicBezTo>
                    <a:pt x="0" y="3"/>
                    <a:pt x="0" y="6"/>
                    <a:pt x="0" y="10"/>
                  </a:cubicBezTo>
                  <a:cubicBezTo>
                    <a:pt x="1" y="14"/>
                    <a:pt x="2" y="17"/>
                    <a:pt x="5" y="19"/>
                  </a:cubicBezTo>
                  <a:cubicBezTo>
                    <a:pt x="11" y="11"/>
                    <a:pt x="11" y="11"/>
                    <a:pt x="11" y="11"/>
                  </a:cubicBezTo>
                  <a:cubicBezTo>
                    <a:pt x="11" y="10"/>
                    <a:pt x="11" y="9"/>
                    <a:pt x="10" y="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29" name="Freeform 75"/>
            <p:cNvSpPr/>
            <p:nvPr/>
          </p:nvSpPr>
          <p:spPr bwMode="auto">
            <a:xfrm>
              <a:off x="1271588" y="2051644"/>
              <a:ext cx="48815" cy="27385"/>
            </a:xfrm>
            <a:custGeom>
              <a:avLst/>
              <a:gdLst>
                <a:gd name="T0" fmla="*/ 9 w 19"/>
                <a:gd name="T1" fmla="*/ 0 h 11"/>
                <a:gd name="T2" fmla="*/ 6 w 19"/>
                <a:gd name="T3" fmla="*/ 0 h 11"/>
                <a:gd name="T4" fmla="*/ 0 w 19"/>
                <a:gd name="T5" fmla="*/ 9 h 11"/>
                <a:gd name="T6" fmla="*/ 10 w 19"/>
                <a:gd name="T7" fmla="*/ 11 h 11"/>
                <a:gd name="T8" fmla="*/ 19 w 19"/>
                <a:gd name="T9" fmla="*/ 6 h 11"/>
                <a:gd name="T10" fmla="*/ 11 w 19"/>
                <a:gd name="T11" fmla="*/ 0 h 11"/>
                <a:gd name="T12" fmla="*/ 9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9" y="0"/>
                  </a:moveTo>
                  <a:cubicBezTo>
                    <a:pt x="8" y="1"/>
                    <a:pt x="7" y="0"/>
                    <a:pt x="6" y="0"/>
                  </a:cubicBezTo>
                  <a:cubicBezTo>
                    <a:pt x="0" y="9"/>
                    <a:pt x="0" y="9"/>
                    <a:pt x="0" y="9"/>
                  </a:cubicBezTo>
                  <a:cubicBezTo>
                    <a:pt x="3" y="10"/>
                    <a:pt x="6" y="11"/>
                    <a:pt x="10" y="11"/>
                  </a:cubicBezTo>
                  <a:cubicBezTo>
                    <a:pt x="14" y="10"/>
                    <a:pt x="17" y="9"/>
                    <a:pt x="19" y="6"/>
                  </a:cubicBezTo>
                  <a:cubicBezTo>
                    <a:pt x="11" y="0"/>
                    <a:pt x="11" y="0"/>
                    <a:pt x="11" y="0"/>
                  </a:cubicBezTo>
                  <a:cubicBezTo>
                    <a:pt x="10" y="0"/>
                    <a:pt x="9" y="0"/>
                    <a:pt x="9"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0" name="Freeform 76"/>
            <p:cNvSpPr/>
            <p:nvPr/>
          </p:nvSpPr>
          <p:spPr bwMode="auto">
            <a:xfrm>
              <a:off x="1263253" y="1996875"/>
              <a:ext cx="48815" cy="28575"/>
            </a:xfrm>
            <a:custGeom>
              <a:avLst/>
              <a:gdLst>
                <a:gd name="T0" fmla="*/ 10 w 19"/>
                <a:gd name="T1" fmla="*/ 11 h 11"/>
                <a:gd name="T2" fmla="*/ 12 w 19"/>
                <a:gd name="T3" fmla="*/ 11 h 11"/>
                <a:gd name="T4" fmla="*/ 19 w 19"/>
                <a:gd name="T5" fmla="*/ 2 h 11"/>
                <a:gd name="T6" fmla="*/ 9 w 19"/>
                <a:gd name="T7" fmla="*/ 0 h 11"/>
                <a:gd name="T8" fmla="*/ 0 w 19"/>
                <a:gd name="T9" fmla="*/ 5 h 11"/>
                <a:gd name="T10" fmla="*/ 8 w 19"/>
                <a:gd name="T11" fmla="*/ 11 h 11"/>
                <a:gd name="T12" fmla="*/ 10 w 1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0" y="11"/>
                  </a:moveTo>
                  <a:cubicBezTo>
                    <a:pt x="11" y="10"/>
                    <a:pt x="12" y="11"/>
                    <a:pt x="12" y="11"/>
                  </a:cubicBezTo>
                  <a:cubicBezTo>
                    <a:pt x="19" y="2"/>
                    <a:pt x="19" y="2"/>
                    <a:pt x="19" y="2"/>
                  </a:cubicBezTo>
                  <a:cubicBezTo>
                    <a:pt x="16" y="1"/>
                    <a:pt x="13" y="0"/>
                    <a:pt x="9" y="0"/>
                  </a:cubicBezTo>
                  <a:cubicBezTo>
                    <a:pt x="5" y="1"/>
                    <a:pt x="2" y="2"/>
                    <a:pt x="0" y="5"/>
                  </a:cubicBezTo>
                  <a:cubicBezTo>
                    <a:pt x="8" y="11"/>
                    <a:pt x="8" y="11"/>
                    <a:pt x="8" y="11"/>
                  </a:cubicBezTo>
                  <a:cubicBezTo>
                    <a:pt x="9" y="11"/>
                    <a:pt x="9" y="11"/>
                    <a:pt x="10" y="1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1" name="Freeform 77"/>
            <p:cNvSpPr/>
            <p:nvPr/>
          </p:nvSpPr>
          <p:spPr bwMode="auto">
            <a:xfrm>
              <a:off x="1304925" y="2009972"/>
              <a:ext cx="28575" cy="48816"/>
            </a:xfrm>
            <a:custGeom>
              <a:avLst/>
              <a:gdLst>
                <a:gd name="T0" fmla="*/ 0 w 11"/>
                <a:gd name="T1" fmla="*/ 8 h 19"/>
                <a:gd name="T2" fmla="*/ 0 w 11"/>
                <a:gd name="T3" fmla="*/ 10 h 19"/>
                <a:gd name="T4" fmla="*/ 0 w 11"/>
                <a:gd name="T5" fmla="*/ 13 h 19"/>
                <a:gd name="T6" fmla="*/ 9 w 11"/>
                <a:gd name="T7" fmla="*/ 19 h 19"/>
                <a:gd name="T8" fmla="*/ 11 w 11"/>
                <a:gd name="T9" fmla="*/ 9 h 19"/>
                <a:gd name="T10" fmla="*/ 6 w 11"/>
                <a:gd name="T11" fmla="*/ 0 h 19"/>
                <a:gd name="T12" fmla="*/ 0 w 11"/>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8"/>
                  </a:moveTo>
                  <a:cubicBezTo>
                    <a:pt x="0" y="9"/>
                    <a:pt x="0" y="10"/>
                    <a:pt x="0" y="10"/>
                  </a:cubicBezTo>
                  <a:cubicBezTo>
                    <a:pt x="0" y="11"/>
                    <a:pt x="0" y="12"/>
                    <a:pt x="0" y="13"/>
                  </a:cubicBezTo>
                  <a:cubicBezTo>
                    <a:pt x="9" y="19"/>
                    <a:pt x="9" y="19"/>
                    <a:pt x="9" y="19"/>
                  </a:cubicBezTo>
                  <a:cubicBezTo>
                    <a:pt x="10" y="16"/>
                    <a:pt x="11" y="13"/>
                    <a:pt x="11" y="9"/>
                  </a:cubicBezTo>
                  <a:cubicBezTo>
                    <a:pt x="10" y="5"/>
                    <a:pt x="9" y="2"/>
                    <a:pt x="6" y="0"/>
                  </a:cubicBezTo>
                  <a:lnTo>
                    <a:pt x="0"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2" name="Freeform 78"/>
            <p:cNvSpPr>
              <a:spLocks noEditPoints="1"/>
            </p:cNvSpPr>
            <p:nvPr/>
          </p:nvSpPr>
          <p:spPr bwMode="auto">
            <a:xfrm>
              <a:off x="1201341" y="1927819"/>
              <a:ext cx="216694" cy="234554"/>
            </a:xfrm>
            <a:custGeom>
              <a:avLst/>
              <a:gdLst>
                <a:gd name="T0" fmla="*/ 59 w 84"/>
                <a:gd name="T1" fmla="*/ 1 h 91"/>
                <a:gd name="T2" fmla="*/ 14 w 84"/>
                <a:gd name="T3" fmla="*/ 6 h 91"/>
                <a:gd name="T4" fmla="*/ 2 w 84"/>
                <a:gd name="T5" fmla="*/ 22 h 91"/>
                <a:gd name="T6" fmla="*/ 6 w 84"/>
                <a:gd name="T7" fmla="*/ 62 h 91"/>
                <a:gd name="T8" fmla="*/ 7 w 84"/>
                <a:gd name="T9" fmla="*/ 67 h 91"/>
                <a:gd name="T10" fmla="*/ 10 w 84"/>
                <a:gd name="T11" fmla="*/ 87 h 91"/>
                <a:gd name="T12" fmla="*/ 14 w 84"/>
                <a:gd name="T13" fmla="*/ 91 h 91"/>
                <a:gd name="T14" fmla="*/ 25 w 84"/>
                <a:gd name="T15" fmla="*/ 89 h 91"/>
                <a:gd name="T16" fmla="*/ 29 w 84"/>
                <a:gd name="T17" fmla="*/ 85 h 91"/>
                <a:gd name="T18" fmla="*/ 28 w 84"/>
                <a:gd name="T19" fmla="*/ 82 h 91"/>
                <a:gd name="T20" fmla="*/ 64 w 84"/>
                <a:gd name="T21" fmla="*/ 78 h 91"/>
                <a:gd name="T22" fmla="*/ 64 w 84"/>
                <a:gd name="T23" fmla="*/ 81 h 91"/>
                <a:gd name="T24" fmla="*/ 69 w 84"/>
                <a:gd name="T25" fmla="*/ 84 h 91"/>
                <a:gd name="T26" fmla="*/ 80 w 84"/>
                <a:gd name="T27" fmla="*/ 82 h 91"/>
                <a:gd name="T28" fmla="*/ 84 w 84"/>
                <a:gd name="T29" fmla="*/ 78 h 91"/>
                <a:gd name="T30" fmla="*/ 81 w 84"/>
                <a:gd name="T31" fmla="*/ 58 h 91"/>
                <a:gd name="T32" fmla="*/ 81 w 84"/>
                <a:gd name="T33" fmla="*/ 54 h 91"/>
                <a:gd name="T34" fmla="*/ 76 w 84"/>
                <a:gd name="T35" fmla="*/ 13 h 91"/>
                <a:gd name="T36" fmla="*/ 59 w 84"/>
                <a:gd name="T37" fmla="*/ 1 h 91"/>
                <a:gd name="T38" fmla="*/ 38 w 84"/>
                <a:gd name="T39" fmla="*/ 65 h 91"/>
                <a:gd name="T40" fmla="*/ 13 w 84"/>
                <a:gd name="T41" fmla="*/ 46 h 91"/>
                <a:gd name="T42" fmla="*/ 32 w 84"/>
                <a:gd name="T43" fmla="*/ 21 h 91"/>
                <a:gd name="T44" fmla="*/ 57 w 84"/>
                <a:gd name="T45" fmla="*/ 40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49 h 91"/>
                <a:gd name="T58" fmla="*/ 64 w 84"/>
                <a:gd name="T59" fmla="*/ 35 h 91"/>
                <a:gd name="T60" fmla="*/ 62 w 84"/>
                <a:gd name="T61" fmla="*/ 33 h 91"/>
                <a:gd name="T62" fmla="*/ 62 w 84"/>
                <a:gd name="T63" fmla="*/ 31 h 91"/>
                <a:gd name="T64" fmla="*/ 65 w 84"/>
                <a:gd name="T65" fmla="*/ 27 h 91"/>
                <a:gd name="T66" fmla="*/ 70 w 84"/>
                <a:gd name="T67" fmla="*/ 30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0"/>
                    <a:pt x="2" y="22"/>
                  </a:cubicBezTo>
                  <a:cubicBezTo>
                    <a:pt x="6" y="62"/>
                    <a:pt x="6" y="62"/>
                    <a:pt x="6" y="62"/>
                  </a:cubicBezTo>
                  <a:cubicBezTo>
                    <a:pt x="7" y="67"/>
                    <a:pt x="7" y="67"/>
                    <a:pt x="7" y="67"/>
                  </a:cubicBezTo>
                  <a:cubicBezTo>
                    <a:pt x="10" y="87"/>
                    <a:pt x="10" y="87"/>
                    <a:pt x="10" y="87"/>
                  </a:cubicBezTo>
                  <a:cubicBezTo>
                    <a:pt x="10" y="89"/>
                    <a:pt x="12" y="91"/>
                    <a:pt x="14" y="91"/>
                  </a:cubicBezTo>
                  <a:cubicBezTo>
                    <a:pt x="25" y="89"/>
                    <a:pt x="25" y="89"/>
                    <a:pt x="25" y="89"/>
                  </a:cubicBezTo>
                  <a:cubicBezTo>
                    <a:pt x="28" y="89"/>
                    <a:pt x="29" y="87"/>
                    <a:pt x="29" y="85"/>
                  </a:cubicBezTo>
                  <a:cubicBezTo>
                    <a:pt x="28" y="82"/>
                    <a:pt x="28" y="82"/>
                    <a:pt x="28" y="82"/>
                  </a:cubicBezTo>
                  <a:cubicBezTo>
                    <a:pt x="64" y="78"/>
                    <a:pt x="64" y="78"/>
                    <a:pt x="64" y="78"/>
                  </a:cubicBezTo>
                  <a:cubicBezTo>
                    <a:pt x="64" y="81"/>
                    <a:pt x="64" y="81"/>
                    <a:pt x="64" y="81"/>
                  </a:cubicBezTo>
                  <a:cubicBezTo>
                    <a:pt x="65" y="83"/>
                    <a:pt x="67" y="84"/>
                    <a:pt x="69" y="84"/>
                  </a:cubicBezTo>
                  <a:cubicBezTo>
                    <a:pt x="80" y="82"/>
                    <a:pt x="80" y="82"/>
                    <a:pt x="80" y="82"/>
                  </a:cubicBezTo>
                  <a:cubicBezTo>
                    <a:pt x="82" y="82"/>
                    <a:pt x="84" y="80"/>
                    <a:pt x="84" y="78"/>
                  </a:cubicBezTo>
                  <a:cubicBezTo>
                    <a:pt x="81" y="58"/>
                    <a:pt x="81" y="58"/>
                    <a:pt x="81" y="58"/>
                  </a:cubicBezTo>
                  <a:cubicBezTo>
                    <a:pt x="81" y="54"/>
                    <a:pt x="81" y="54"/>
                    <a:pt x="81" y="54"/>
                  </a:cubicBezTo>
                  <a:cubicBezTo>
                    <a:pt x="76" y="13"/>
                    <a:pt x="76" y="13"/>
                    <a:pt x="76" y="13"/>
                  </a:cubicBezTo>
                  <a:cubicBezTo>
                    <a:pt x="74" y="0"/>
                    <a:pt x="67" y="0"/>
                    <a:pt x="59" y="1"/>
                  </a:cubicBezTo>
                  <a:close/>
                  <a:moveTo>
                    <a:pt x="38" y="65"/>
                  </a:moveTo>
                  <a:cubicBezTo>
                    <a:pt x="26" y="66"/>
                    <a:pt x="15" y="58"/>
                    <a:pt x="13" y="46"/>
                  </a:cubicBezTo>
                  <a:cubicBezTo>
                    <a:pt x="12" y="34"/>
                    <a:pt x="20" y="23"/>
                    <a:pt x="32" y="21"/>
                  </a:cubicBezTo>
                  <a:cubicBezTo>
                    <a:pt x="44" y="20"/>
                    <a:pt x="55" y="28"/>
                    <a:pt x="57" y="40"/>
                  </a:cubicBezTo>
                  <a:cubicBezTo>
                    <a:pt x="58" y="52"/>
                    <a:pt x="50" y="63"/>
                    <a:pt x="38" y="65"/>
                  </a:cubicBezTo>
                  <a:close/>
                  <a:moveTo>
                    <a:pt x="70" y="32"/>
                  </a:moveTo>
                  <a:cubicBezTo>
                    <a:pt x="70" y="33"/>
                    <a:pt x="69" y="34"/>
                    <a:pt x="68" y="35"/>
                  </a:cubicBezTo>
                  <a:cubicBezTo>
                    <a:pt x="70" y="49"/>
                    <a:pt x="70" y="49"/>
                    <a:pt x="70" y="49"/>
                  </a:cubicBezTo>
                  <a:cubicBezTo>
                    <a:pt x="70" y="50"/>
                    <a:pt x="69" y="51"/>
                    <a:pt x="68" y="51"/>
                  </a:cubicBezTo>
                  <a:cubicBezTo>
                    <a:pt x="67" y="51"/>
                    <a:pt x="66" y="50"/>
                    <a:pt x="66" y="49"/>
                  </a:cubicBezTo>
                  <a:cubicBezTo>
                    <a:pt x="64" y="35"/>
                    <a:pt x="64" y="35"/>
                    <a:pt x="64" y="35"/>
                  </a:cubicBezTo>
                  <a:cubicBezTo>
                    <a:pt x="63" y="35"/>
                    <a:pt x="63" y="34"/>
                    <a:pt x="62" y="33"/>
                  </a:cubicBezTo>
                  <a:cubicBezTo>
                    <a:pt x="62" y="31"/>
                    <a:pt x="62" y="31"/>
                    <a:pt x="62" y="31"/>
                  </a:cubicBezTo>
                  <a:cubicBezTo>
                    <a:pt x="62" y="29"/>
                    <a:pt x="63" y="27"/>
                    <a:pt x="65" y="27"/>
                  </a:cubicBezTo>
                  <a:cubicBezTo>
                    <a:pt x="67" y="27"/>
                    <a:pt x="69" y="28"/>
                    <a:pt x="70" y="30"/>
                  </a:cubicBezTo>
                  <a:lnTo>
                    <a:pt x="70" y="32"/>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3" name="Freeform 79"/>
            <p:cNvSpPr/>
            <p:nvPr/>
          </p:nvSpPr>
          <p:spPr bwMode="auto">
            <a:xfrm>
              <a:off x="2880122" y="2202853"/>
              <a:ext cx="28575" cy="52388"/>
            </a:xfrm>
            <a:custGeom>
              <a:avLst/>
              <a:gdLst>
                <a:gd name="T0" fmla="*/ 10 w 11"/>
                <a:gd name="T1" fmla="*/ 9 h 20"/>
                <a:gd name="T2" fmla="*/ 11 w 11"/>
                <a:gd name="T3" fmla="*/ 7 h 20"/>
                <a:gd name="T4" fmla="*/ 2 w 11"/>
                <a:gd name="T5" fmla="*/ 0 h 20"/>
                <a:gd name="T6" fmla="*/ 0 w 11"/>
                <a:gd name="T7" fmla="*/ 10 h 20"/>
                <a:gd name="T8" fmla="*/ 5 w 11"/>
                <a:gd name="T9" fmla="*/ 20 h 20"/>
                <a:gd name="T10" fmla="*/ 11 w 11"/>
                <a:gd name="T11" fmla="*/ 11 h 20"/>
                <a:gd name="T12" fmla="*/ 1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0" y="9"/>
                  </a:moveTo>
                  <a:cubicBezTo>
                    <a:pt x="10" y="8"/>
                    <a:pt x="10" y="8"/>
                    <a:pt x="11" y="7"/>
                  </a:cubicBezTo>
                  <a:cubicBezTo>
                    <a:pt x="2" y="0"/>
                    <a:pt x="2" y="0"/>
                    <a:pt x="2" y="0"/>
                  </a:cubicBezTo>
                  <a:cubicBezTo>
                    <a:pt x="0" y="3"/>
                    <a:pt x="0" y="7"/>
                    <a:pt x="0" y="10"/>
                  </a:cubicBezTo>
                  <a:cubicBezTo>
                    <a:pt x="0" y="14"/>
                    <a:pt x="2" y="17"/>
                    <a:pt x="5" y="20"/>
                  </a:cubicBezTo>
                  <a:cubicBezTo>
                    <a:pt x="11" y="11"/>
                    <a:pt x="11" y="11"/>
                    <a:pt x="11" y="11"/>
                  </a:cubicBezTo>
                  <a:cubicBezTo>
                    <a:pt x="11" y="11"/>
                    <a:pt x="11" y="10"/>
                    <a:pt x="10" y="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4" name="Freeform 80"/>
            <p:cNvSpPr/>
            <p:nvPr/>
          </p:nvSpPr>
          <p:spPr bwMode="auto">
            <a:xfrm>
              <a:off x="2900362" y="2236191"/>
              <a:ext cx="48815" cy="30956"/>
            </a:xfrm>
            <a:custGeom>
              <a:avLst/>
              <a:gdLst>
                <a:gd name="T0" fmla="*/ 9 w 19"/>
                <a:gd name="T1" fmla="*/ 1 h 12"/>
                <a:gd name="T2" fmla="*/ 6 w 19"/>
                <a:gd name="T3" fmla="*/ 1 h 12"/>
                <a:gd name="T4" fmla="*/ 0 w 19"/>
                <a:gd name="T5" fmla="*/ 9 h 12"/>
                <a:gd name="T6" fmla="*/ 10 w 19"/>
                <a:gd name="T7" fmla="*/ 11 h 12"/>
                <a:gd name="T8" fmla="*/ 19 w 19"/>
                <a:gd name="T9" fmla="*/ 7 h 12"/>
                <a:gd name="T10" fmla="*/ 11 w 19"/>
                <a:gd name="T11" fmla="*/ 0 h 12"/>
                <a:gd name="T12" fmla="*/ 9 w 19"/>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9" y="1"/>
                  </a:moveTo>
                  <a:cubicBezTo>
                    <a:pt x="8" y="1"/>
                    <a:pt x="7" y="1"/>
                    <a:pt x="6" y="1"/>
                  </a:cubicBezTo>
                  <a:cubicBezTo>
                    <a:pt x="0" y="9"/>
                    <a:pt x="0" y="9"/>
                    <a:pt x="0" y="9"/>
                  </a:cubicBezTo>
                  <a:cubicBezTo>
                    <a:pt x="3" y="11"/>
                    <a:pt x="6" y="12"/>
                    <a:pt x="10" y="11"/>
                  </a:cubicBezTo>
                  <a:cubicBezTo>
                    <a:pt x="13" y="11"/>
                    <a:pt x="17" y="9"/>
                    <a:pt x="19" y="7"/>
                  </a:cubicBezTo>
                  <a:cubicBezTo>
                    <a:pt x="11" y="0"/>
                    <a:pt x="11" y="0"/>
                    <a:pt x="11" y="0"/>
                  </a:cubicBezTo>
                  <a:cubicBezTo>
                    <a:pt x="10" y="0"/>
                    <a:pt x="9" y="1"/>
                    <a:pt x="9"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5" name="Freeform 81"/>
            <p:cNvSpPr/>
            <p:nvPr/>
          </p:nvSpPr>
          <p:spPr bwMode="auto">
            <a:xfrm>
              <a:off x="2893219" y="2182613"/>
              <a:ext cx="48815" cy="30956"/>
            </a:xfrm>
            <a:custGeom>
              <a:avLst/>
              <a:gdLst>
                <a:gd name="T0" fmla="*/ 10 w 19"/>
                <a:gd name="T1" fmla="*/ 11 h 12"/>
                <a:gd name="T2" fmla="*/ 12 w 19"/>
                <a:gd name="T3" fmla="*/ 11 h 12"/>
                <a:gd name="T4" fmla="*/ 19 w 19"/>
                <a:gd name="T5" fmla="*/ 3 h 12"/>
                <a:gd name="T6" fmla="*/ 9 w 19"/>
                <a:gd name="T7" fmla="*/ 1 h 12"/>
                <a:gd name="T8" fmla="*/ 0 w 19"/>
                <a:gd name="T9" fmla="*/ 5 h 12"/>
                <a:gd name="T10" fmla="*/ 8 w 19"/>
                <a:gd name="T11" fmla="*/ 12 h 12"/>
                <a:gd name="T12" fmla="*/ 10 w 19"/>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0" y="11"/>
                  </a:moveTo>
                  <a:cubicBezTo>
                    <a:pt x="11" y="11"/>
                    <a:pt x="12" y="11"/>
                    <a:pt x="12" y="11"/>
                  </a:cubicBezTo>
                  <a:cubicBezTo>
                    <a:pt x="19" y="3"/>
                    <a:pt x="19" y="3"/>
                    <a:pt x="19" y="3"/>
                  </a:cubicBezTo>
                  <a:cubicBezTo>
                    <a:pt x="16" y="1"/>
                    <a:pt x="13" y="0"/>
                    <a:pt x="9" y="1"/>
                  </a:cubicBezTo>
                  <a:cubicBezTo>
                    <a:pt x="5" y="1"/>
                    <a:pt x="2" y="3"/>
                    <a:pt x="0" y="5"/>
                  </a:cubicBezTo>
                  <a:cubicBezTo>
                    <a:pt x="8" y="12"/>
                    <a:pt x="8" y="12"/>
                    <a:pt x="8" y="12"/>
                  </a:cubicBezTo>
                  <a:cubicBezTo>
                    <a:pt x="9" y="11"/>
                    <a:pt x="9" y="11"/>
                    <a:pt x="10" y="1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6" name="Freeform 82"/>
            <p:cNvSpPr/>
            <p:nvPr/>
          </p:nvSpPr>
          <p:spPr bwMode="auto">
            <a:xfrm>
              <a:off x="2933699" y="2195710"/>
              <a:ext cx="28575" cy="51197"/>
            </a:xfrm>
            <a:custGeom>
              <a:avLst/>
              <a:gdLst>
                <a:gd name="T0" fmla="*/ 0 w 11"/>
                <a:gd name="T1" fmla="*/ 9 h 20"/>
                <a:gd name="T2" fmla="*/ 0 w 11"/>
                <a:gd name="T3" fmla="*/ 11 h 20"/>
                <a:gd name="T4" fmla="*/ 0 w 11"/>
                <a:gd name="T5" fmla="*/ 13 h 20"/>
                <a:gd name="T6" fmla="*/ 9 w 11"/>
                <a:gd name="T7" fmla="*/ 20 h 20"/>
                <a:gd name="T8" fmla="*/ 11 w 11"/>
                <a:gd name="T9" fmla="*/ 9 h 20"/>
                <a:gd name="T10" fmla="*/ 6 w 11"/>
                <a:gd name="T11" fmla="*/ 0 h 20"/>
                <a:gd name="T12" fmla="*/ 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9"/>
                  </a:moveTo>
                  <a:cubicBezTo>
                    <a:pt x="0" y="9"/>
                    <a:pt x="0" y="10"/>
                    <a:pt x="0" y="11"/>
                  </a:cubicBezTo>
                  <a:cubicBezTo>
                    <a:pt x="0" y="12"/>
                    <a:pt x="0" y="12"/>
                    <a:pt x="0" y="13"/>
                  </a:cubicBezTo>
                  <a:cubicBezTo>
                    <a:pt x="9" y="20"/>
                    <a:pt x="9" y="20"/>
                    <a:pt x="9" y="20"/>
                  </a:cubicBezTo>
                  <a:cubicBezTo>
                    <a:pt x="10" y="17"/>
                    <a:pt x="11" y="13"/>
                    <a:pt x="11" y="9"/>
                  </a:cubicBezTo>
                  <a:cubicBezTo>
                    <a:pt x="10" y="6"/>
                    <a:pt x="9" y="3"/>
                    <a:pt x="6" y="0"/>
                  </a:cubicBezTo>
                  <a:lnTo>
                    <a:pt x="0" y="9"/>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7" name="Freeform 83"/>
            <p:cNvSpPr>
              <a:spLocks noEditPoints="1"/>
            </p:cNvSpPr>
            <p:nvPr/>
          </p:nvSpPr>
          <p:spPr bwMode="auto">
            <a:xfrm>
              <a:off x="2831306" y="2113556"/>
              <a:ext cx="215503" cy="233363"/>
            </a:xfrm>
            <a:custGeom>
              <a:avLst/>
              <a:gdLst>
                <a:gd name="T0" fmla="*/ 59 w 84"/>
                <a:gd name="T1" fmla="*/ 1 h 91"/>
                <a:gd name="T2" fmla="*/ 14 w 84"/>
                <a:gd name="T3" fmla="*/ 6 h 91"/>
                <a:gd name="T4" fmla="*/ 2 w 84"/>
                <a:gd name="T5" fmla="*/ 23 h 91"/>
                <a:gd name="T6" fmla="*/ 6 w 84"/>
                <a:gd name="T7" fmla="*/ 62 h 91"/>
                <a:gd name="T8" fmla="*/ 7 w 84"/>
                <a:gd name="T9" fmla="*/ 68 h 91"/>
                <a:gd name="T10" fmla="*/ 10 w 84"/>
                <a:gd name="T11" fmla="*/ 88 h 91"/>
                <a:gd name="T12" fmla="*/ 14 w 84"/>
                <a:gd name="T13" fmla="*/ 91 h 91"/>
                <a:gd name="T14" fmla="*/ 25 w 84"/>
                <a:gd name="T15" fmla="*/ 90 h 91"/>
                <a:gd name="T16" fmla="*/ 29 w 84"/>
                <a:gd name="T17" fmla="*/ 85 h 91"/>
                <a:gd name="T18" fmla="*/ 28 w 84"/>
                <a:gd name="T19" fmla="*/ 83 h 91"/>
                <a:gd name="T20" fmla="*/ 64 w 84"/>
                <a:gd name="T21" fmla="*/ 78 h 91"/>
                <a:gd name="T22" fmla="*/ 64 w 84"/>
                <a:gd name="T23" fmla="*/ 81 h 91"/>
                <a:gd name="T24" fmla="*/ 69 w 84"/>
                <a:gd name="T25" fmla="*/ 84 h 91"/>
                <a:gd name="T26" fmla="*/ 80 w 84"/>
                <a:gd name="T27" fmla="*/ 83 h 91"/>
                <a:gd name="T28" fmla="*/ 84 w 84"/>
                <a:gd name="T29" fmla="*/ 79 h 91"/>
                <a:gd name="T30" fmla="*/ 81 w 84"/>
                <a:gd name="T31" fmla="*/ 59 h 91"/>
                <a:gd name="T32" fmla="*/ 81 w 84"/>
                <a:gd name="T33" fmla="*/ 54 h 91"/>
                <a:gd name="T34" fmla="*/ 76 w 84"/>
                <a:gd name="T35" fmla="*/ 14 h 91"/>
                <a:gd name="T36" fmla="*/ 59 w 84"/>
                <a:gd name="T37" fmla="*/ 1 h 91"/>
                <a:gd name="T38" fmla="*/ 38 w 84"/>
                <a:gd name="T39" fmla="*/ 65 h 91"/>
                <a:gd name="T40" fmla="*/ 13 w 84"/>
                <a:gd name="T41" fmla="*/ 46 h 91"/>
                <a:gd name="T42" fmla="*/ 32 w 84"/>
                <a:gd name="T43" fmla="*/ 22 h 91"/>
                <a:gd name="T44" fmla="*/ 57 w 84"/>
                <a:gd name="T45" fmla="*/ 41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50 h 91"/>
                <a:gd name="T58" fmla="*/ 64 w 84"/>
                <a:gd name="T59" fmla="*/ 36 h 91"/>
                <a:gd name="T60" fmla="*/ 62 w 84"/>
                <a:gd name="T61" fmla="*/ 33 h 91"/>
                <a:gd name="T62" fmla="*/ 62 w 84"/>
                <a:gd name="T63" fmla="*/ 32 h 91"/>
                <a:gd name="T64" fmla="*/ 65 w 84"/>
                <a:gd name="T65" fmla="*/ 28 h 91"/>
                <a:gd name="T66" fmla="*/ 69 w 84"/>
                <a:gd name="T67" fmla="*/ 31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1"/>
                    <a:pt x="2" y="23"/>
                  </a:cubicBezTo>
                  <a:cubicBezTo>
                    <a:pt x="6" y="62"/>
                    <a:pt x="6" y="62"/>
                    <a:pt x="6" y="62"/>
                  </a:cubicBezTo>
                  <a:cubicBezTo>
                    <a:pt x="7" y="68"/>
                    <a:pt x="7" y="68"/>
                    <a:pt x="7" y="68"/>
                  </a:cubicBezTo>
                  <a:cubicBezTo>
                    <a:pt x="10" y="88"/>
                    <a:pt x="10" y="88"/>
                    <a:pt x="10" y="88"/>
                  </a:cubicBezTo>
                  <a:cubicBezTo>
                    <a:pt x="10" y="90"/>
                    <a:pt x="12" y="91"/>
                    <a:pt x="14" y="91"/>
                  </a:cubicBezTo>
                  <a:cubicBezTo>
                    <a:pt x="25" y="90"/>
                    <a:pt x="25" y="90"/>
                    <a:pt x="25" y="90"/>
                  </a:cubicBezTo>
                  <a:cubicBezTo>
                    <a:pt x="28" y="89"/>
                    <a:pt x="29" y="87"/>
                    <a:pt x="29" y="85"/>
                  </a:cubicBezTo>
                  <a:cubicBezTo>
                    <a:pt x="28" y="83"/>
                    <a:pt x="28" y="83"/>
                    <a:pt x="28" y="83"/>
                  </a:cubicBezTo>
                  <a:cubicBezTo>
                    <a:pt x="64" y="78"/>
                    <a:pt x="64" y="78"/>
                    <a:pt x="64" y="78"/>
                  </a:cubicBezTo>
                  <a:cubicBezTo>
                    <a:pt x="64" y="81"/>
                    <a:pt x="64" y="81"/>
                    <a:pt x="64" y="81"/>
                  </a:cubicBezTo>
                  <a:cubicBezTo>
                    <a:pt x="65" y="83"/>
                    <a:pt x="66" y="85"/>
                    <a:pt x="69" y="84"/>
                  </a:cubicBezTo>
                  <a:cubicBezTo>
                    <a:pt x="80" y="83"/>
                    <a:pt x="80" y="83"/>
                    <a:pt x="80" y="83"/>
                  </a:cubicBezTo>
                  <a:cubicBezTo>
                    <a:pt x="82" y="83"/>
                    <a:pt x="84" y="81"/>
                    <a:pt x="84" y="79"/>
                  </a:cubicBezTo>
                  <a:cubicBezTo>
                    <a:pt x="81" y="59"/>
                    <a:pt x="81" y="59"/>
                    <a:pt x="81" y="59"/>
                  </a:cubicBezTo>
                  <a:cubicBezTo>
                    <a:pt x="81" y="54"/>
                    <a:pt x="81" y="54"/>
                    <a:pt x="81" y="54"/>
                  </a:cubicBezTo>
                  <a:cubicBezTo>
                    <a:pt x="76" y="14"/>
                    <a:pt x="76" y="14"/>
                    <a:pt x="76" y="14"/>
                  </a:cubicBezTo>
                  <a:cubicBezTo>
                    <a:pt x="74" y="1"/>
                    <a:pt x="67" y="0"/>
                    <a:pt x="59" y="1"/>
                  </a:cubicBezTo>
                  <a:close/>
                  <a:moveTo>
                    <a:pt x="38" y="65"/>
                  </a:moveTo>
                  <a:cubicBezTo>
                    <a:pt x="26" y="67"/>
                    <a:pt x="15" y="58"/>
                    <a:pt x="13" y="46"/>
                  </a:cubicBezTo>
                  <a:cubicBezTo>
                    <a:pt x="12" y="34"/>
                    <a:pt x="20" y="23"/>
                    <a:pt x="32" y="22"/>
                  </a:cubicBezTo>
                  <a:cubicBezTo>
                    <a:pt x="44" y="20"/>
                    <a:pt x="55" y="29"/>
                    <a:pt x="57" y="41"/>
                  </a:cubicBezTo>
                  <a:cubicBezTo>
                    <a:pt x="58" y="53"/>
                    <a:pt x="49" y="64"/>
                    <a:pt x="38" y="65"/>
                  </a:cubicBezTo>
                  <a:close/>
                  <a:moveTo>
                    <a:pt x="70" y="32"/>
                  </a:moveTo>
                  <a:cubicBezTo>
                    <a:pt x="70" y="33"/>
                    <a:pt x="69" y="35"/>
                    <a:pt x="68" y="35"/>
                  </a:cubicBezTo>
                  <a:cubicBezTo>
                    <a:pt x="70" y="49"/>
                    <a:pt x="70" y="49"/>
                    <a:pt x="70" y="49"/>
                  </a:cubicBezTo>
                  <a:cubicBezTo>
                    <a:pt x="70" y="50"/>
                    <a:pt x="69" y="51"/>
                    <a:pt x="68" y="51"/>
                  </a:cubicBezTo>
                  <a:cubicBezTo>
                    <a:pt x="67" y="51"/>
                    <a:pt x="66" y="51"/>
                    <a:pt x="66" y="50"/>
                  </a:cubicBezTo>
                  <a:cubicBezTo>
                    <a:pt x="64" y="36"/>
                    <a:pt x="64" y="36"/>
                    <a:pt x="64" y="36"/>
                  </a:cubicBezTo>
                  <a:cubicBezTo>
                    <a:pt x="63" y="35"/>
                    <a:pt x="63" y="34"/>
                    <a:pt x="62" y="33"/>
                  </a:cubicBezTo>
                  <a:cubicBezTo>
                    <a:pt x="62" y="32"/>
                    <a:pt x="62" y="32"/>
                    <a:pt x="62" y="32"/>
                  </a:cubicBezTo>
                  <a:cubicBezTo>
                    <a:pt x="62" y="30"/>
                    <a:pt x="63" y="28"/>
                    <a:pt x="65" y="28"/>
                  </a:cubicBezTo>
                  <a:cubicBezTo>
                    <a:pt x="67" y="27"/>
                    <a:pt x="69" y="29"/>
                    <a:pt x="69" y="31"/>
                  </a:cubicBezTo>
                  <a:lnTo>
                    <a:pt x="70" y="32"/>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8" name="Freeform 84"/>
            <p:cNvSpPr>
              <a:spLocks noEditPoints="1"/>
            </p:cNvSpPr>
            <p:nvPr/>
          </p:nvSpPr>
          <p:spPr bwMode="auto">
            <a:xfrm>
              <a:off x="804863" y="2233810"/>
              <a:ext cx="190500" cy="192881"/>
            </a:xfrm>
            <a:custGeom>
              <a:avLst/>
              <a:gdLst>
                <a:gd name="T0" fmla="*/ 33 w 74"/>
                <a:gd name="T1" fmla="*/ 2 h 75"/>
                <a:gd name="T2" fmla="*/ 2 w 74"/>
                <a:gd name="T3" fmla="*/ 41 h 75"/>
                <a:gd name="T4" fmla="*/ 41 w 74"/>
                <a:gd name="T5" fmla="*/ 72 h 75"/>
                <a:gd name="T6" fmla="*/ 72 w 74"/>
                <a:gd name="T7" fmla="*/ 33 h 75"/>
                <a:gd name="T8" fmla="*/ 33 w 74"/>
                <a:gd name="T9" fmla="*/ 2 h 75"/>
                <a:gd name="T10" fmla="*/ 40 w 74"/>
                <a:gd name="T11" fmla="*/ 65 h 75"/>
                <a:gd name="T12" fmla="*/ 9 w 74"/>
                <a:gd name="T13" fmla="*/ 41 h 75"/>
                <a:gd name="T14" fmla="*/ 33 w 74"/>
                <a:gd name="T15" fmla="*/ 9 h 75"/>
                <a:gd name="T16" fmla="*/ 65 w 74"/>
                <a:gd name="T17" fmla="*/ 34 h 75"/>
                <a:gd name="T18" fmla="*/ 40 w 74"/>
                <a:gd name="T1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5">
                  <a:moveTo>
                    <a:pt x="33" y="2"/>
                  </a:moveTo>
                  <a:cubicBezTo>
                    <a:pt x="13" y="5"/>
                    <a:pt x="0" y="22"/>
                    <a:pt x="2" y="41"/>
                  </a:cubicBezTo>
                  <a:cubicBezTo>
                    <a:pt x="4" y="61"/>
                    <a:pt x="22" y="75"/>
                    <a:pt x="41" y="72"/>
                  </a:cubicBezTo>
                  <a:cubicBezTo>
                    <a:pt x="61" y="70"/>
                    <a:pt x="74" y="52"/>
                    <a:pt x="72" y="33"/>
                  </a:cubicBezTo>
                  <a:cubicBezTo>
                    <a:pt x="70" y="14"/>
                    <a:pt x="52" y="0"/>
                    <a:pt x="33" y="2"/>
                  </a:cubicBezTo>
                  <a:close/>
                  <a:moveTo>
                    <a:pt x="40" y="65"/>
                  </a:moveTo>
                  <a:cubicBezTo>
                    <a:pt x="25" y="67"/>
                    <a:pt x="11" y="56"/>
                    <a:pt x="9" y="41"/>
                  </a:cubicBezTo>
                  <a:cubicBezTo>
                    <a:pt x="7" y="25"/>
                    <a:pt x="18" y="11"/>
                    <a:pt x="33" y="9"/>
                  </a:cubicBezTo>
                  <a:cubicBezTo>
                    <a:pt x="49" y="7"/>
                    <a:pt x="63" y="18"/>
                    <a:pt x="65" y="34"/>
                  </a:cubicBezTo>
                  <a:cubicBezTo>
                    <a:pt x="67" y="49"/>
                    <a:pt x="56" y="63"/>
                    <a:pt x="40" y="6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39" name="Freeform 85"/>
            <p:cNvSpPr>
              <a:spLocks noEditPoints="1"/>
            </p:cNvSpPr>
            <p:nvPr/>
          </p:nvSpPr>
          <p:spPr bwMode="auto">
            <a:xfrm>
              <a:off x="872728" y="2267147"/>
              <a:ext cx="61913" cy="123825"/>
            </a:xfrm>
            <a:custGeom>
              <a:avLst/>
              <a:gdLst>
                <a:gd name="T0" fmla="*/ 16 w 24"/>
                <a:gd name="T1" fmla="*/ 21 h 48"/>
                <a:gd name="T2" fmla="*/ 15 w 24"/>
                <a:gd name="T3" fmla="*/ 12 h 48"/>
                <a:gd name="T4" fmla="*/ 15 w 24"/>
                <a:gd name="T5" fmla="*/ 12 h 48"/>
                <a:gd name="T6" fmla="*/ 18 w 24"/>
                <a:gd name="T7" fmla="*/ 12 h 48"/>
                <a:gd name="T8" fmla="*/ 19 w 24"/>
                <a:gd name="T9" fmla="*/ 11 h 48"/>
                <a:gd name="T10" fmla="*/ 20 w 24"/>
                <a:gd name="T11" fmla="*/ 9 h 48"/>
                <a:gd name="T12" fmla="*/ 20 w 24"/>
                <a:gd name="T13" fmla="*/ 8 h 48"/>
                <a:gd name="T14" fmla="*/ 19 w 24"/>
                <a:gd name="T15" fmla="*/ 7 h 48"/>
                <a:gd name="T16" fmla="*/ 18 w 24"/>
                <a:gd name="T17" fmla="*/ 6 h 48"/>
                <a:gd name="T18" fmla="*/ 17 w 24"/>
                <a:gd name="T19" fmla="*/ 6 h 48"/>
                <a:gd name="T20" fmla="*/ 14 w 24"/>
                <a:gd name="T21" fmla="*/ 6 h 48"/>
                <a:gd name="T22" fmla="*/ 14 w 24"/>
                <a:gd name="T23" fmla="*/ 2 h 48"/>
                <a:gd name="T24" fmla="*/ 12 w 24"/>
                <a:gd name="T25" fmla="*/ 1 h 48"/>
                <a:gd name="T26" fmla="*/ 11 w 24"/>
                <a:gd name="T27" fmla="*/ 2 h 48"/>
                <a:gd name="T28" fmla="*/ 11 w 24"/>
                <a:gd name="T29" fmla="*/ 6 h 48"/>
                <a:gd name="T30" fmla="*/ 11 w 24"/>
                <a:gd name="T31" fmla="*/ 7 h 48"/>
                <a:gd name="T32" fmla="*/ 8 w 24"/>
                <a:gd name="T33" fmla="*/ 7 h 48"/>
                <a:gd name="T34" fmla="*/ 8 w 24"/>
                <a:gd name="T35" fmla="*/ 3 h 48"/>
                <a:gd name="T36" fmla="*/ 6 w 24"/>
                <a:gd name="T37" fmla="*/ 1 h 48"/>
                <a:gd name="T38" fmla="*/ 5 w 24"/>
                <a:gd name="T39" fmla="*/ 3 h 48"/>
                <a:gd name="T40" fmla="*/ 5 w 24"/>
                <a:gd name="T41" fmla="*/ 8 h 48"/>
                <a:gd name="T42" fmla="*/ 2 w 24"/>
                <a:gd name="T43" fmla="*/ 10 h 48"/>
                <a:gd name="T44" fmla="*/ 0 w 24"/>
                <a:gd name="T45" fmla="*/ 13 h 48"/>
                <a:gd name="T46" fmla="*/ 0 w 24"/>
                <a:gd name="T47" fmla="*/ 17 h 48"/>
                <a:gd name="T48" fmla="*/ 1 w 24"/>
                <a:gd name="T49" fmla="*/ 21 h 48"/>
                <a:gd name="T50" fmla="*/ 3 w 24"/>
                <a:gd name="T51" fmla="*/ 23 h 48"/>
                <a:gd name="T52" fmla="*/ 7 w 24"/>
                <a:gd name="T53" fmla="*/ 25 h 48"/>
                <a:gd name="T54" fmla="*/ 7 w 24"/>
                <a:gd name="T55" fmla="*/ 25 h 48"/>
                <a:gd name="T56" fmla="*/ 9 w 24"/>
                <a:gd name="T57" fmla="*/ 36 h 48"/>
                <a:gd name="T58" fmla="*/ 6 w 24"/>
                <a:gd name="T59" fmla="*/ 36 h 48"/>
                <a:gd name="T60" fmla="*/ 2 w 24"/>
                <a:gd name="T61" fmla="*/ 35 h 48"/>
                <a:gd name="T62" fmla="*/ 2 w 24"/>
                <a:gd name="T63" fmla="*/ 36 h 48"/>
                <a:gd name="T64" fmla="*/ 2 w 24"/>
                <a:gd name="T65" fmla="*/ 37 h 48"/>
                <a:gd name="T66" fmla="*/ 1 w 24"/>
                <a:gd name="T67" fmla="*/ 39 h 48"/>
                <a:gd name="T68" fmla="*/ 2 w 24"/>
                <a:gd name="T69" fmla="*/ 40 h 48"/>
                <a:gd name="T70" fmla="*/ 5 w 24"/>
                <a:gd name="T71" fmla="*/ 41 h 48"/>
                <a:gd name="T72" fmla="*/ 9 w 24"/>
                <a:gd name="T73" fmla="*/ 41 h 48"/>
                <a:gd name="T74" fmla="*/ 10 w 24"/>
                <a:gd name="T75" fmla="*/ 47 h 48"/>
                <a:gd name="T76" fmla="*/ 12 w 24"/>
                <a:gd name="T77" fmla="*/ 48 h 48"/>
                <a:gd name="T78" fmla="*/ 13 w 24"/>
                <a:gd name="T79" fmla="*/ 46 h 48"/>
                <a:gd name="T80" fmla="*/ 12 w 24"/>
                <a:gd name="T81" fmla="*/ 41 h 48"/>
                <a:gd name="T82" fmla="*/ 15 w 24"/>
                <a:gd name="T83" fmla="*/ 40 h 48"/>
                <a:gd name="T84" fmla="*/ 16 w 24"/>
                <a:gd name="T85" fmla="*/ 46 h 48"/>
                <a:gd name="T86" fmla="*/ 18 w 24"/>
                <a:gd name="T87" fmla="*/ 47 h 48"/>
                <a:gd name="T88" fmla="*/ 19 w 24"/>
                <a:gd name="T89" fmla="*/ 45 h 48"/>
                <a:gd name="T90" fmla="*/ 18 w 24"/>
                <a:gd name="T91" fmla="*/ 39 h 48"/>
                <a:gd name="T92" fmla="*/ 21 w 24"/>
                <a:gd name="T93" fmla="*/ 38 h 48"/>
                <a:gd name="T94" fmla="*/ 23 w 24"/>
                <a:gd name="T95" fmla="*/ 35 h 48"/>
                <a:gd name="T96" fmla="*/ 24 w 24"/>
                <a:gd name="T97" fmla="*/ 30 h 48"/>
                <a:gd name="T98" fmla="*/ 21 w 24"/>
                <a:gd name="T99" fmla="*/ 24 h 48"/>
                <a:gd name="T100" fmla="*/ 16 w 24"/>
                <a:gd name="T101" fmla="*/ 21 h 48"/>
                <a:gd name="T102" fmla="*/ 15 w 24"/>
                <a:gd name="T103" fmla="*/ 35 h 48"/>
                <a:gd name="T104" fmla="*/ 12 w 24"/>
                <a:gd name="T105" fmla="*/ 35 h 48"/>
                <a:gd name="T106" fmla="*/ 11 w 24"/>
                <a:gd name="T107" fmla="*/ 26 h 48"/>
                <a:gd name="T108" fmla="*/ 14 w 24"/>
                <a:gd name="T109" fmla="*/ 27 h 48"/>
                <a:gd name="T110" fmla="*/ 15 w 24"/>
                <a:gd name="T111" fmla="*/ 35 h 48"/>
                <a:gd name="T112" fmla="*/ 13 w 24"/>
                <a:gd name="T113" fmla="*/ 20 h 48"/>
                <a:gd name="T114" fmla="*/ 10 w 24"/>
                <a:gd name="T115" fmla="*/ 19 h 48"/>
                <a:gd name="T116" fmla="*/ 9 w 24"/>
                <a:gd name="T117" fmla="*/ 12 h 48"/>
                <a:gd name="T118" fmla="*/ 12 w 24"/>
                <a:gd name="T119" fmla="*/ 12 h 48"/>
                <a:gd name="T120" fmla="*/ 13 w 24"/>
                <a:gd name="T1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 h="48">
                  <a:moveTo>
                    <a:pt x="16" y="21"/>
                  </a:moveTo>
                  <a:cubicBezTo>
                    <a:pt x="15" y="12"/>
                    <a:pt x="15" y="12"/>
                    <a:pt x="15" y="12"/>
                  </a:cubicBezTo>
                  <a:cubicBezTo>
                    <a:pt x="15" y="12"/>
                    <a:pt x="15" y="12"/>
                    <a:pt x="15" y="12"/>
                  </a:cubicBezTo>
                  <a:cubicBezTo>
                    <a:pt x="17" y="12"/>
                    <a:pt x="18" y="12"/>
                    <a:pt x="18" y="12"/>
                  </a:cubicBezTo>
                  <a:cubicBezTo>
                    <a:pt x="19" y="12"/>
                    <a:pt x="19" y="12"/>
                    <a:pt x="19" y="11"/>
                  </a:cubicBezTo>
                  <a:cubicBezTo>
                    <a:pt x="19" y="11"/>
                    <a:pt x="20" y="10"/>
                    <a:pt x="20" y="9"/>
                  </a:cubicBezTo>
                  <a:cubicBezTo>
                    <a:pt x="20" y="9"/>
                    <a:pt x="20" y="8"/>
                    <a:pt x="20" y="8"/>
                  </a:cubicBezTo>
                  <a:cubicBezTo>
                    <a:pt x="20" y="7"/>
                    <a:pt x="19" y="7"/>
                    <a:pt x="19" y="7"/>
                  </a:cubicBezTo>
                  <a:cubicBezTo>
                    <a:pt x="19" y="6"/>
                    <a:pt x="18" y="6"/>
                    <a:pt x="18" y="6"/>
                  </a:cubicBezTo>
                  <a:cubicBezTo>
                    <a:pt x="18" y="6"/>
                    <a:pt x="17" y="6"/>
                    <a:pt x="17" y="6"/>
                  </a:cubicBezTo>
                  <a:cubicBezTo>
                    <a:pt x="16" y="6"/>
                    <a:pt x="15" y="6"/>
                    <a:pt x="14" y="6"/>
                  </a:cubicBezTo>
                  <a:cubicBezTo>
                    <a:pt x="14" y="2"/>
                    <a:pt x="14" y="2"/>
                    <a:pt x="14" y="2"/>
                  </a:cubicBezTo>
                  <a:cubicBezTo>
                    <a:pt x="14" y="1"/>
                    <a:pt x="13" y="0"/>
                    <a:pt x="12" y="1"/>
                  </a:cubicBezTo>
                  <a:cubicBezTo>
                    <a:pt x="11" y="1"/>
                    <a:pt x="11" y="1"/>
                    <a:pt x="11" y="2"/>
                  </a:cubicBezTo>
                  <a:cubicBezTo>
                    <a:pt x="11" y="6"/>
                    <a:pt x="11" y="6"/>
                    <a:pt x="11" y="6"/>
                  </a:cubicBezTo>
                  <a:cubicBezTo>
                    <a:pt x="11" y="7"/>
                    <a:pt x="11" y="7"/>
                    <a:pt x="11" y="7"/>
                  </a:cubicBezTo>
                  <a:cubicBezTo>
                    <a:pt x="10" y="7"/>
                    <a:pt x="9" y="7"/>
                    <a:pt x="8" y="7"/>
                  </a:cubicBezTo>
                  <a:cubicBezTo>
                    <a:pt x="8" y="3"/>
                    <a:pt x="8" y="3"/>
                    <a:pt x="8" y="3"/>
                  </a:cubicBezTo>
                  <a:cubicBezTo>
                    <a:pt x="8" y="2"/>
                    <a:pt x="7" y="1"/>
                    <a:pt x="6" y="1"/>
                  </a:cubicBezTo>
                  <a:cubicBezTo>
                    <a:pt x="5" y="1"/>
                    <a:pt x="5" y="2"/>
                    <a:pt x="5" y="3"/>
                  </a:cubicBezTo>
                  <a:cubicBezTo>
                    <a:pt x="5" y="8"/>
                    <a:pt x="5" y="8"/>
                    <a:pt x="5" y="8"/>
                  </a:cubicBezTo>
                  <a:cubicBezTo>
                    <a:pt x="4" y="9"/>
                    <a:pt x="3" y="9"/>
                    <a:pt x="2" y="10"/>
                  </a:cubicBezTo>
                  <a:cubicBezTo>
                    <a:pt x="1" y="11"/>
                    <a:pt x="1" y="12"/>
                    <a:pt x="0" y="13"/>
                  </a:cubicBezTo>
                  <a:cubicBezTo>
                    <a:pt x="0" y="14"/>
                    <a:pt x="0" y="16"/>
                    <a:pt x="0" y="17"/>
                  </a:cubicBezTo>
                  <a:cubicBezTo>
                    <a:pt x="0" y="18"/>
                    <a:pt x="1" y="20"/>
                    <a:pt x="1" y="21"/>
                  </a:cubicBezTo>
                  <a:cubicBezTo>
                    <a:pt x="2" y="22"/>
                    <a:pt x="3" y="22"/>
                    <a:pt x="3" y="23"/>
                  </a:cubicBezTo>
                  <a:cubicBezTo>
                    <a:pt x="4" y="24"/>
                    <a:pt x="5" y="24"/>
                    <a:pt x="7" y="25"/>
                  </a:cubicBezTo>
                  <a:cubicBezTo>
                    <a:pt x="7" y="25"/>
                    <a:pt x="7" y="25"/>
                    <a:pt x="7" y="25"/>
                  </a:cubicBezTo>
                  <a:cubicBezTo>
                    <a:pt x="9" y="36"/>
                    <a:pt x="9" y="36"/>
                    <a:pt x="9" y="36"/>
                  </a:cubicBezTo>
                  <a:cubicBezTo>
                    <a:pt x="8" y="36"/>
                    <a:pt x="7" y="36"/>
                    <a:pt x="6" y="36"/>
                  </a:cubicBezTo>
                  <a:cubicBezTo>
                    <a:pt x="5" y="35"/>
                    <a:pt x="4" y="35"/>
                    <a:pt x="2" y="35"/>
                  </a:cubicBezTo>
                  <a:cubicBezTo>
                    <a:pt x="2" y="35"/>
                    <a:pt x="2" y="35"/>
                    <a:pt x="2" y="36"/>
                  </a:cubicBezTo>
                  <a:cubicBezTo>
                    <a:pt x="2" y="36"/>
                    <a:pt x="2" y="37"/>
                    <a:pt x="2" y="37"/>
                  </a:cubicBezTo>
                  <a:cubicBezTo>
                    <a:pt x="1" y="38"/>
                    <a:pt x="1" y="39"/>
                    <a:pt x="1" y="39"/>
                  </a:cubicBezTo>
                  <a:cubicBezTo>
                    <a:pt x="2" y="40"/>
                    <a:pt x="2" y="40"/>
                    <a:pt x="2" y="40"/>
                  </a:cubicBezTo>
                  <a:cubicBezTo>
                    <a:pt x="3" y="41"/>
                    <a:pt x="4" y="41"/>
                    <a:pt x="5" y="41"/>
                  </a:cubicBezTo>
                  <a:cubicBezTo>
                    <a:pt x="7" y="41"/>
                    <a:pt x="8" y="41"/>
                    <a:pt x="9" y="41"/>
                  </a:cubicBezTo>
                  <a:cubicBezTo>
                    <a:pt x="10" y="47"/>
                    <a:pt x="10" y="47"/>
                    <a:pt x="10" y="47"/>
                  </a:cubicBezTo>
                  <a:cubicBezTo>
                    <a:pt x="10" y="47"/>
                    <a:pt x="11" y="48"/>
                    <a:pt x="12" y="48"/>
                  </a:cubicBezTo>
                  <a:cubicBezTo>
                    <a:pt x="13" y="48"/>
                    <a:pt x="13" y="47"/>
                    <a:pt x="13" y="46"/>
                  </a:cubicBezTo>
                  <a:cubicBezTo>
                    <a:pt x="12" y="41"/>
                    <a:pt x="12" y="41"/>
                    <a:pt x="12" y="41"/>
                  </a:cubicBezTo>
                  <a:cubicBezTo>
                    <a:pt x="13" y="41"/>
                    <a:pt x="14" y="41"/>
                    <a:pt x="15" y="40"/>
                  </a:cubicBezTo>
                  <a:cubicBezTo>
                    <a:pt x="16" y="46"/>
                    <a:pt x="16" y="46"/>
                    <a:pt x="16" y="46"/>
                  </a:cubicBezTo>
                  <a:cubicBezTo>
                    <a:pt x="16" y="47"/>
                    <a:pt x="17" y="47"/>
                    <a:pt x="18" y="47"/>
                  </a:cubicBezTo>
                  <a:cubicBezTo>
                    <a:pt x="19" y="47"/>
                    <a:pt x="19" y="46"/>
                    <a:pt x="19" y="45"/>
                  </a:cubicBezTo>
                  <a:cubicBezTo>
                    <a:pt x="18" y="39"/>
                    <a:pt x="18" y="39"/>
                    <a:pt x="18" y="39"/>
                  </a:cubicBezTo>
                  <a:cubicBezTo>
                    <a:pt x="19" y="39"/>
                    <a:pt x="20" y="39"/>
                    <a:pt x="21" y="38"/>
                  </a:cubicBezTo>
                  <a:cubicBezTo>
                    <a:pt x="22" y="37"/>
                    <a:pt x="23" y="36"/>
                    <a:pt x="23" y="35"/>
                  </a:cubicBezTo>
                  <a:cubicBezTo>
                    <a:pt x="24" y="33"/>
                    <a:pt x="24" y="32"/>
                    <a:pt x="24" y="30"/>
                  </a:cubicBezTo>
                  <a:cubicBezTo>
                    <a:pt x="24" y="27"/>
                    <a:pt x="22" y="25"/>
                    <a:pt x="21" y="24"/>
                  </a:cubicBezTo>
                  <a:cubicBezTo>
                    <a:pt x="20" y="23"/>
                    <a:pt x="18" y="22"/>
                    <a:pt x="16" y="21"/>
                  </a:cubicBezTo>
                  <a:close/>
                  <a:moveTo>
                    <a:pt x="15" y="35"/>
                  </a:moveTo>
                  <a:cubicBezTo>
                    <a:pt x="14" y="35"/>
                    <a:pt x="13" y="35"/>
                    <a:pt x="12" y="35"/>
                  </a:cubicBezTo>
                  <a:cubicBezTo>
                    <a:pt x="11" y="26"/>
                    <a:pt x="11" y="26"/>
                    <a:pt x="11" y="26"/>
                  </a:cubicBezTo>
                  <a:cubicBezTo>
                    <a:pt x="12" y="26"/>
                    <a:pt x="13" y="27"/>
                    <a:pt x="14" y="27"/>
                  </a:cubicBezTo>
                  <a:lnTo>
                    <a:pt x="15" y="35"/>
                  </a:lnTo>
                  <a:close/>
                  <a:moveTo>
                    <a:pt x="13" y="20"/>
                  </a:moveTo>
                  <a:cubicBezTo>
                    <a:pt x="12" y="20"/>
                    <a:pt x="11" y="20"/>
                    <a:pt x="10" y="19"/>
                  </a:cubicBezTo>
                  <a:cubicBezTo>
                    <a:pt x="9" y="12"/>
                    <a:pt x="9" y="12"/>
                    <a:pt x="9" y="12"/>
                  </a:cubicBezTo>
                  <a:cubicBezTo>
                    <a:pt x="10" y="12"/>
                    <a:pt x="11" y="12"/>
                    <a:pt x="12" y="12"/>
                  </a:cubicBezTo>
                  <a:lnTo>
                    <a:pt x="13" y="2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0" name="Freeform 86"/>
            <p:cNvSpPr>
              <a:spLocks noEditPoints="1"/>
            </p:cNvSpPr>
            <p:nvPr/>
          </p:nvSpPr>
          <p:spPr bwMode="auto">
            <a:xfrm>
              <a:off x="2113360" y="2592187"/>
              <a:ext cx="210740" cy="166688"/>
            </a:xfrm>
            <a:custGeom>
              <a:avLst/>
              <a:gdLst>
                <a:gd name="T0" fmla="*/ 64 w 82"/>
                <a:gd name="T1" fmla="*/ 1 h 65"/>
                <a:gd name="T2" fmla="*/ 11 w 82"/>
                <a:gd name="T3" fmla="*/ 7 h 65"/>
                <a:gd name="T4" fmla="*/ 0 w 82"/>
                <a:gd name="T5" fmla="*/ 21 h 65"/>
                <a:gd name="T6" fmla="*/ 4 w 82"/>
                <a:gd name="T7" fmla="*/ 54 h 65"/>
                <a:gd name="T8" fmla="*/ 18 w 82"/>
                <a:gd name="T9" fmla="*/ 64 h 65"/>
                <a:gd name="T10" fmla="*/ 71 w 82"/>
                <a:gd name="T11" fmla="*/ 58 h 65"/>
                <a:gd name="T12" fmla="*/ 82 w 82"/>
                <a:gd name="T13" fmla="*/ 44 h 65"/>
                <a:gd name="T14" fmla="*/ 77 w 82"/>
                <a:gd name="T15" fmla="*/ 11 h 65"/>
                <a:gd name="T16" fmla="*/ 64 w 82"/>
                <a:gd name="T17" fmla="*/ 1 h 65"/>
                <a:gd name="T18" fmla="*/ 11 w 82"/>
                <a:gd name="T19" fmla="*/ 13 h 65"/>
                <a:gd name="T20" fmla="*/ 65 w 82"/>
                <a:gd name="T21" fmla="*/ 6 h 65"/>
                <a:gd name="T22" fmla="*/ 72 w 82"/>
                <a:gd name="T23" fmla="*/ 12 h 65"/>
                <a:gd name="T24" fmla="*/ 73 w 82"/>
                <a:gd name="T25" fmla="*/ 15 h 65"/>
                <a:gd name="T26" fmla="*/ 6 w 82"/>
                <a:gd name="T27" fmla="*/ 23 h 65"/>
                <a:gd name="T28" fmla="*/ 6 w 82"/>
                <a:gd name="T29" fmla="*/ 20 h 65"/>
                <a:gd name="T30" fmla="*/ 11 w 82"/>
                <a:gd name="T31" fmla="*/ 13 h 65"/>
                <a:gd name="T32" fmla="*/ 70 w 82"/>
                <a:gd name="T33" fmla="*/ 52 h 65"/>
                <a:gd name="T34" fmla="*/ 17 w 82"/>
                <a:gd name="T35" fmla="*/ 59 h 65"/>
                <a:gd name="T36" fmla="*/ 10 w 82"/>
                <a:gd name="T37" fmla="*/ 53 h 65"/>
                <a:gd name="T38" fmla="*/ 7 w 82"/>
                <a:gd name="T39" fmla="*/ 36 h 65"/>
                <a:gd name="T40" fmla="*/ 74 w 82"/>
                <a:gd name="T41" fmla="*/ 28 h 65"/>
                <a:gd name="T42" fmla="*/ 76 w 82"/>
                <a:gd name="T43" fmla="*/ 45 h 65"/>
                <a:gd name="T44" fmla="*/ 70 w 82"/>
                <a:gd name="T45" fmla="*/ 5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5">
                  <a:moveTo>
                    <a:pt x="64" y="1"/>
                  </a:moveTo>
                  <a:cubicBezTo>
                    <a:pt x="11" y="7"/>
                    <a:pt x="11" y="7"/>
                    <a:pt x="11" y="7"/>
                  </a:cubicBezTo>
                  <a:cubicBezTo>
                    <a:pt x="4" y="8"/>
                    <a:pt x="0" y="14"/>
                    <a:pt x="0" y="21"/>
                  </a:cubicBezTo>
                  <a:cubicBezTo>
                    <a:pt x="4" y="54"/>
                    <a:pt x="4" y="54"/>
                    <a:pt x="4" y="54"/>
                  </a:cubicBezTo>
                  <a:cubicBezTo>
                    <a:pt x="5" y="60"/>
                    <a:pt x="11" y="65"/>
                    <a:pt x="18" y="64"/>
                  </a:cubicBezTo>
                  <a:cubicBezTo>
                    <a:pt x="71" y="58"/>
                    <a:pt x="71" y="58"/>
                    <a:pt x="71" y="58"/>
                  </a:cubicBezTo>
                  <a:cubicBezTo>
                    <a:pt x="78" y="57"/>
                    <a:pt x="82" y="51"/>
                    <a:pt x="82" y="44"/>
                  </a:cubicBezTo>
                  <a:cubicBezTo>
                    <a:pt x="77" y="11"/>
                    <a:pt x="77" y="11"/>
                    <a:pt x="77" y="11"/>
                  </a:cubicBezTo>
                  <a:cubicBezTo>
                    <a:pt x="77" y="5"/>
                    <a:pt x="71" y="0"/>
                    <a:pt x="64" y="1"/>
                  </a:cubicBezTo>
                  <a:close/>
                  <a:moveTo>
                    <a:pt x="11" y="13"/>
                  </a:moveTo>
                  <a:cubicBezTo>
                    <a:pt x="65" y="6"/>
                    <a:pt x="65" y="6"/>
                    <a:pt x="65" y="6"/>
                  </a:cubicBezTo>
                  <a:cubicBezTo>
                    <a:pt x="68" y="6"/>
                    <a:pt x="72" y="8"/>
                    <a:pt x="72" y="12"/>
                  </a:cubicBezTo>
                  <a:cubicBezTo>
                    <a:pt x="73" y="15"/>
                    <a:pt x="73" y="15"/>
                    <a:pt x="73" y="15"/>
                  </a:cubicBezTo>
                  <a:cubicBezTo>
                    <a:pt x="6" y="23"/>
                    <a:pt x="6" y="23"/>
                    <a:pt x="6" y="23"/>
                  </a:cubicBezTo>
                  <a:cubicBezTo>
                    <a:pt x="6" y="20"/>
                    <a:pt x="6" y="20"/>
                    <a:pt x="6" y="20"/>
                  </a:cubicBezTo>
                  <a:cubicBezTo>
                    <a:pt x="5" y="16"/>
                    <a:pt x="8" y="13"/>
                    <a:pt x="11" y="13"/>
                  </a:cubicBezTo>
                  <a:close/>
                  <a:moveTo>
                    <a:pt x="70" y="52"/>
                  </a:moveTo>
                  <a:cubicBezTo>
                    <a:pt x="17" y="59"/>
                    <a:pt x="17" y="59"/>
                    <a:pt x="17" y="59"/>
                  </a:cubicBezTo>
                  <a:cubicBezTo>
                    <a:pt x="13" y="59"/>
                    <a:pt x="10" y="57"/>
                    <a:pt x="10" y="53"/>
                  </a:cubicBezTo>
                  <a:cubicBezTo>
                    <a:pt x="7" y="36"/>
                    <a:pt x="7" y="36"/>
                    <a:pt x="7" y="36"/>
                  </a:cubicBezTo>
                  <a:cubicBezTo>
                    <a:pt x="74" y="28"/>
                    <a:pt x="74" y="28"/>
                    <a:pt x="74" y="28"/>
                  </a:cubicBezTo>
                  <a:cubicBezTo>
                    <a:pt x="76" y="45"/>
                    <a:pt x="76" y="45"/>
                    <a:pt x="76" y="45"/>
                  </a:cubicBezTo>
                  <a:cubicBezTo>
                    <a:pt x="77" y="48"/>
                    <a:pt x="74" y="52"/>
                    <a:pt x="70" y="5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1" name="Freeform 87"/>
            <p:cNvSpPr/>
            <p:nvPr/>
          </p:nvSpPr>
          <p:spPr bwMode="auto">
            <a:xfrm>
              <a:off x="2146697" y="2682675"/>
              <a:ext cx="97631" cy="25004"/>
            </a:xfrm>
            <a:custGeom>
              <a:avLst/>
              <a:gdLst>
                <a:gd name="T0" fmla="*/ 38 w 38"/>
                <a:gd name="T1" fmla="*/ 3 h 10"/>
                <a:gd name="T2" fmla="*/ 35 w 38"/>
                <a:gd name="T3" fmla="*/ 6 h 10"/>
                <a:gd name="T4" fmla="*/ 3 w 38"/>
                <a:gd name="T5" fmla="*/ 10 h 10"/>
                <a:gd name="T6" fmla="*/ 0 w 38"/>
                <a:gd name="T7" fmla="*/ 7 h 10"/>
                <a:gd name="T8" fmla="*/ 0 w 38"/>
                <a:gd name="T9" fmla="*/ 7 h 10"/>
                <a:gd name="T10" fmla="*/ 3 w 38"/>
                <a:gd name="T11" fmla="*/ 4 h 10"/>
                <a:gd name="T12" fmla="*/ 35 w 38"/>
                <a:gd name="T13" fmla="*/ 1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6"/>
                    <a:pt x="35" y="6"/>
                  </a:cubicBezTo>
                  <a:cubicBezTo>
                    <a:pt x="3" y="10"/>
                    <a:pt x="3" y="10"/>
                    <a:pt x="3" y="10"/>
                  </a:cubicBezTo>
                  <a:cubicBezTo>
                    <a:pt x="2" y="10"/>
                    <a:pt x="0" y="9"/>
                    <a:pt x="0" y="7"/>
                  </a:cubicBezTo>
                  <a:cubicBezTo>
                    <a:pt x="0" y="7"/>
                    <a:pt x="0" y="7"/>
                    <a:pt x="0" y="7"/>
                  </a:cubicBezTo>
                  <a:cubicBezTo>
                    <a:pt x="0" y="6"/>
                    <a:pt x="1" y="5"/>
                    <a:pt x="3" y="4"/>
                  </a:cubicBezTo>
                  <a:cubicBezTo>
                    <a:pt x="35" y="1"/>
                    <a:pt x="35" y="1"/>
                    <a:pt x="35" y="1"/>
                  </a:cubicBezTo>
                  <a:cubicBezTo>
                    <a:pt x="36" y="0"/>
                    <a:pt x="38" y="1"/>
                    <a:pt x="38"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2" name="Freeform 88"/>
            <p:cNvSpPr/>
            <p:nvPr/>
          </p:nvSpPr>
          <p:spPr bwMode="auto">
            <a:xfrm>
              <a:off x="2149078" y="2713632"/>
              <a:ext cx="59531" cy="17860"/>
            </a:xfrm>
            <a:custGeom>
              <a:avLst/>
              <a:gdLst>
                <a:gd name="T0" fmla="*/ 23 w 23"/>
                <a:gd name="T1" fmla="*/ 2 h 7"/>
                <a:gd name="T2" fmla="*/ 20 w 23"/>
                <a:gd name="T3" fmla="*/ 5 h 7"/>
                <a:gd name="T4" fmla="*/ 3 w 23"/>
                <a:gd name="T5" fmla="*/ 7 h 7"/>
                <a:gd name="T6" fmla="*/ 0 w 23"/>
                <a:gd name="T7" fmla="*/ 5 h 7"/>
                <a:gd name="T8" fmla="*/ 0 w 23"/>
                <a:gd name="T9" fmla="*/ 5 h 7"/>
                <a:gd name="T10" fmla="*/ 3 w 23"/>
                <a:gd name="T11" fmla="*/ 2 h 7"/>
                <a:gd name="T12" fmla="*/ 20 w 23"/>
                <a:gd name="T13" fmla="*/ 0 h 7"/>
                <a:gd name="T14" fmla="*/ 23 w 23"/>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
                  <a:moveTo>
                    <a:pt x="23" y="2"/>
                  </a:moveTo>
                  <a:cubicBezTo>
                    <a:pt x="23" y="4"/>
                    <a:pt x="22" y="5"/>
                    <a:pt x="20" y="5"/>
                  </a:cubicBezTo>
                  <a:cubicBezTo>
                    <a:pt x="3" y="7"/>
                    <a:pt x="3" y="7"/>
                    <a:pt x="3" y="7"/>
                  </a:cubicBezTo>
                  <a:cubicBezTo>
                    <a:pt x="2" y="7"/>
                    <a:pt x="1" y="6"/>
                    <a:pt x="0" y="5"/>
                  </a:cubicBezTo>
                  <a:cubicBezTo>
                    <a:pt x="0" y="5"/>
                    <a:pt x="0" y="5"/>
                    <a:pt x="0" y="5"/>
                  </a:cubicBezTo>
                  <a:cubicBezTo>
                    <a:pt x="0" y="4"/>
                    <a:pt x="1" y="2"/>
                    <a:pt x="3" y="2"/>
                  </a:cubicBezTo>
                  <a:cubicBezTo>
                    <a:pt x="20" y="0"/>
                    <a:pt x="20" y="0"/>
                    <a:pt x="20" y="0"/>
                  </a:cubicBezTo>
                  <a:cubicBezTo>
                    <a:pt x="21" y="0"/>
                    <a:pt x="22" y="1"/>
                    <a:pt x="23"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3" name="Freeform 89"/>
            <p:cNvSpPr>
              <a:spLocks noEditPoints="1"/>
            </p:cNvSpPr>
            <p:nvPr/>
          </p:nvSpPr>
          <p:spPr bwMode="auto">
            <a:xfrm>
              <a:off x="1577578" y="2439788"/>
              <a:ext cx="30956" cy="59531"/>
            </a:xfrm>
            <a:custGeom>
              <a:avLst/>
              <a:gdLst>
                <a:gd name="T0" fmla="*/ 8 w 12"/>
                <a:gd name="T1" fmla="*/ 10 h 23"/>
                <a:gd name="T2" fmla="*/ 8 w 12"/>
                <a:gd name="T3" fmla="*/ 5 h 23"/>
                <a:gd name="T4" fmla="*/ 8 w 12"/>
                <a:gd name="T5" fmla="*/ 5 h 23"/>
                <a:gd name="T6" fmla="*/ 9 w 12"/>
                <a:gd name="T7" fmla="*/ 5 h 23"/>
                <a:gd name="T8" fmla="*/ 10 w 12"/>
                <a:gd name="T9" fmla="*/ 5 h 23"/>
                <a:gd name="T10" fmla="*/ 10 w 12"/>
                <a:gd name="T11" fmla="*/ 4 h 23"/>
                <a:gd name="T12" fmla="*/ 10 w 12"/>
                <a:gd name="T13" fmla="*/ 3 h 23"/>
                <a:gd name="T14" fmla="*/ 10 w 12"/>
                <a:gd name="T15" fmla="*/ 3 h 23"/>
                <a:gd name="T16" fmla="*/ 9 w 12"/>
                <a:gd name="T17" fmla="*/ 3 h 23"/>
                <a:gd name="T18" fmla="*/ 9 w 12"/>
                <a:gd name="T19" fmla="*/ 2 h 23"/>
                <a:gd name="T20" fmla="*/ 7 w 12"/>
                <a:gd name="T21" fmla="*/ 2 h 23"/>
                <a:gd name="T22" fmla="*/ 7 w 12"/>
                <a:gd name="T23" fmla="*/ 0 h 23"/>
                <a:gd name="T24" fmla="*/ 6 w 12"/>
                <a:gd name="T25" fmla="*/ 0 h 23"/>
                <a:gd name="T26" fmla="*/ 6 w 12"/>
                <a:gd name="T27" fmla="*/ 1 h 23"/>
                <a:gd name="T28" fmla="*/ 6 w 12"/>
                <a:gd name="T29" fmla="*/ 3 h 23"/>
                <a:gd name="T30" fmla="*/ 6 w 12"/>
                <a:gd name="T31" fmla="*/ 3 h 23"/>
                <a:gd name="T32" fmla="*/ 5 w 12"/>
                <a:gd name="T33" fmla="*/ 3 h 23"/>
                <a:gd name="T34" fmla="*/ 4 w 12"/>
                <a:gd name="T35" fmla="*/ 1 h 23"/>
                <a:gd name="T36" fmla="*/ 3 w 12"/>
                <a:gd name="T37" fmla="*/ 0 h 23"/>
                <a:gd name="T38" fmla="*/ 3 w 12"/>
                <a:gd name="T39" fmla="*/ 1 h 23"/>
                <a:gd name="T40" fmla="*/ 3 w 12"/>
                <a:gd name="T41" fmla="*/ 3 h 23"/>
                <a:gd name="T42" fmla="*/ 2 w 12"/>
                <a:gd name="T43" fmla="*/ 4 h 23"/>
                <a:gd name="T44" fmla="*/ 1 w 12"/>
                <a:gd name="T45" fmla="*/ 6 h 23"/>
                <a:gd name="T46" fmla="*/ 1 w 12"/>
                <a:gd name="T47" fmla="*/ 8 h 23"/>
                <a:gd name="T48" fmla="*/ 1 w 12"/>
                <a:gd name="T49" fmla="*/ 9 h 23"/>
                <a:gd name="T50" fmla="*/ 2 w 12"/>
                <a:gd name="T51" fmla="*/ 11 h 23"/>
                <a:gd name="T52" fmla="*/ 4 w 12"/>
                <a:gd name="T53" fmla="*/ 12 h 23"/>
                <a:gd name="T54" fmla="*/ 4 w 12"/>
                <a:gd name="T55" fmla="*/ 12 h 23"/>
                <a:gd name="T56" fmla="*/ 5 w 12"/>
                <a:gd name="T57" fmla="*/ 17 h 23"/>
                <a:gd name="T58" fmla="*/ 3 w 12"/>
                <a:gd name="T59" fmla="*/ 17 h 23"/>
                <a:gd name="T60" fmla="*/ 2 w 12"/>
                <a:gd name="T61" fmla="*/ 16 h 23"/>
                <a:gd name="T62" fmla="*/ 1 w 12"/>
                <a:gd name="T63" fmla="*/ 17 h 23"/>
                <a:gd name="T64" fmla="*/ 1 w 12"/>
                <a:gd name="T65" fmla="*/ 18 h 23"/>
                <a:gd name="T66" fmla="*/ 1 w 12"/>
                <a:gd name="T67" fmla="*/ 19 h 23"/>
                <a:gd name="T68" fmla="*/ 1 w 12"/>
                <a:gd name="T69" fmla="*/ 19 h 23"/>
                <a:gd name="T70" fmla="*/ 3 w 12"/>
                <a:gd name="T71" fmla="*/ 19 h 23"/>
                <a:gd name="T72" fmla="*/ 5 w 12"/>
                <a:gd name="T73" fmla="*/ 20 h 23"/>
                <a:gd name="T74" fmla="*/ 5 w 12"/>
                <a:gd name="T75" fmla="*/ 22 h 23"/>
                <a:gd name="T76" fmla="*/ 6 w 12"/>
                <a:gd name="T77" fmla="*/ 23 h 23"/>
                <a:gd name="T78" fmla="*/ 7 w 12"/>
                <a:gd name="T79" fmla="*/ 22 h 23"/>
                <a:gd name="T80" fmla="*/ 7 w 12"/>
                <a:gd name="T81" fmla="*/ 19 h 23"/>
                <a:gd name="T82" fmla="*/ 8 w 12"/>
                <a:gd name="T83" fmla="*/ 19 h 23"/>
                <a:gd name="T84" fmla="*/ 8 w 12"/>
                <a:gd name="T85" fmla="*/ 22 h 23"/>
                <a:gd name="T86" fmla="*/ 9 w 12"/>
                <a:gd name="T87" fmla="*/ 22 h 23"/>
                <a:gd name="T88" fmla="*/ 10 w 12"/>
                <a:gd name="T89" fmla="*/ 22 h 23"/>
                <a:gd name="T90" fmla="*/ 9 w 12"/>
                <a:gd name="T91" fmla="*/ 19 h 23"/>
                <a:gd name="T92" fmla="*/ 11 w 12"/>
                <a:gd name="T93" fmla="*/ 18 h 23"/>
                <a:gd name="T94" fmla="*/ 12 w 12"/>
                <a:gd name="T95" fmla="*/ 16 h 23"/>
                <a:gd name="T96" fmla="*/ 12 w 12"/>
                <a:gd name="T97" fmla="*/ 14 h 23"/>
                <a:gd name="T98" fmla="*/ 11 w 12"/>
                <a:gd name="T99" fmla="*/ 11 h 23"/>
                <a:gd name="T100" fmla="*/ 8 w 12"/>
                <a:gd name="T101" fmla="*/ 10 h 23"/>
                <a:gd name="T102" fmla="*/ 8 w 12"/>
                <a:gd name="T103" fmla="*/ 16 h 23"/>
                <a:gd name="T104" fmla="*/ 6 w 12"/>
                <a:gd name="T105" fmla="*/ 17 h 23"/>
                <a:gd name="T106" fmla="*/ 6 w 12"/>
                <a:gd name="T107" fmla="*/ 12 h 23"/>
                <a:gd name="T108" fmla="*/ 7 w 12"/>
                <a:gd name="T109" fmla="*/ 13 h 23"/>
                <a:gd name="T110" fmla="*/ 8 w 12"/>
                <a:gd name="T111" fmla="*/ 16 h 23"/>
                <a:gd name="T112" fmla="*/ 7 w 12"/>
                <a:gd name="T113" fmla="*/ 9 h 23"/>
                <a:gd name="T114" fmla="*/ 5 w 12"/>
                <a:gd name="T115" fmla="*/ 9 h 23"/>
                <a:gd name="T116" fmla="*/ 5 w 12"/>
                <a:gd name="T117" fmla="*/ 5 h 23"/>
                <a:gd name="T118" fmla="*/ 6 w 12"/>
                <a:gd name="T119" fmla="*/ 5 h 23"/>
                <a:gd name="T120" fmla="*/ 7 w 12"/>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5"/>
                    <a:pt x="8" y="5"/>
                    <a:pt x="8" y="5"/>
                  </a:cubicBezTo>
                  <a:cubicBezTo>
                    <a:pt x="8" y="5"/>
                    <a:pt x="8" y="5"/>
                    <a:pt x="8" y="5"/>
                  </a:cubicBezTo>
                  <a:cubicBezTo>
                    <a:pt x="9" y="5"/>
                    <a:pt x="9" y="5"/>
                    <a:pt x="9" y="5"/>
                  </a:cubicBezTo>
                  <a:cubicBezTo>
                    <a:pt x="10" y="5"/>
                    <a:pt x="10" y="5"/>
                    <a:pt x="10" y="5"/>
                  </a:cubicBezTo>
                  <a:cubicBezTo>
                    <a:pt x="10" y="5"/>
                    <a:pt x="10" y="4"/>
                    <a:pt x="10" y="4"/>
                  </a:cubicBezTo>
                  <a:cubicBezTo>
                    <a:pt x="10" y="4"/>
                    <a:pt x="10" y="3"/>
                    <a:pt x="10" y="3"/>
                  </a:cubicBezTo>
                  <a:cubicBezTo>
                    <a:pt x="10" y="3"/>
                    <a:pt x="10" y="3"/>
                    <a:pt x="10" y="3"/>
                  </a:cubicBezTo>
                  <a:cubicBezTo>
                    <a:pt x="10" y="3"/>
                    <a:pt x="9" y="3"/>
                    <a:pt x="9" y="3"/>
                  </a:cubicBezTo>
                  <a:cubicBezTo>
                    <a:pt x="9" y="2"/>
                    <a:pt x="9" y="2"/>
                    <a:pt x="9" y="2"/>
                  </a:cubicBezTo>
                  <a:cubicBezTo>
                    <a:pt x="8" y="2"/>
                    <a:pt x="8" y="2"/>
                    <a:pt x="7" y="2"/>
                  </a:cubicBezTo>
                  <a:cubicBezTo>
                    <a:pt x="7" y="0"/>
                    <a:pt x="7" y="0"/>
                    <a:pt x="7" y="0"/>
                  </a:cubicBezTo>
                  <a:cubicBezTo>
                    <a:pt x="7" y="0"/>
                    <a:pt x="7" y="0"/>
                    <a:pt x="6" y="0"/>
                  </a:cubicBezTo>
                  <a:cubicBezTo>
                    <a:pt x="6" y="0"/>
                    <a:pt x="6" y="0"/>
                    <a:pt x="6" y="1"/>
                  </a:cubicBezTo>
                  <a:cubicBezTo>
                    <a:pt x="6" y="3"/>
                    <a:pt x="6" y="3"/>
                    <a:pt x="6" y="3"/>
                  </a:cubicBezTo>
                  <a:cubicBezTo>
                    <a:pt x="6" y="3"/>
                    <a:pt x="6" y="3"/>
                    <a:pt x="6" y="3"/>
                  </a:cubicBezTo>
                  <a:cubicBezTo>
                    <a:pt x="5" y="3"/>
                    <a:pt x="5" y="3"/>
                    <a:pt x="5" y="3"/>
                  </a:cubicBezTo>
                  <a:cubicBezTo>
                    <a:pt x="4" y="1"/>
                    <a:pt x="4" y="1"/>
                    <a:pt x="4" y="1"/>
                  </a:cubicBezTo>
                  <a:cubicBezTo>
                    <a:pt x="4" y="0"/>
                    <a:pt x="4" y="0"/>
                    <a:pt x="3" y="0"/>
                  </a:cubicBezTo>
                  <a:cubicBezTo>
                    <a:pt x="3" y="0"/>
                    <a:pt x="3" y="0"/>
                    <a:pt x="3" y="1"/>
                  </a:cubicBezTo>
                  <a:cubicBezTo>
                    <a:pt x="3" y="3"/>
                    <a:pt x="3" y="3"/>
                    <a:pt x="3" y="3"/>
                  </a:cubicBezTo>
                  <a:cubicBezTo>
                    <a:pt x="2" y="4"/>
                    <a:pt x="2" y="4"/>
                    <a:pt x="2" y="4"/>
                  </a:cubicBezTo>
                  <a:cubicBezTo>
                    <a:pt x="1" y="5"/>
                    <a:pt x="1" y="5"/>
                    <a:pt x="1" y="6"/>
                  </a:cubicBezTo>
                  <a:cubicBezTo>
                    <a:pt x="0" y="6"/>
                    <a:pt x="0" y="7"/>
                    <a:pt x="1" y="8"/>
                  </a:cubicBezTo>
                  <a:cubicBezTo>
                    <a:pt x="1" y="8"/>
                    <a:pt x="1" y="9"/>
                    <a:pt x="1" y="9"/>
                  </a:cubicBezTo>
                  <a:cubicBezTo>
                    <a:pt x="1" y="10"/>
                    <a:pt x="2" y="10"/>
                    <a:pt x="2" y="11"/>
                  </a:cubicBezTo>
                  <a:cubicBezTo>
                    <a:pt x="3" y="11"/>
                    <a:pt x="3" y="11"/>
                    <a:pt x="4" y="12"/>
                  </a:cubicBezTo>
                  <a:cubicBezTo>
                    <a:pt x="4" y="12"/>
                    <a:pt x="4" y="12"/>
                    <a:pt x="4" y="12"/>
                  </a:cubicBezTo>
                  <a:cubicBezTo>
                    <a:pt x="5" y="17"/>
                    <a:pt x="5" y="17"/>
                    <a:pt x="5" y="17"/>
                  </a:cubicBezTo>
                  <a:cubicBezTo>
                    <a:pt x="4" y="17"/>
                    <a:pt x="4" y="17"/>
                    <a:pt x="3" y="17"/>
                  </a:cubicBezTo>
                  <a:cubicBezTo>
                    <a:pt x="3" y="17"/>
                    <a:pt x="2" y="17"/>
                    <a:pt x="2" y="16"/>
                  </a:cubicBezTo>
                  <a:cubicBezTo>
                    <a:pt x="2" y="16"/>
                    <a:pt x="2" y="17"/>
                    <a:pt x="1" y="17"/>
                  </a:cubicBezTo>
                  <a:cubicBezTo>
                    <a:pt x="1" y="17"/>
                    <a:pt x="1" y="17"/>
                    <a:pt x="1" y="18"/>
                  </a:cubicBezTo>
                  <a:cubicBezTo>
                    <a:pt x="1" y="18"/>
                    <a:pt x="1" y="18"/>
                    <a:pt x="1" y="19"/>
                  </a:cubicBezTo>
                  <a:cubicBezTo>
                    <a:pt x="1" y="19"/>
                    <a:pt x="1" y="19"/>
                    <a:pt x="1" y="19"/>
                  </a:cubicBezTo>
                  <a:cubicBezTo>
                    <a:pt x="2" y="19"/>
                    <a:pt x="2" y="19"/>
                    <a:pt x="3" y="19"/>
                  </a:cubicBezTo>
                  <a:cubicBezTo>
                    <a:pt x="4" y="20"/>
                    <a:pt x="4" y="20"/>
                    <a:pt x="5" y="20"/>
                  </a:cubicBezTo>
                  <a:cubicBezTo>
                    <a:pt x="5" y="22"/>
                    <a:pt x="5" y="22"/>
                    <a:pt x="5" y="22"/>
                  </a:cubicBezTo>
                  <a:cubicBezTo>
                    <a:pt x="5" y="22"/>
                    <a:pt x="6" y="23"/>
                    <a:pt x="6" y="23"/>
                  </a:cubicBezTo>
                  <a:cubicBezTo>
                    <a:pt x="7" y="23"/>
                    <a:pt x="7" y="22"/>
                    <a:pt x="7" y="22"/>
                  </a:cubicBezTo>
                  <a:cubicBezTo>
                    <a:pt x="7" y="19"/>
                    <a:pt x="7" y="19"/>
                    <a:pt x="7" y="19"/>
                  </a:cubicBezTo>
                  <a:cubicBezTo>
                    <a:pt x="7" y="19"/>
                    <a:pt x="8" y="19"/>
                    <a:pt x="8" y="19"/>
                  </a:cubicBezTo>
                  <a:cubicBezTo>
                    <a:pt x="8" y="22"/>
                    <a:pt x="8" y="22"/>
                    <a:pt x="8" y="22"/>
                  </a:cubicBezTo>
                  <a:cubicBezTo>
                    <a:pt x="8" y="22"/>
                    <a:pt x="9" y="22"/>
                    <a:pt x="9" y="22"/>
                  </a:cubicBezTo>
                  <a:cubicBezTo>
                    <a:pt x="10" y="22"/>
                    <a:pt x="10" y="22"/>
                    <a:pt x="10" y="22"/>
                  </a:cubicBezTo>
                  <a:cubicBezTo>
                    <a:pt x="9" y="19"/>
                    <a:pt x="9" y="19"/>
                    <a:pt x="9" y="19"/>
                  </a:cubicBezTo>
                  <a:cubicBezTo>
                    <a:pt x="10" y="18"/>
                    <a:pt x="10" y="18"/>
                    <a:pt x="11" y="18"/>
                  </a:cubicBezTo>
                  <a:cubicBezTo>
                    <a:pt x="11" y="17"/>
                    <a:pt x="12" y="17"/>
                    <a:pt x="12" y="16"/>
                  </a:cubicBezTo>
                  <a:cubicBezTo>
                    <a:pt x="12" y="16"/>
                    <a:pt x="12" y="15"/>
                    <a:pt x="12" y="14"/>
                  </a:cubicBezTo>
                  <a:cubicBezTo>
                    <a:pt x="12" y="13"/>
                    <a:pt x="11" y="12"/>
                    <a:pt x="11" y="11"/>
                  </a:cubicBezTo>
                  <a:cubicBezTo>
                    <a:pt x="10" y="11"/>
                    <a:pt x="9" y="10"/>
                    <a:pt x="8" y="10"/>
                  </a:cubicBezTo>
                  <a:close/>
                  <a:moveTo>
                    <a:pt x="8" y="16"/>
                  </a:moveTo>
                  <a:cubicBezTo>
                    <a:pt x="7" y="16"/>
                    <a:pt x="7" y="17"/>
                    <a:pt x="6" y="17"/>
                  </a:cubicBezTo>
                  <a:cubicBezTo>
                    <a:pt x="6" y="12"/>
                    <a:pt x="6" y="12"/>
                    <a:pt x="6" y="12"/>
                  </a:cubicBezTo>
                  <a:cubicBezTo>
                    <a:pt x="6" y="12"/>
                    <a:pt x="7" y="12"/>
                    <a:pt x="7" y="13"/>
                  </a:cubicBezTo>
                  <a:lnTo>
                    <a:pt x="8" y="16"/>
                  </a:lnTo>
                  <a:close/>
                  <a:moveTo>
                    <a:pt x="7" y="9"/>
                  </a:moveTo>
                  <a:cubicBezTo>
                    <a:pt x="6" y="9"/>
                    <a:pt x="6" y="9"/>
                    <a:pt x="5" y="9"/>
                  </a:cubicBezTo>
                  <a:cubicBezTo>
                    <a:pt x="5" y="5"/>
                    <a:pt x="5" y="5"/>
                    <a:pt x="5" y="5"/>
                  </a:cubicBezTo>
                  <a:cubicBezTo>
                    <a:pt x="5" y="5"/>
                    <a:pt x="6" y="5"/>
                    <a:pt x="6" y="5"/>
                  </a:cubicBezTo>
                  <a:lnTo>
                    <a:pt x="7"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4" name="Freeform 90"/>
            <p:cNvSpPr>
              <a:spLocks noEditPoints="1"/>
            </p:cNvSpPr>
            <p:nvPr/>
          </p:nvSpPr>
          <p:spPr bwMode="auto">
            <a:xfrm>
              <a:off x="1531144" y="2406450"/>
              <a:ext cx="123825" cy="180975"/>
            </a:xfrm>
            <a:custGeom>
              <a:avLst/>
              <a:gdLst>
                <a:gd name="T0" fmla="*/ 46 w 48"/>
                <a:gd name="T1" fmla="*/ 22 h 70"/>
                <a:gd name="T2" fmla="*/ 21 w 48"/>
                <a:gd name="T3" fmla="*/ 2 h 70"/>
                <a:gd name="T4" fmla="*/ 2 w 48"/>
                <a:gd name="T5" fmla="*/ 27 h 70"/>
                <a:gd name="T6" fmla="*/ 21 w 48"/>
                <a:gd name="T7" fmla="*/ 46 h 70"/>
                <a:gd name="T8" fmla="*/ 23 w 48"/>
                <a:gd name="T9" fmla="*/ 66 h 70"/>
                <a:gd name="T10" fmla="*/ 27 w 48"/>
                <a:gd name="T11" fmla="*/ 69 h 70"/>
                <a:gd name="T12" fmla="*/ 32 w 48"/>
                <a:gd name="T13" fmla="*/ 69 h 70"/>
                <a:gd name="T14" fmla="*/ 35 w 48"/>
                <a:gd name="T15" fmla="*/ 64 h 70"/>
                <a:gd name="T16" fmla="*/ 33 w 48"/>
                <a:gd name="T17" fmla="*/ 45 h 70"/>
                <a:gd name="T18" fmla="*/ 46 w 48"/>
                <a:gd name="T19" fmla="*/ 22 h 70"/>
                <a:gd name="T20" fmla="*/ 26 w 48"/>
                <a:gd name="T21" fmla="*/ 40 h 70"/>
                <a:gd name="T22" fmla="*/ 8 w 48"/>
                <a:gd name="T23" fmla="*/ 26 h 70"/>
                <a:gd name="T24" fmla="*/ 22 w 48"/>
                <a:gd name="T25" fmla="*/ 8 h 70"/>
                <a:gd name="T26" fmla="*/ 40 w 48"/>
                <a:gd name="T27" fmla="*/ 22 h 70"/>
                <a:gd name="T28" fmla="*/ 26 w 48"/>
                <a:gd name="T29"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0">
                  <a:moveTo>
                    <a:pt x="46" y="22"/>
                  </a:moveTo>
                  <a:cubicBezTo>
                    <a:pt x="45" y="9"/>
                    <a:pt x="34" y="0"/>
                    <a:pt x="21" y="2"/>
                  </a:cubicBezTo>
                  <a:cubicBezTo>
                    <a:pt x="9" y="3"/>
                    <a:pt x="0" y="15"/>
                    <a:pt x="2" y="27"/>
                  </a:cubicBezTo>
                  <a:cubicBezTo>
                    <a:pt x="3" y="37"/>
                    <a:pt x="11" y="45"/>
                    <a:pt x="21" y="46"/>
                  </a:cubicBezTo>
                  <a:cubicBezTo>
                    <a:pt x="23" y="66"/>
                    <a:pt x="23" y="66"/>
                    <a:pt x="23" y="66"/>
                  </a:cubicBezTo>
                  <a:cubicBezTo>
                    <a:pt x="23" y="68"/>
                    <a:pt x="25" y="70"/>
                    <a:pt x="27" y="69"/>
                  </a:cubicBezTo>
                  <a:cubicBezTo>
                    <a:pt x="32" y="69"/>
                    <a:pt x="32" y="69"/>
                    <a:pt x="32" y="69"/>
                  </a:cubicBezTo>
                  <a:cubicBezTo>
                    <a:pt x="34" y="68"/>
                    <a:pt x="36" y="66"/>
                    <a:pt x="35" y="64"/>
                  </a:cubicBezTo>
                  <a:cubicBezTo>
                    <a:pt x="33" y="45"/>
                    <a:pt x="33" y="45"/>
                    <a:pt x="33" y="45"/>
                  </a:cubicBezTo>
                  <a:cubicBezTo>
                    <a:pt x="42" y="41"/>
                    <a:pt x="48" y="32"/>
                    <a:pt x="46" y="22"/>
                  </a:cubicBezTo>
                  <a:close/>
                  <a:moveTo>
                    <a:pt x="26" y="40"/>
                  </a:moveTo>
                  <a:cubicBezTo>
                    <a:pt x="17" y="41"/>
                    <a:pt x="9" y="35"/>
                    <a:pt x="8" y="26"/>
                  </a:cubicBezTo>
                  <a:cubicBezTo>
                    <a:pt x="7" y="17"/>
                    <a:pt x="13" y="9"/>
                    <a:pt x="22" y="8"/>
                  </a:cubicBezTo>
                  <a:cubicBezTo>
                    <a:pt x="31" y="7"/>
                    <a:pt x="39" y="14"/>
                    <a:pt x="40" y="22"/>
                  </a:cubicBezTo>
                  <a:cubicBezTo>
                    <a:pt x="41" y="31"/>
                    <a:pt x="35" y="39"/>
                    <a:pt x="26" y="4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5" name="Freeform 91"/>
            <p:cNvSpPr/>
            <p:nvPr/>
          </p:nvSpPr>
          <p:spPr bwMode="auto">
            <a:xfrm>
              <a:off x="1500187" y="2377876"/>
              <a:ext cx="223838" cy="154781"/>
            </a:xfrm>
            <a:custGeom>
              <a:avLst/>
              <a:gdLst>
                <a:gd name="T0" fmla="*/ 71 w 87"/>
                <a:gd name="T1" fmla="*/ 1 h 60"/>
                <a:gd name="T2" fmla="*/ 10 w 87"/>
                <a:gd name="T3" fmla="*/ 8 h 60"/>
                <a:gd name="T4" fmla="*/ 0 w 87"/>
                <a:gd name="T5" fmla="*/ 20 h 60"/>
                <a:gd name="T6" fmla="*/ 4 w 87"/>
                <a:gd name="T7" fmla="*/ 50 h 60"/>
                <a:gd name="T8" fmla="*/ 16 w 87"/>
                <a:gd name="T9" fmla="*/ 59 h 60"/>
                <a:gd name="T10" fmla="*/ 20 w 87"/>
                <a:gd name="T11" fmla="*/ 59 h 60"/>
                <a:gd name="T12" fmla="*/ 15 w 87"/>
                <a:gd name="T13" fmla="*/ 55 h 60"/>
                <a:gd name="T14" fmla="*/ 15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6 w 87"/>
                <a:gd name="T29" fmla="*/ 47 h 60"/>
                <a:gd name="T30" fmla="*/ 61 w 87"/>
                <a:gd name="T31" fmla="*/ 49 h 60"/>
                <a:gd name="T32" fmla="*/ 57 w 87"/>
                <a:gd name="T33" fmla="*/ 54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8"/>
                    <a:pt x="10" y="8"/>
                    <a:pt x="10" y="8"/>
                  </a:cubicBezTo>
                  <a:cubicBezTo>
                    <a:pt x="4" y="9"/>
                    <a:pt x="0" y="15"/>
                    <a:pt x="0" y="20"/>
                  </a:cubicBezTo>
                  <a:cubicBezTo>
                    <a:pt x="4" y="50"/>
                    <a:pt x="4" y="50"/>
                    <a:pt x="4" y="50"/>
                  </a:cubicBezTo>
                  <a:cubicBezTo>
                    <a:pt x="5" y="56"/>
                    <a:pt x="10" y="60"/>
                    <a:pt x="16" y="59"/>
                  </a:cubicBezTo>
                  <a:cubicBezTo>
                    <a:pt x="20" y="59"/>
                    <a:pt x="20" y="59"/>
                    <a:pt x="20" y="59"/>
                  </a:cubicBezTo>
                  <a:cubicBezTo>
                    <a:pt x="19" y="58"/>
                    <a:pt x="17" y="56"/>
                    <a:pt x="15" y="55"/>
                  </a:cubicBezTo>
                  <a:cubicBezTo>
                    <a:pt x="15" y="55"/>
                    <a:pt x="15" y="55"/>
                    <a:pt x="15" y="55"/>
                  </a:cubicBezTo>
                  <a:cubicBezTo>
                    <a:pt x="12" y="55"/>
                    <a:pt x="9" y="53"/>
                    <a:pt x="9" y="50"/>
                  </a:cubicBezTo>
                  <a:cubicBezTo>
                    <a:pt x="5" y="20"/>
                    <a:pt x="5" y="20"/>
                    <a:pt x="5" y="20"/>
                  </a:cubicBezTo>
                  <a:cubicBezTo>
                    <a:pt x="5" y="16"/>
                    <a:pt x="7" y="13"/>
                    <a:pt x="10" y="13"/>
                  </a:cubicBezTo>
                  <a:cubicBezTo>
                    <a:pt x="71" y="6"/>
                    <a:pt x="71" y="6"/>
                    <a:pt x="71" y="6"/>
                  </a:cubicBezTo>
                  <a:cubicBezTo>
                    <a:pt x="75" y="5"/>
                    <a:pt x="78" y="7"/>
                    <a:pt x="78" y="11"/>
                  </a:cubicBezTo>
                  <a:cubicBezTo>
                    <a:pt x="82" y="41"/>
                    <a:pt x="82" y="41"/>
                    <a:pt x="82" y="41"/>
                  </a:cubicBezTo>
                  <a:cubicBezTo>
                    <a:pt x="82" y="44"/>
                    <a:pt x="80" y="47"/>
                    <a:pt x="76" y="47"/>
                  </a:cubicBezTo>
                  <a:cubicBezTo>
                    <a:pt x="61" y="49"/>
                    <a:pt x="61" y="49"/>
                    <a:pt x="61" y="49"/>
                  </a:cubicBezTo>
                  <a:cubicBezTo>
                    <a:pt x="60" y="51"/>
                    <a:pt x="59" y="53"/>
                    <a:pt x="57" y="54"/>
                  </a:cubicBezTo>
                  <a:cubicBezTo>
                    <a:pt x="77" y="52"/>
                    <a:pt x="77" y="52"/>
                    <a:pt x="77" y="52"/>
                  </a:cubicBezTo>
                  <a:cubicBezTo>
                    <a:pt x="83" y="51"/>
                    <a:pt x="87" y="46"/>
                    <a:pt x="86" y="40"/>
                  </a:cubicBezTo>
                  <a:cubicBezTo>
                    <a:pt x="83" y="10"/>
                    <a:pt x="83" y="10"/>
                    <a:pt x="83" y="10"/>
                  </a:cubicBezTo>
                  <a:cubicBezTo>
                    <a:pt x="82" y="4"/>
                    <a:pt x="77" y="0"/>
                    <a:pt x="71"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6" name="Freeform 92"/>
            <p:cNvSpPr>
              <a:spLocks noEditPoints="1"/>
            </p:cNvSpPr>
            <p:nvPr/>
          </p:nvSpPr>
          <p:spPr bwMode="auto">
            <a:xfrm>
              <a:off x="2653903" y="2187376"/>
              <a:ext cx="27384" cy="59531"/>
            </a:xfrm>
            <a:custGeom>
              <a:avLst/>
              <a:gdLst>
                <a:gd name="T0" fmla="*/ 8 w 11"/>
                <a:gd name="T1" fmla="*/ 10 h 23"/>
                <a:gd name="T2" fmla="*/ 7 w 11"/>
                <a:gd name="T3" fmla="*/ 5 h 23"/>
                <a:gd name="T4" fmla="*/ 7 w 11"/>
                <a:gd name="T5" fmla="*/ 5 h 23"/>
                <a:gd name="T6" fmla="*/ 9 w 11"/>
                <a:gd name="T7" fmla="*/ 5 h 23"/>
                <a:gd name="T8" fmla="*/ 9 w 11"/>
                <a:gd name="T9" fmla="*/ 5 h 23"/>
                <a:gd name="T10" fmla="*/ 9 w 11"/>
                <a:gd name="T11" fmla="*/ 4 h 23"/>
                <a:gd name="T12" fmla="*/ 9 w 11"/>
                <a:gd name="T13" fmla="*/ 3 h 23"/>
                <a:gd name="T14" fmla="*/ 9 w 11"/>
                <a:gd name="T15" fmla="*/ 3 h 23"/>
                <a:gd name="T16" fmla="*/ 8 w 11"/>
                <a:gd name="T17" fmla="*/ 3 h 23"/>
                <a:gd name="T18" fmla="*/ 8 w 11"/>
                <a:gd name="T19" fmla="*/ 3 h 23"/>
                <a:gd name="T20" fmla="*/ 7 w 11"/>
                <a:gd name="T21" fmla="*/ 3 h 23"/>
                <a:gd name="T22" fmla="*/ 6 w 11"/>
                <a:gd name="T23" fmla="*/ 1 h 23"/>
                <a:gd name="T24" fmla="*/ 6 w 11"/>
                <a:gd name="T25" fmla="*/ 0 h 23"/>
                <a:gd name="T26" fmla="*/ 5 w 11"/>
                <a:gd name="T27" fmla="*/ 1 h 23"/>
                <a:gd name="T28" fmla="*/ 5 w 11"/>
                <a:gd name="T29" fmla="*/ 3 h 23"/>
                <a:gd name="T30" fmla="*/ 5 w 11"/>
                <a:gd name="T31" fmla="*/ 3 h 23"/>
                <a:gd name="T32" fmla="*/ 4 w 11"/>
                <a:gd name="T33" fmla="*/ 3 h 23"/>
                <a:gd name="T34" fmla="*/ 3 w 11"/>
                <a:gd name="T35" fmla="*/ 1 h 23"/>
                <a:gd name="T36" fmla="*/ 3 w 11"/>
                <a:gd name="T37" fmla="*/ 0 h 23"/>
                <a:gd name="T38" fmla="*/ 2 w 11"/>
                <a:gd name="T39" fmla="*/ 1 h 23"/>
                <a:gd name="T40" fmla="*/ 2 w 11"/>
                <a:gd name="T41" fmla="*/ 4 h 23"/>
                <a:gd name="T42" fmla="*/ 1 w 11"/>
                <a:gd name="T43" fmla="*/ 5 h 23"/>
                <a:gd name="T44" fmla="*/ 0 w 11"/>
                <a:gd name="T45" fmla="*/ 6 h 23"/>
                <a:gd name="T46" fmla="*/ 0 w 11"/>
                <a:gd name="T47" fmla="*/ 8 h 23"/>
                <a:gd name="T48" fmla="*/ 0 w 11"/>
                <a:gd name="T49" fmla="*/ 10 h 23"/>
                <a:gd name="T50" fmla="*/ 1 w 11"/>
                <a:gd name="T51" fmla="*/ 11 h 23"/>
                <a:gd name="T52" fmla="*/ 3 w 11"/>
                <a:gd name="T53" fmla="*/ 12 h 23"/>
                <a:gd name="T54" fmla="*/ 3 w 11"/>
                <a:gd name="T55" fmla="*/ 12 h 23"/>
                <a:gd name="T56" fmla="*/ 4 w 11"/>
                <a:gd name="T57" fmla="*/ 17 h 23"/>
                <a:gd name="T58" fmla="*/ 3 w 11"/>
                <a:gd name="T59" fmla="*/ 17 h 23"/>
                <a:gd name="T60" fmla="*/ 1 w 11"/>
                <a:gd name="T61" fmla="*/ 17 h 23"/>
                <a:gd name="T62" fmla="*/ 1 w 11"/>
                <a:gd name="T63" fmla="*/ 17 h 23"/>
                <a:gd name="T64" fmla="*/ 0 w 11"/>
                <a:gd name="T65" fmla="*/ 18 h 23"/>
                <a:gd name="T66" fmla="*/ 0 w 11"/>
                <a:gd name="T67" fmla="*/ 19 h 23"/>
                <a:gd name="T68" fmla="*/ 1 w 11"/>
                <a:gd name="T69" fmla="*/ 19 h 23"/>
                <a:gd name="T70" fmla="*/ 2 w 11"/>
                <a:gd name="T71" fmla="*/ 20 h 23"/>
                <a:gd name="T72" fmla="*/ 4 w 11"/>
                <a:gd name="T73" fmla="*/ 20 h 23"/>
                <a:gd name="T74" fmla="*/ 5 w 11"/>
                <a:gd name="T75" fmla="*/ 22 h 23"/>
                <a:gd name="T76" fmla="*/ 5 w 11"/>
                <a:gd name="T77" fmla="*/ 23 h 23"/>
                <a:gd name="T78" fmla="*/ 6 w 11"/>
                <a:gd name="T79" fmla="*/ 22 h 23"/>
                <a:gd name="T80" fmla="*/ 6 w 11"/>
                <a:gd name="T81" fmla="*/ 20 h 23"/>
                <a:gd name="T82" fmla="*/ 7 w 11"/>
                <a:gd name="T83" fmla="*/ 19 h 23"/>
                <a:gd name="T84" fmla="*/ 8 w 11"/>
                <a:gd name="T85" fmla="*/ 22 h 23"/>
                <a:gd name="T86" fmla="*/ 8 w 11"/>
                <a:gd name="T87" fmla="*/ 23 h 23"/>
                <a:gd name="T88" fmla="*/ 9 w 11"/>
                <a:gd name="T89" fmla="*/ 22 h 23"/>
                <a:gd name="T90" fmla="*/ 9 w 11"/>
                <a:gd name="T91" fmla="*/ 19 h 23"/>
                <a:gd name="T92" fmla="*/ 10 w 11"/>
                <a:gd name="T93" fmla="*/ 18 h 23"/>
                <a:gd name="T94" fmla="*/ 11 w 11"/>
                <a:gd name="T95" fmla="*/ 17 h 23"/>
                <a:gd name="T96" fmla="*/ 11 w 11"/>
                <a:gd name="T97" fmla="*/ 14 h 23"/>
                <a:gd name="T98" fmla="*/ 10 w 11"/>
                <a:gd name="T99" fmla="*/ 11 h 23"/>
                <a:gd name="T100" fmla="*/ 8 w 11"/>
                <a:gd name="T101" fmla="*/ 10 h 23"/>
                <a:gd name="T102" fmla="*/ 7 w 11"/>
                <a:gd name="T103" fmla="*/ 16 h 23"/>
                <a:gd name="T104" fmla="*/ 5 w 11"/>
                <a:gd name="T105" fmla="*/ 17 h 23"/>
                <a:gd name="T106" fmla="*/ 5 w 11"/>
                <a:gd name="T107" fmla="*/ 12 h 23"/>
                <a:gd name="T108" fmla="*/ 6 w 11"/>
                <a:gd name="T109" fmla="*/ 13 h 23"/>
                <a:gd name="T110" fmla="*/ 7 w 11"/>
                <a:gd name="T111" fmla="*/ 16 h 23"/>
                <a:gd name="T112" fmla="*/ 6 w 11"/>
                <a:gd name="T113" fmla="*/ 10 h 23"/>
                <a:gd name="T114" fmla="*/ 4 w 11"/>
                <a:gd name="T115" fmla="*/ 9 h 23"/>
                <a:gd name="T116" fmla="*/ 4 w 11"/>
                <a:gd name="T117" fmla="*/ 6 h 23"/>
                <a:gd name="T118" fmla="*/ 5 w 11"/>
                <a:gd name="T119" fmla="*/ 5 h 23"/>
                <a:gd name="T120" fmla="*/ 6 w 11"/>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23">
                  <a:moveTo>
                    <a:pt x="8" y="10"/>
                  </a:moveTo>
                  <a:cubicBezTo>
                    <a:pt x="7" y="5"/>
                    <a:pt x="7" y="5"/>
                    <a:pt x="7" y="5"/>
                  </a:cubicBezTo>
                  <a:cubicBezTo>
                    <a:pt x="7" y="5"/>
                    <a:pt x="7" y="5"/>
                    <a:pt x="7" y="5"/>
                  </a:cubicBezTo>
                  <a:cubicBezTo>
                    <a:pt x="8" y="5"/>
                    <a:pt x="8" y="5"/>
                    <a:pt x="9" y="5"/>
                  </a:cubicBezTo>
                  <a:cubicBezTo>
                    <a:pt x="9" y="6"/>
                    <a:pt x="9" y="5"/>
                    <a:pt x="9" y="5"/>
                  </a:cubicBezTo>
                  <a:cubicBezTo>
                    <a:pt x="9" y="5"/>
                    <a:pt x="9" y="5"/>
                    <a:pt x="9" y="4"/>
                  </a:cubicBezTo>
                  <a:cubicBezTo>
                    <a:pt x="9" y="4"/>
                    <a:pt x="9" y="4"/>
                    <a:pt x="9" y="3"/>
                  </a:cubicBezTo>
                  <a:cubicBezTo>
                    <a:pt x="9" y="3"/>
                    <a:pt x="9" y="3"/>
                    <a:pt x="9" y="3"/>
                  </a:cubicBezTo>
                  <a:cubicBezTo>
                    <a:pt x="9" y="3"/>
                    <a:pt x="9" y="3"/>
                    <a:pt x="8" y="3"/>
                  </a:cubicBezTo>
                  <a:cubicBezTo>
                    <a:pt x="8" y="3"/>
                    <a:pt x="8" y="3"/>
                    <a:pt x="8" y="3"/>
                  </a:cubicBezTo>
                  <a:cubicBezTo>
                    <a:pt x="7" y="3"/>
                    <a:pt x="7" y="3"/>
                    <a:pt x="7" y="3"/>
                  </a:cubicBezTo>
                  <a:cubicBezTo>
                    <a:pt x="6" y="1"/>
                    <a:pt x="6" y="1"/>
                    <a:pt x="6" y="1"/>
                  </a:cubicBezTo>
                  <a:cubicBezTo>
                    <a:pt x="6" y="0"/>
                    <a:pt x="6" y="0"/>
                    <a:pt x="6" y="0"/>
                  </a:cubicBezTo>
                  <a:cubicBezTo>
                    <a:pt x="5" y="0"/>
                    <a:pt x="5" y="0"/>
                    <a:pt x="5" y="1"/>
                  </a:cubicBezTo>
                  <a:cubicBezTo>
                    <a:pt x="5" y="3"/>
                    <a:pt x="5" y="3"/>
                    <a:pt x="5" y="3"/>
                  </a:cubicBezTo>
                  <a:cubicBezTo>
                    <a:pt x="5" y="3"/>
                    <a:pt x="5" y="3"/>
                    <a:pt x="5" y="3"/>
                  </a:cubicBezTo>
                  <a:cubicBezTo>
                    <a:pt x="5" y="3"/>
                    <a:pt x="4" y="3"/>
                    <a:pt x="4" y="3"/>
                  </a:cubicBezTo>
                  <a:cubicBezTo>
                    <a:pt x="3" y="1"/>
                    <a:pt x="3" y="1"/>
                    <a:pt x="3" y="1"/>
                  </a:cubicBezTo>
                  <a:cubicBezTo>
                    <a:pt x="3" y="1"/>
                    <a:pt x="3" y="0"/>
                    <a:pt x="3" y="0"/>
                  </a:cubicBezTo>
                  <a:cubicBezTo>
                    <a:pt x="2" y="0"/>
                    <a:pt x="2" y="1"/>
                    <a:pt x="2" y="1"/>
                  </a:cubicBezTo>
                  <a:cubicBezTo>
                    <a:pt x="2" y="4"/>
                    <a:pt x="2" y="4"/>
                    <a:pt x="2" y="4"/>
                  </a:cubicBezTo>
                  <a:cubicBezTo>
                    <a:pt x="2" y="4"/>
                    <a:pt x="1" y="4"/>
                    <a:pt x="1" y="5"/>
                  </a:cubicBezTo>
                  <a:cubicBezTo>
                    <a:pt x="0" y="5"/>
                    <a:pt x="0" y="6"/>
                    <a:pt x="0" y="6"/>
                  </a:cubicBezTo>
                  <a:cubicBezTo>
                    <a:pt x="0" y="7"/>
                    <a:pt x="0" y="7"/>
                    <a:pt x="0" y="8"/>
                  </a:cubicBezTo>
                  <a:cubicBezTo>
                    <a:pt x="0" y="9"/>
                    <a:pt x="0" y="9"/>
                    <a:pt x="0" y="10"/>
                  </a:cubicBezTo>
                  <a:cubicBezTo>
                    <a:pt x="1" y="10"/>
                    <a:pt x="1" y="11"/>
                    <a:pt x="1" y="11"/>
                  </a:cubicBezTo>
                  <a:cubicBezTo>
                    <a:pt x="2" y="11"/>
                    <a:pt x="2" y="12"/>
                    <a:pt x="3" y="12"/>
                  </a:cubicBezTo>
                  <a:cubicBezTo>
                    <a:pt x="3" y="12"/>
                    <a:pt x="3" y="12"/>
                    <a:pt x="3" y="12"/>
                  </a:cubicBezTo>
                  <a:cubicBezTo>
                    <a:pt x="4" y="17"/>
                    <a:pt x="4" y="17"/>
                    <a:pt x="4" y="17"/>
                  </a:cubicBezTo>
                  <a:cubicBezTo>
                    <a:pt x="3" y="17"/>
                    <a:pt x="3" y="17"/>
                    <a:pt x="3" y="17"/>
                  </a:cubicBezTo>
                  <a:cubicBezTo>
                    <a:pt x="2" y="17"/>
                    <a:pt x="1" y="17"/>
                    <a:pt x="1" y="17"/>
                  </a:cubicBezTo>
                  <a:cubicBezTo>
                    <a:pt x="1" y="17"/>
                    <a:pt x="1" y="17"/>
                    <a:pt x="1" y="17"/>
                  </a:cubicBezTo>
                  <a:cubicBezTo>
                    <a:pt x="1" y="17"/>
                    <a:pt x="0" y="18"/>
                    <a:pt x="0" y="18"/>
                  </a:cubicBezTo>
                  <a:cubicBezTo>
                    <a:pt x="0" y="18"/>
                    <a:pt x="0" y="18"/>
                    <a:pt x="0" y="19"/>
                  </a:cubicBezTo>
                  <a:cubicBezTo>
                    <a:pt x="0" y="19"/>
                    <a:pt x="0" y="19"/>
                    <a:pt x="1" y="19"/>
                  </a:cubicBezTo>
                  <a:cubicBezTo>
                    <a:pt x="1" y="19"/>
                    <a:pt x="2" y="20"/>
                    <a:pt x="2" y="20"/>
                  </a:cubicBezTo>
                  <a:cubicBezTo>
                    <a:pt x="3" y="20"/>
                    <a:pt x="4" y="20"/>
                    <a:pt x="4" y="20"/>
                  </a:cubicBezTo>
                  <a:cubicBezTo>
                    <a:pt x="5" y="22"/>
                    <a:pt x="5" y="22"/>
                    <a:pt x="5" y="22"/>
                  </a:cubicBezTo>
                  <a:cubicBezTo>
                    <a:pt x="5" y="23"/>
                    <a:pt x="5" y="23"/>
                    <a:pt x="5" y="23"/>
                  </a:cubicBezTo>
                  <a:cubicBezTo>
                    <a:pt x="6" y="23"/>
                    <a:pt x="6" y="23"/>
                    <a:pt x="6" y="22"/>
                  </a:cubicBezTo>
                  <a:cubicBezTo>
                    <a:pt x="6" y="20"/>
                    <a:pt x="6" y="20"/>
                    <a:pt x="6" y="20"/>
                  </a:cubicBezTo>
                  <a:cubicBezTo>
                    <a:pt x="6" y="20"/>
                    <a:pt x="7" y="19"/>
                    <a:pt x="7" y="19"/>
                  </a:cubicBezTo>
                  <a:cubicBezTo>
                    <a:pt x="8" y="22"/>
                    <a:pt x="8" y="22"/>
                    <a:pt x="8" y="22"/>
                  </a:cubicBezTo>
                  <a:cubicBezTo>
                    <a:pt x="8" y="22"/>
                    <a:pt x="8" y="23"/>
                    <a:pt x="8" y="23"/>
                  </a:cubicBezTo>
                  <a:cubicBezTo>
                    <a:pt x="9" y="23"/>
                    <a:pt x="9" y="22"/>
                    <a:pt x="9" y="22"/>
                  </a:cubicBezTo>
                  <a:cubicBezTo>
                    <a:pt x="9" y="19"/>
                    <a:pt x="9" y="19"/>
                    <a:pt x="9" y="19"/>
                  </a:cubicBezTo>
                  <a:cubicBezTo>
                    <a:pt x="9" y="19"/>
                    <a:pt x="9" y="18"/>
                    <a:pt x="10" y="18"/>
                  </a:cubicBezTo>
                  <a:cubicBezTo>
                    <a:pt x="10" y="18"/>
                    <a:pt x="11" y="17"/>
                    <a:pt x="11" y="17"/>
                  </a:cubicBezTo>
                  <a:cubicBezTo>
                    <a:pt x="11" y="16"/>
                    <a:pt x="11" y="15"/>
                    <a:pt x="11" y="14"/>
                  </a:cubicBezTo>
                  <a:cubicBezTo>
                    <a:pt x="11" y="13"/>
                    <a:pt x="11" y="12"/>
                    <a:pt x="10" y="11"/>
                  </a:cubicBezTo>
                  <a:cubicBezTo>
                    <a:pt x="9" y="11"/>
                    <a:pt x="8" y="10"/>
                    <a:pt x="8" y="10"/>
                  </a:cubicBezTo>
                  <a:close/>
                  <a:moveTo>
                    <a:pt x="7" y="16"/>
                  </a:moveTo>
                  <a:cubicBezTo>
                    <a:pt x="6" y="17"/>
                    <a:pt x="6" y="17"/>
                    <a:pt x="5" y="17"/>
                  </a:cubicBezTo>
                  <a:cubicBezTo>
                    <a:pt x="5" y="12"/>
                    <a:pt x="5" y="12"/>
                    <a:pt x="5" y="12"/>
                  </a:cubicBezTo>
                  <a:cubicBezTo>
                    <a:pt x="5" y="12"/>
                    <a:pt x="6" y="13"/>
                    <a:pt x="6" y="13"/>
                  </a:cubicBezTo>
                  <a:lnTo>
                    <a:pt x="7" y="16"/>
                  </a:lnTo>
                  <a:close/>
                  <a:moveTo>
                    <a:pt x="6" y="10"/>
                  </a:moveTo>
                  <a:cubicBezTo>
                    <a:pt x="5" y="9"/>
                    <a:pt x="5" y="9"/>
                    <a:pt x="4" y="9"/>
                  </a:cubicBezTo>
                  <a:cubicBezTo>
                    <a:pt x="4" y="6"/>
                    <a:pt x="4" y="6"/>
                    <a:pt x="4" y="6"/>
                  </a:cubicBezTo>
                  <a:cubicBezTo>
                    <a:pt x="4" y="6"/>
                    <a:pt x="5" y="5"/>
                    <a:pt x="5" y="5"/>
                  </a:cubicBezTo>
                  <a:lnTo>
                    <a:pt x="6"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7" name="Freeform 93"/>
            <p:cNvSpPr>
              <a:spLocks noEditPoints="1"/>
            </p:cNvSpPr>
            <p:nvPr/>
          </p:nvSpPr>
          <p:spPr bwMode="auto">
            <a:xfrm>
              <a:off x="2603897" y="2156419"/>
              <a:ext cx="123825" cy="178594"/>
            </a:xfrm>
            <a:custGeom>
              <a:avLst/>
              <a:gdLst>
                <a:gd name="T0" fmla="*/ 47 w 48"/>
                <a:gd name="T1" fmla="*/ 21 h 69"/>
                <a:gd name="T2" fmla="*/ 21 w 48"/>
                <a:gd name="T3" fmla="*/ 1 h 69"/>
                <a:gd name="T4" fmla="*/ 2 w 48"/>
                <a:gd name="T5" fmla="*/ 26 h 69"/>
                <a:gd name="T6" fmla="*/ 21 w 48"/>
                <a:gd name="T7" fmla="*/ 46 h 69"/>
                <a:gd name="T8" fmla="*/ 23 w 48"/>
                <a:gd name="T9" fmla="*/ 65 h 69"/>
                <a:gd name="T10" fmla="*/ 28 w 48"/>
                <a:gd name="T11" fmla="*/ 69 h 69"/>
                <a:gd name="T12" fmla="*/ 32 w 48"/>
                <a:gd name="T13" fmla="*/ 68 h 69"/>
                <a:gd name="T14" fmla="*/ 35 w 48"/>
                <a:gd name="T15" fmla="*/ 63 h 69"/>
                <a:gd name="T16" fmla="*/ 33 w 48"/>
                <a:gd name="T17" fmla="*/ 44 h 69"/>
                <a:gd name="T18" fmla="*/ 47 w 48"/>
                <a:gd name="T19" fmla="*/ 21 h 69"/>
                <a:gd name="T20" fmla="*/ 26 w 48"/>
                <a:gd name="T21" fmla="*/ 39 h 69"/>
                <a:gd name="T22" fmla="*/ 8 w 48"/>
                <a:gd name="T23" fmla="*/ 25 h 69"/>
                <a:gd name="T24" fmla="*/ 22 w 48"/>
                <a:gd name="T25" fmla="*/ 8 h 69"/>
                <a:gd name="T26" fmla="*/ 40 w 48"/>
                <a:gd name="T27" fmla="*/ 22 h 69"/>
                <a:gd name="T28" fmla="*/ 26 w 48"/>
                <a:gd name="T2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9">
                  <a:moveTo>
                    <a:pt x="47" y="21"/>
                  </a:moveTo>
                  <a:cubicBezTo>
                    <a:pt x="45" y="8"/>
                    <a:pt x="34" y="0"/>
                    <a:pt x="21" y="1"/>
                  </a:cubicBezTo>
                  <a:cubicBezTo>
                    <a:pt x="9" y="3"/>
                    <a:pt x="0" y="14"/>
                    <a:pt x="2" y="26"/>
                  </a:cubicBezTo>
                  <a:cubicBezTo>
                    <a:pt x="3" y="36"/>
                    <a:pt x="11" y="44"/>
                    <a:pt x="21" y="46"/>
                  </a:cubicBezTo>
                  <a:cubicBezTo>
                    <a:pt x="23" y="65"/>
                    <a:pt x="23" y="65"/>
                    <a:pt x="23" y="65"/>
                  </a:cubicBezTo>
                  <a:cubicBezTo>
                    <a:pt x="23" y="67"/>
                    <a:pt x="25" y="69"/>
                    <a:pt x="28" y="69"/>
                  </a:cubicBezTo>
                  <a:cubicBezTo>
                    <a:pt x="32" y="68"/>
                    <a:pt x="32" y="68"/>
                    <a:pt x="32" y="68"/>
                  </a:cubicBezTo>
                  <a:cubicBezTo>
                    <a:pt x="34" y="68"/>
                    <a:pt x="36" y="66"/>
                    <a:pt x="35" y="63"/>
                  </a:cubicBezTo>
                  <a:cubicBezTo>
                    <a:pt x="33" y="44"/>
                    <a:pt x="33" y="44"/>
                    <a:pt x="33" y="44"/>
                  </a:cubicBezTo>
                  <a:cubicBezTo>
                    <a:pt x="42" y="40"/>
                    <a:pt x="48" y="31"/>
                    <a:pt x="47" y="21"/>
                  </a:cubicBezTo>
                  <a:close/>
                  <a:moveTo>
                    <a:pt x="26" y="39"/>
                  </a:moveTo>
                  <a:cubicBezTo>
                    <a:pt x="17" y="41"/>
                    <a:pt x="9" y="34"/>
                    <a:pt x="8" y="25"/>
                  </a:cubicBezTo>
                  <a:cubicBezTo>
                    <a:pt x="7" y="17"/>
                    <a:pt x="13" y="9"/>
                    <a:pt x="22" y="8"/>
                  </a:cubicBezTo>
                  <a:cubicBezTo>
                    <a:pt x="31" y="7"/>
                    <a:pt x="39" y="13"/>
                    <a:pt x="40" y="22"/>
                  </a:cubicBezTo>
                  <a:cubicBezTo>
                    <a:pt x="41" y="30"/>
                    <a:pt x="35" y="38"/>
                    <a:pt x="26" y="3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8" name="Freeform 94"/>
            <p:cNvSpPr/>
            <p:nvPr/>
          </p:nvSpPr>
          <p:spPr bwMode="auto">
            <a:xfrm>
              <a:off x="2574130" y="2125463"/>
              <a:ext cx="223838" cy="154781"/>
            </a:xfrm>
            <a:custGeom>
              <a:avLst/>
              <a:gdLst>
                <a:gd name="T0" fmla="*/ 71 w 87"/>
                <a:gd name="T1" fmla="*/ 1 h 60"/>
                <a:gd name="T2" fmla="*/ 10 w 87"/>
                <a:gd name="T3" fmla="*/ 9 h 60"/>
                <a:gd name="T4" fmla="*/ 1 w 87"/>
                <a:gd name="T5" fmla="*/ 21 h 60"/>
                <a:gd name="T6" fmla="*/ 4 w 87"/>
                <a:gd name="T7" fmla="*/ 50 h 60"/>
                <a:gd name="T8" fmla="*/ 16 w 87"/>
                <a:gd name="T9" fmla="*/ 60 h 60"/>
                <a:gd name="T10" fmla="*/ 20 w 87"/>
                <a:gd name="T11" fmla="*/ 59 h 60"/>
                <a:gd name="T12" fmla="*/ 16 w 87"/>
                <a:gd name="T13" fmla="*/ 55 h 60"/>
                <a:gd name="T14" fmla="*/ 16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7 w 87"/>
                <a:gd name="T29" fmla="*/ 48 h 60"/>
                <a:gd name="T30" fmla="*/ 61 w 87"/>
                <a:gd name="T31" fmla="*/ 49 h 60"/>
                <a:gd name="T32" fmla="*/ 57 w 87"/>
                <a:gd name="T33" fmla="*/ 55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9"/>
                    <a:pt x="10" y="9"/>
                    <a:pt x="10" y="9"/>
                  </a:cubicBezTo>
                  <a:cubicBezTo>
                    <a:pt x="4" y="9"/>
                    <a:pt x="0" y="15"/>
                    <a:pt x="1" y="21"/>
                  </a:cubicBezTo>
                  <a:cubicBezTo>
                    <a:pt x="4" y="50"/>
                    <a:pt x="4" y="50"/>
                    <a:pt x="4" y="50"/>
                  </a:cubicBezTo>
                  <a:cubicBezTo>
                    <a:pt x="5" y="56"/>
                    <a:pt x="10" y="60"/>
                    <a:pt x="16" y="60"/>
                  </a:cubicBezTo>
                  <a:cubicBezTo>
                    <a:pt x="20" y="59"/>
                    <a:pt x="20" y="59"/>
                    <a:pt x="20" y="59"/>
                  </a:cubicBezTo>
                  <a:cubicBezTo>
                    <a:pt x="19" y="58"/>
                    <a:pt x="17" y="57"/>
                    <a:pt x="16" y="55"/>
                  </a:cubicBezTo>
                  <a:cubicBezTo>
                    <a:pt x="16" y="55"/>
                    <a:pt x="16" y="55"/>
                    <a:pt x="16" y="55"/>
                  </a:cubicBezTo>
                  <a:cubicBezTo>
                    <a:pt x="12" y="55"/>
                    <a:pt x="9" y="53"/>
                    <a:pt x="9" y="50"/>
                  </a:cubicBezTo>
                  <a:cubicBezTo>
                    <a:pt x="5" y="20"/>
                    <a:pt x="5" y="20"/>
                    <a:pt x="5" y="20"/>
                  </a:cubicBezTo>
                  <a:cubicBezTo>
                    <a:pt x="5" y="17"/>
                    <a:pt x="7" y="14"/>
                    <a:pt x="10" y="13"/>
                  </a:cubicBezTo>
                  <a:cubicBezTo>
                    <a:pt x="71" y="6"/>
                    <a:pt x="71" y="6"/>
                    <a:pt x="71" y="6"/>
                  </a:cubicBezTo>
                  <a:cubicBezTo>
                    <a:pt x="75" y="5"/>
                    <a:pt x="78" y="8"/>
                    <a:pt x="78" y="11"/>
                  </a:cubicBezTo>
                  <a:cubicBezTo>
                    <a:pt x="82" y="41"/>
                    <a:pt x="82" y="41"/>
                    <a:pt x="82" y="41"/>
                  </a:cubicBezTo>
                  <a:cubicBezTo>
                    <a:pt x="82" y="44"/>
                    <a:pt x="80" y="47"/>
                    <a:pt x="77" y="48"/>
                  </a:cubicBezTo>
                  <a:cubicBezTo>
                    <a:pt x="61" y="49"/>
                    <a:pt x="61" y="49"/>
                    <a:pt x="61" y="49"/>
                  </a:cubicBezTo>
                  <a:cubicBezTo>
                    <a:pt x="60" y="51"/>
                    <a:pt x="59" y="53"/>
                    <a:pt x="57" y="55"/>
                  </a:cubicBezTo>
                  <a:cubicBezTo>
                    <a:pt x="77" y="52"/>
                    <a:pt x="77" y="52"/>
                    <a:pt x="77" y="52"/>
                  </a:cubicBezTo>
                  <a:cubicBezTo>
                    <a:pt x="83" y="51"/>
                    <a:pt x="87" y="46"/>
                    <a:pt x="86" y="40"/>
                  </a:cubicBezTo>
                  <a:cubicBezTo>
                    <a:pt x="83" y="10"/>
                    <a:pt x="83" y="10"/>
                    <a:pt x="83" y="10"/>
                  </a:cubicBezTo>
                  <a:cubicBezTo>
                    <a:pt x="82" y="5"/>
                    <a:pt x="77" y="0"/>
                    <a:pt x="71"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49" name="Freeform 95"/>
            <p:cNvSpPr/>
            <p:nvPr/>
          </p:nvSpPr>
          <p:spPr bwMode="auto">
            <a:xfrm>
              <a:off x="704850" y="2658862"/>
              <a:ext cx="216694" cy="167879"/>
            </a:xfrm>
            <a:custGeom>
              <a:avLst/>
              <a:gdLst>
                <a:gd name="T0" fmla="*/ 84 w 84"/>
                <a:gd name="T1" fmla="*/ 1 h 65"/>
                <a:gd name="T2" fmla="*/ 45 w 84"/>
                <a:gd name="T3" fmla="*/ 51 h 65"/>
                <a:gd name="T4" fmla="*/ 28 w 84"/>
                <a:gd name="T5" fmla="*/ 38 h 65"/>
                <a:gd name="T6" fmla="*/ 2 w 84"/>
                <a:gd name="T7" fmla="*/ 65 h 65"/>
                <a:gd name="T8" fmla="*/ 0 w 84"/>
                <a:gd name="T9" fmla="*/ 52 h 65"/>
                <a:gd name="T10" fmla="*/ 27 w 84"/>
                <a:gd name="T11" fmla="*/ 26 h 65"/>
                <a:gd name="T12" fmla="*/ 44 w 84"/>
                <a:gd name="T13" fmla="*/ 39 h 65"/>
                <a:gd name="T14" fmla="*/ 83 w 84"/>
                <a:gd name="T15" fmla="*/ 1 h 65"/>
                <a:gd name="T16" fmla="*/ 84 w 84"/>
                <a:gd name="T1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5">
                  <a:moveTo>
                    <a:pt x="84" y="1"/>
                  </a:moveTo>
                  <a:cubicBezTo>
                    <a:pt x="45" y="51"/>
                    <a:pt x="45" y="51"/>
                    <a:pt x="45" y="51"/>
                  </a:cubicBezTo>
                  <a:cubicBezTo>
                    <a:pt x="28" y="38"/>
                    <a:pt x="28" y="38"/>
                    <a:pt x="28" y="38"/>
                  </a:cubicBezTo>
                  <a:cubicBezTo>
                    <a:pt x="2" y="65"/>
                    <a:pt x="2" y="65"/>
                    <a:pt x="2" y="65"/>
                  </a:cubicBezTo>
                  <a:cubicBezTo>
                    <a:pt x="0" y="52"/>
                    <a:pt x="0" y="52"/>
                    <a:pt x="0" y="52"/>
                  </a:cubicBezTo>
                  <a:cubicBezTo>
                    <a:pt x="27" y="26"/>
                    <a:pt x="27" y="26"/>
                    <a:pt x="27" y="26"/>
                  </a:cubicBezTo>
                  <a:cubicBezTo>
                    <a:pt x="44" y="39"/>
                    <a:pt x="44" y="39"/>
                    <a:pt x="44" y="39"/>
                  </a:cubicBezTo>
                  <a:cubicBezTo>
                    <a:pt x="83" y="1"/>
                    <a:pt x="83" y="1"/>
                    <a:pt x="83" y="1"/>
                  </a:cubicBezTo>
                  <a:cubicBezTo>
                    <a:pt x="83" y="1"/>
                    <a:pt x="84" y="0"/>
                    <a:pt x="84" y="1"/>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0" name="Freeform 96"/>
            <p:cNvSpPr/>
            <p:nvPr/>
          </p:nvSpPr>
          <p:spPr bwMode="auto">
            <a:xfrm>
              <a:off x="903684" y="2818407"/>
              <a:ext cx="4763" cy="13097"/>
            </a:xfrm>
            <a:custGeom>
              <a:avLst/>
              <a:gdLst>
                <a:gd name="T0" fmla="*/ 0 w 2"/>
                <a:gd name="T1" fmla="*/ 5 h 5"/>
                <a:gd name="T2" fmla="*/ 2 w 2"/>
                <a:gd name="T3" fmla="*/ 5 h 5"/>
                <a:gd name="T4" fmla="*/ 1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1" y="5"/>
                    <a:pt x="1" y="5"/>
                    <a:pt x="2" y="5"/>
                  </a:cubicBezTo>
                  <a:cubicBezTo>
                    <a:pt x="1" y="1"/>
                    <a:pt x="1" y="1"/>
                    <a:pt x="1" y="1"/>
                  </a:cubicBezTo>
                  <a:cubicBezTo>
                    <a:pt x="1" y="1"/>
                    <a:pt x="0" y="0"/>
                    <a:pt x="0" y="0"/>
                  </a:cubicBezTo>
                  <a:lnTo>
                    <a:pt x="0" y="5"/>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1" name="Freeform 97"/>
            <p:cNvSpPr/>
            <p:nvPr/>
          </p:nvSpPr>
          <p:spPr bwMode="auto">
            <a:xfrm>
              <a:off x="900113" y="2798166"/>
              <a:ext cx="5953" cy="13097"/>
            </a:xfrm>
            <a:custGeom>
              <a:avLst/>
              <a:gdLst>
                <a:gd name="T0" fmla="*/ 0 w 2"/>
                <a:gd name="T1" fmla="*/ 4 h 5"/>
                <a:gd name="T2" fmla="*/ 2 w 2"/>
                <a:gd name="T3" fmla="*/ 5 h 5"/>
                <a:gd name="T4" fmla="*/ 1 w 2"/>
                <a:gd name="T5" fmla="*/ 0 h 5"/>
                <a:gd name="T6" fmla="*/ 0 w 2"/>
                <a:gd name="T7" fmla="*/ 1 h 5"/>
                <a:gd name="T8" fmla="*/ 0 w 2"/>
                <a:gd name="T9" fmla="*/ 4 h 5"/>
              </a:gdLst>
              <a:ahLst/>
              <a:cxnLst>
                <a:cxn ang="0">
                  <a:pos x="T0" y="T1"/>
                </a:cxn>
                <a:cxn ang="0">
                  <a:pos x="T2" y="T3"/>
                </a:cxn>
                <a:cxn ang="0">
                  <a:pos x="T4" y="T5"/>
                </a:cxn>
                <a:cxn ang="0">
                  <a:pos x="T6" y="T7"/>
                </a:cxn>
                <a:cxn ang="0">
                  <a:pos x="T8" y="T9"/>
                </a:cxn>
              </a:cxnLst>
              <a:rect l="0" t="0" r="r" b="b"/>
              <a:pathLst>
                <a:path w="2" h="5">
                  <a:moveTo>
                    <a:pt x="0" y="4"/>
                  </a:moveTo>
                  <a:cubicBezTo>
                    <a:pt x="1" y="5"/>
                    <a:pt x="1" y="5"/>
                    <a:pt x="2" y="5"/>
                  </a:cubicBezTo>
                  <a:cubicBezTo>
                    <a:pt x="1" y="0"/>
                    <a:pt x="1" y="0"/>
                    <a:pt x="1" y="0"/>
                  </a:cubicBezTo>
                  <a:cubicBezTo>
                    <a:pt x="1" y="0"/>
                    <a:pt x="0" y="0"/>
                    <a:pt x="0" y="1"/>
                  </a:cubicBezTo>
                  <a:lnTo>
                    <a:pt x="0" y="4"/>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2" name="Freeform 98"/>
            <p:cNvSpPr>
              <a:spLocks noEditPoints="1"/>
            </p:cNvSpPr>
            <p:nvPr/>
          </p:nvSpPr>
          <p:spPr bwMode="auto">
            <a:xfrm>
              <a:off x="713185" y="2694581"/>
              <a:ext cx="230981" cy="190500"/>
            </a:xfrm>
            <a:custGeom>
              <a:avLst/>
              <a:gdLst>
                <a:gd name="T0" fmla="*/ 76 w 90"/>
                <a:gd name="T1" fmla="*/ 8 h 74"/>
                <a:gd name="T2" fmla="*/ 44 w 90"/>
                <a:gd name="T3" fmla="*/ 50 h 74"/>
                <a:gd name="T4" fmla="*/ 27 w 90"/>
                <a:gd name="T5" fmla="*/ 37 h 74"/>
                <a:gd name="T6" fmla="*/ 0 w 90"/>
                <a:gd name="T7" fmla="*/ 63 h 74"/>
                <a:gd name="T8" fmla="*/ 1 w 90"/>
                <a:gd name="T9" fmla="*/ 68 h 74"/>
                <a:gd name="T10" fmla="*/ 9 w 90"/>
                <a:gd name="T11" fmla="*/ 74 h 74"/>
                <a:gd name="T12" fmla="*/ 84 w 90"/>
                <a:gd name="T13" fmla="*/ 65 h 74"/>
                <a:gd name="T14" fmla="*/ 90 w 90"/>
                <a:gd name="T15" fmla="*/ 57 h 74"/>
                <a:gd name="T16" fmla="*/ 83 w 90"/>
                <a:gd name="T17" fmla="*/ 0 h 74"/>
                <a:gd name="T18" fmla="*/ 76 w 90"/>
                <a:gd name="T19" fmla="*/ 8 h 74"/>
                <a:gd name="T20" fmla="*/ 81 w 90"/>
                <a:gd name="T21" fmla="*/ 53 h 74"/>
                <a:gd name="T22" fmla="*/ 79 w 90"/>
                <a:gd name="T23" fmla="*/ 55 h 74"/>
                <a:gd name="T24" fmla="*/ 78 w 90"/>
                <a:gd name="T25" fmla="*/ 56 h 74"/>
                <a:gd name="T26" fmla="*/ 78 w 90"/>
                <a:gd name="T27" fmla="*/ 59 h 74"/>
                <a:gd name="T28" fmla="*/ 78 w 90"/>
                <a:gd name="T29" fmla="*/ 60 h 74"/>
                <a:gd name="T30" fmla="*/ 77 w 90"/>
                <a:gd name="T31" fmla="*/ 59 h 74"/>
                <a:gd name="T32" fmla="*/ 76 w 90"/>
                <a:gd name="T33" fmla="*/ 56 h 74"/>
                <a:gd name="T34" fmla="*/ 75 w 90"/>
                <a:gd name="T35" fmla="*/ 56 h 74"/>
                <a:gd name="T36" fmla="*/ 75 w 90"/>
                <a:gd name="T37" fmla="*/ 59 h 74"/>
                <a:gd name="T38" fmla="*/ 74 w 90"/>
                <a:gd name="T39" fmla="*/ 60 h 74"/>
                <a:gd name="T40" fmla="*/ 73 w 90"/>
                <a:gd name="T41" fmla="*/ 60 h 74"/>
                <a:gd name="T42" fmla="*/ 73 w 90"/>
                <a:gd name="T43" fmla="*/ 57 h 74"/>
                <a:gd name="T44" fmla="*/ 71 w 90"/>
                <a:gd name="T45" fmla="*/ 57 h 74"/>
                <a:gd name="T46" fmla="*/ 69 w 90"/>
                <a:gd name="T47" fmla="*/ 56 h 74"/>
                <a:gd name="T48" fmla="*/ 69 w 90"/>
                <a:gd name="T49" fmla="*/ 56 h 74"/>
                <a:gd name="T50" fmla="*/ 69 w 90"/>
                <a:gd name="T51" fmla="*/ 55 h 74"/>
                <a:gd name="T52" fmla="*/ 69 w 90"/>
                <a:gd name="T53" fmla="*/ 54 h 74"/>
                <a:gd name="T54" fmla="*/ 69 w 90"/>
                <a:gd name="T55" fmla="*/ 53 h 74"/>
                <a:gd name="T56" fmla="*/ 71 w 90"/>
                <a:gd name="T57" fmla="*/ 53 h 74"/>
                <a:gd name="T58" fmla="*/ 73 w 90"/>
                <a:gd name="T59" fmla="*/ 54 h 74"/>
                <a:gd name="T60" fmla="*/ 72 w 90"/>
                <a:gd name="T61" fmla="*/ 48 h 74"/>
                <a:gd name="T62" fmla="*/ 72 w 90"/>
                <a:gd name="T63" fmla="*/ 48 h 74"/>
                <a:gd name="T64" fmla="*/ 70 w 90"/>
                <a:gd name="T65" fmla="*/ 47 h 74"/>
                <a:gd name="T66" fmla="*/ 68 w 90"/>
                <a:gd name="T67" fmla="*/ 45 h 74"/>
                <a:gd name="T68" fmla="*/ 68 w 90"/>
                <a:gd name="T69" fmla="*/ 43 h 74"/>
                <a:gd name="T70" fmla="*/ 68 w 90"/>
                <a:gd name="T71" fmla="*/ 41 h 74"/>
                <a:gd name="T72" fmla="*/ 69 w 90"/>
                <a:gd name="T73" fmla="*/ 39 h 74"/>
                <a:gd name="T74" fmla="*/ 71 w 90"/>
                <a:gd name="T75" fmla="*/ 38 h 74"/>
                <a:gd name="T76" fmla="*/ 70 w 90"/>
                <a:gd name="T77" fmla="*/ 35 h 74"/>
                <a:gd name="T78" fmla="*/ 71 w 90"/>
                <a:gd name="T79" fmla="*/ 34 h 74"/>
                <a:gd name="T80" fmla="*/ 72 w 90"/>
                <a:gd name="T81" fmla="*/ 35 h 74"/>
                <a:gd name="T82" fmla="*/ 72 w 90"/>
                <a:gd name="T83" fmla="*/ 38 h 74"/>
                <a:gd name="T84" fmla="*/ 74 w 90"/>
                <a:gd name="T85" fmla="*/ 37 h 74"/>
                <a:gd name="T86" fmla="*/ 74 w 90"/>
                <a:gd name="T87" fmla="*/ 37 h 74"/>
                <a:gd name="T88" fmla="*/ 74 w 90"/>
                <a:gd name="T89" fmla="*/ 35 h 74"/>
                <a:gd name="T90" fmla="*/ 74 w 90"/>
                <a:gd name="T91" fmla="*/ 34 h 74"/>
                <a:gd name="T92" fmla="*/ 75 w 90"/>
                <a:gd name="T93" fmla="*/ 35 h 74"/>
                <a:gd name="T94" fmla="*/ 76 w 90"/>
                <a:gd name="T95" fmla="*/ 37 h 74"/>
                <a:gd name="T96" fmla="*/ 77 w 90"/>
                <a:gd name="T97" fmla="*/ 37 h 74"/>
                <a:gd name="T98" fmla="*/ 78 w 90"/>
                <a:gd name="T99" fmla="*/ 37 h 74"/>
                <a:gd name="T100" fmla="*/ 78 w 90"/>
                <a:gd name="T101" fmla="*/ 37 h 74"/>
                <a:gd name="T102" fmla="*/ 79 w 90"/>
                <a:gd name="T103" fmla="*/ 38 h 74"/>
                <a:gd name="T104" fmla="*/ 79 w 90"/>
                <a:gd name="T105" fmla="*/ 39 h 74"/>
                <a:gd name="T106" fmla="*/ 78 w 90"/>
                <a:gd name="T107" fmla="*/ 40 h 74"/>
                <a:gd name="T108" fmla="*/ 78 w 90"/>
                <a:gd name="T109" fmla="*/ 40 h 74"/>
                <a:gd name="T110" fmla="*/ 76 w 90"/>
                <a:gd name="T111" fmla="*/ 40 h 74"/>
                <a:gd name="T112" fmla="*/ 76 w 90"/>
                <a:gd name="T113" fmla="*/ 40 h 74"/>
                <a:gd name="T114" fmla="*/ 77 w 90"/>
                <a:gd name="T115" fmla="*/ 46 h 74"/>
                <a:gd name="T116" fmla="*/ 79 w 90"/>
                <a:gd name="T117" fmla="*/ 47 h 74"/>
                <a:gd name="T118" fmla="*/ 81 w 90"/>
                <a:gd name="T119" fmla="*/ 50 h 74"/>
                <a:gd name="T120" fmla="*/ 81 w 90"/>
                <a:gd name="T12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4">
                  <a:moveTo>
                    <a:pt x="76" y="8"/>
                  </a:moveTo>
                  <a:cubicBezTo>
                    <a:pt x="44" y="50"/>
                    <a:pt x="44" y="50"/>
                    <a:pt x="44" y="50"/>
                  </a:cubicBezTo>
                  <a:cubicBezTo>
                    <a:pt x="27" y="37"/>
                    <a:pt x="27" y="37"/>
                    <a:pt x="27" y="37"/>
                  </a:cubicBezTo>
                  <a:cubicBezTo>
                    <a:pt x="0" y="63"/>
                    <a:pt x="0" y="63"/>
                    <a:pt x="0" y="63"/>
                  </a:cubicBezTo>
                  <a:cubicBezTo>
                    <a:pt x="1" y="68"/>
                    <a:pt x="1" y="68"/>
                    <a:pt x="1" y="68"/>
                  </a:cubicBezTo>
                  <a:cubicBezTo>
                    <a:pt x="1" y="73"/>
                    <a:pt x="9" y="74"/>
                    <a:pt x="9" y="74"/>
                  </a:cubicBezTo>
                  <a:cubicBezTo>
                    <a:pt x="9" y="74"/>
                    <a:pt x="77" y="66"/>
                    <a:pt x="84" y="65"/>
                  </a:cubicBezTo>
                  <a:cubicBezTo>
                    <a:pt x="90" y="64"/>
                    <a:pt x="90" y="57"/>
                    <a:pt x="90" y="57"/>
                  </a:cubicBezTo>
                  <a:cubicBezTo>
                    <a:pt x="83" y="0"/>
                    <a:pt x="83" y="0"/>
                    <a:pt x="83" y="0"/>
                  </a:cubicBezTo>
                  <a:lnTo>
                    <a:pt x="76" y="8"/>
                  </a:lnTo>
                  <a:close/>
                  <a:moveTo>
                    <a:pt x="81" y="53"/>
                  </a:moveTo>
                  <a:cubicBezTo>
                    <a:pt x="80" y="54"/>
                    <a:pt x="80" y="54"/>
                    <a:pt x="79" y="55"/>
                  </a:cubicBezTo>
                  <a:cubicBezTo>
                    <a:pt x="79" y="55"/>
                    <a:pt x="78" y="55"/>
                    <a:pt x="78" y="56"/>
                  </a:cubicBezTo>
                  <a:cubicBezTo>
                    <a:pt x="78" y="59"/>
                    <a:pt x="78" y="59"/>
                    <a:pt x="78" y="59"/>
                  </a:cubicBezTo>
                  <a:cubicBezTo>
                    <a:pt x="78" y="59"/>
                    <a:pt x="78" y="60"/>
                    <a:pt x="78" y="60"/>
                  </a:cubicBezTo>
                  <a:cubicBezTo>
                    <a:pt x="77" y="60"/>
                    <a:pt x="77" y="60"/>
                    <a:pt x="77" y="59"/>
                  </a:cubicBezTo>
                  <a:cubicBezTo>
                    <a:pt x="76" y="56"/>
                    <a:pt x="76" y="56"/>
                    <a:pt x="76" y="56"/>
                  </a:cubicBezTo>
                  <a:cubicBezTo>
                    <a:pt x="76" y="56"/>
                    <a:pt x="75" y="56"/>
                    <a:pt x="75" y="56"/>
                  </a:cubicBezTo>
                  <a:cubicBezTo>
                    <a:pt x="75" y="59"/>
                    <a:pt x="75" y="59"/>
                    <a:pt x="75" y="59"/>
                  </a:cubicBezTo>
                  <a:cubicBezTo>
                    <a:pt x="75" y="60"/>
                    <a:pt x="75" y="60"/>
                    <a:pt x="74" y="60"/>
                  </a:cubicBezTo>
                  <a:cubicBezTo>
                    <a:pt x="74" y="60"/>
                    <a:pt x="73" y="60"/>
                    <a:pt x="73" y="60"/>
                  </a:cubicBezTo>
                  <a:cubicBezTo>
                    <a:pt x="73" y="57"/>
                    <a:pt x="73" y="57"/>
                    <a:pt x="73" y="57"/>
                  </a:cubicBezTo>
                  <a:cubicBezTo>
                    <a:pt x="72" y="57"/>
                    <a:pt x="71" y="57"/>
                    <a:pt x="71" y="57"/>
                  </a:cubicBezTo>
                  <a:cubicBezTo>
                    <a:pt x="70" y="56"/>
                    <a:pt x="69" y="56"/>
                    <a:pt x="69" y="56"/>
                  </a:cubicBezTo>
                  <a:cubicBezTo>
                    <a:pt x="69" y="56"/>
                    <a:pt x="69" y="56"/>
                    <a:pt x="69" y="56"/>
                  </a:cubicBezTo>
                  <a:cubicBezTo>
                    <a:pt x="69" y="55"/>
                    <a:pt x="69" y="55"/>
                    <a:pt x="69" y="55"/>
                  </a:cubicBezTo>
                  <a:cubicBezTo>
                    <a:pt x="69" y="54"/>
                    <a:pt x="69" y="54"/>
                    <a:pt x="69" y="54"/>
                  </a:cubicBezTo>
                  <a:cubicBezTo>
                    <a:pt x="69" y="53"/>
                    <a:pt x="69" y="53"/>
                    <a:pt x="69" y="53"/>
                  </a:cubicBezTo>
                  <a:cubicBezTo>
                    <a:pt x="70" y="53"/>
                    <a:pt x="70" y="53"/>
                    <a:pt x="71" y="53"/>
                  </a:cubicBezTo>
                  <a:cubicBezTo>
                    <a:pt x="72" y="54"/>
                    <a:pt x="72" y="54"/>
                    <a:pt x="73" y="54"/>
                  </a:cubicBezTo>
                  <a:cubicBezTo>
                    <a:pt x="72" y="48"/>
                    <a:pt x="72" y="48"/>
                    <a:pt x="72" y="48"/>
                  </a:cubicBezTo>
                  <a:cubicBezTo>
                    <a:pt x="72" y="48"/>
                    <a:pt x="72" y="48"/>
                    <a:pt x="72" y="48"/>
                  </a:cubicBezTo>
                  <a:cubicBezTo>
                    <a:pt x="71" y="47"/>
                    <a:pt x="70" y="47"/>
                    <a:pt x="70" y="47"/>
                  </a:cubicBezTo>
                  <a:cubicBezTo>
                    <a:pt x="69" y="46"/>
                    <a:pt x="69" y="46"/>
                    <a:pt x="68" y="45"/>
                  </a:cubicBezTo>
                  <a:cubicBezTo>
                    <a:pt x="68" y="45"/>
                    <a:pt x="68" y="44"/>
                    <a:pt x="68" y="43"/>
                  </a:cubicBezTo>
                  <a:cubicBezTo>
                    <a:pt x="68" y="42"/>
                    <a:pt x="68" y="42"/>
                    <a:pt x="68" y="41"/>
                  </a:cubicBezTo>
                  <a:cubicBezTo>
                    <a:pt x="68" y="40"/>
                    <a:pt x="68" y="40"/>
                    <a:pt x="69" y="39"/>
                  </a:cubicBezTo>
                  <a:cubicBezTo>
                    <a:pt x="69" y="39"/>
                    <a:pt x="70" y="39"/>
                    <a:pt x="71" y="38"/>
                  </a:cubicBezTo>
                  <a:cubicBezTo>
                    <a:pt x="70" y="35"/>
                    <a:pt x="70" y="35"/>
                    <a:pt x="70" y="35"/>
                  </a:cubicBezTo>
                  <a:cubicBezTo>
                    <a:pt x="70" y="35"/>
                    <a:pt x="71" y="35"/>
                    <a:pt x="71" y="34"/>
                  </a:cubicBezTo>
                  <a:cubicBezTo>
                    <a:pt x="72" y="34"/>
                    <a:pt x="72" y="35"/>
                    <a:pt x="72" y="35"/>
                  </a:cubicBezTo>
                  <a:cubicBezTo>
                    <a:pt x="72" y="38"/>
                    <a:pt x="72" y="38"/>
                    <a:pt x="72" y="38"/>
                  </a:cubicBezTo>
                  <a:cubicBezTo>
                    <a:pt x="73" y="38"/>
                    <a:pt x="73" y="37"/>
                    <a:pt x="74" y="37"/>
                  </a:cubicBezTo>
                  <a:cubicBezTo>
                    <a:pt x="74" y="37"/>
                    <a:pt x="74" y="37"/>
                    <a:pt x="74" y="37"/>
                  </a:cubicBezTo>
                  <a:cubicBezTo>
                    <a:pt x="74" y="35"/>
                    <a:pt x="74" y="35"/>
                    <a:pt x="74" y="35"/>
                  </a:cubicBezTo>
                  <a:cubicBezTo>
                    <a:pt x="74" y="35"/>
                    <a:pt x="74" y="34"/>
                    <a:pt x="74" y="34"/>
                  </a:cubicBezTo>
                  <a:cubicBezTo>
                    <a:pt x="75" y="34"/>
                    <a:pt x="75" y="34"/>
                    <a:pt x="75" y="35"/>
                  </a:cubicBezTo>
                  <a:cubicBezTo>
                    <a:pt x="76" y="37"/>
                    <a:pt x="76" y="37"/>
                    <a:pt x="76" y="37"/>
                  </a:cubicBezTo>
                  <a:cubicBezTo>
                    <a:pt x="76" y="37"/>
                    <a:pt x="77" y="37"/>
                    <a:pt x="77" y="37"/>
                  </a:cubicBezTo>
                  <a:cubicBezTo>
                    <a:pt x="77" y="37"/>
                    <a:pt x="78" y="37"/>
                    <a:pt x="78" y="37"/>
                  </a:cubicBezTo>
                  <a:cubicBezTo>
                    <a:pt x="78" y="37"/>
                    <a:pt x="78" y="37"/>
                    <a:pt x="78" y="37"/>
                  </a:cubicBezTo>
                  <a:cubicBezTo>
                    <a:pt x="79" y="37"/>
                    <a:pt x="79" y="38"/>
                    <a:pt x="79" y="38"/>
                  </a:cubicBezTo>
                  <a:cubicBezTo>
                    <a:pt x="79" y="38"/>
                    <a:pt x="79" y="39"/>
                    <a:pt x="79" y="39"/>
                  </a:cubicBezTo>
                  <a:cubicBezTo>
                    <a:pt x="79" y="39"/>
                    <a:pt x="79" y="40"/>
                    <a:pt x="78" y="40"/>
                  </a:cubicBezTo>
                  <a:cubicBezTo>
                    <a:pt x="78" y="40"/>
                    <a:pt x="78" y="40"/>
                    <a:pt x="78" y="40"/>
                  </a:cubicBezTo>
                  <a:cubicBezTo>
                    <a:pt x="78" y="40"/>
                    <a:pt x="77" y="40"/>
                    <a:pt x="76" y="40"/>
                  </a:cubicBezTo>
                  <a:cubicBezTo>
                    <a:pt x="76" y="40"/>
                    <a:pt x="76" y="40"/>
                    <a:pt x="76" y="40"/>
                  </a:cubicBezTo>
                  <a:cubicBezTo>
                    <a:pt x="77" y="46"/>
                    <a:pt x="77" y="46"/>
                    <a:pt x="77" y="46"/>
                  </a:cubicBezTo>
                  <a:cubicBezTo>
                    <a:pt x="78" y="46"/>
                    <a:pt x="79" y="46"/>
                    <a:pt x="79" y="47"/>
                  </a:cubicBezTo>
                  <a:cubicBezTo>
                    <a:pt x="80" y="48"/>
                    <a:pt x="81" y="49"/>
                    <a:pt x="81" y="50"/>
                  </a:cubicBezTo>
                  <a:cubicBezTo>
                    <a:pt x="81" y="51"/>
                    <a:pt x="81" y="52"/>
                    <a:pt x="81" y="5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3" name="Freeform 99"/>
            <p:cNvSpPr/>
            <p:nvPr/>
          </p:nvSpPr>
          <p:spPr bwMode="auto">
            <a:xfrm>
              <a:off x="2825353" y="1675407"/>
              <a:ext cx="183356" cy="141685"/>
            </a:xfrm>
            <a:custGeom>
              <a:avLst/>
              <a:gdLst>
                <a:gd name="T0" fmla="*/ 71 w 71"/>
                <a:gd name="T1" fmla="*/ 2 h 55"/>
                <a:gd name="T2" fmla="*/ 38 w 71"/>
                <a:gd name="T3" fmla="*/ 43 h 55"/>
                <a:gd name="T4" fmla="*/ 24 w 71"/>
                <a:gd name="T5" fmla="*/ 32 h 55"/>
                <a:gd name="T6" fmla="*/ 1 w 71"/>
                <a:gd name="T7" fmla="*/ 55 h 55"/>
                <a:gd name="T8" fmla="*/ 0 w 71"/>
                <a:gd name="T9" fmla="*/ 45 h 55"/>
                <a:gd name="T10" fmla="*/ 23 w 71"/>
                <a:gd name="T11" fmla="*/ 22 h 55"/>
                <a:gd name="T12" fmla="*/ 37 w 71"/>
                <a:gd name="T13" fmla="*/ 34 h 55"/>
                <a:gd name="T14" fmla="*/ 70 w 71"/>
                <a:gd name="T15" fmla="*/ 1 h 55"/>
                <a:gd name="T16" fmla="*/ 71 w 71"/>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5">
                  <a:moveTo>
                    <a:pt x="71" y="2"/>
                  </a:moveTo>
                  <a:cubicBezTo>
                    <a:pt x="38" y="43"/>
                    <a:pt x="38" y="43"/>
                    <a:pt x="38" y="43"/>
                  </a:cubicBezTo>
                  <a:cubicBezTo>
                    <a:pt x="24" y="32"/>
                    <a:pt x="24" y="32"/>
                    <a:pt x="24" y="32"/>
                  </a:cubicBezTo>
                  <a:cubicBezTo>
                    <a:pt x="1" y="55"/>
                    <a:pt x="1" y="55"/>
                    <a:pt x="1" y="55"/>
                  </a:cubicBezTo>
                  <a:cubicBezTo>
                    <a:pt x="0" y="45"/>
                    <a:pt x="0" y="45"/>
                    <a:pt x="0" y="45"/>
                  </a:cubicBezTo>
                  <a:cubicBezTo>
                    <a:pt x="23" y="22"/>
                    <a:pt x="23" y="22"/>
                    <a:pt x="23" y="22"/>
                  </a:cubicBezTo>
                  <a:cubicBezTo>
                    <a:pt x="37" y="34"/>
                    <a:pt x="37" y="34"/>
                    <a:pt x="37" y="34"/>
                  </a:cubicBezTo>
                  <a:cubicBezTo>
                    <a:pt x="70" y="1"/>
                    <a:pt x="70" y="1"/>
                    <a:pt x="70" y="1"/>
                  </a:cubicBezTo>
                  <a:cubicBezTo>
                    <a:pt x="70" y="1"/>
                    <a:pt x="71" y="0"/>
                    <a:pt x="71"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4" name="Freeform 100"/>
            <p:cNvSpPr/>
            <p:nvPr/>
          </p:nvSpPr>
          <p:spPr bwMode="auto">
            <a:xfrm>
              <a:off x="2993230" y="1812328"/>
              <a:ext cx="4763" cy="9525"/>
            </a:xfrm>
            <a:custGeom>
              <a:avLst/>
              <a:gdLst>
                <a:gd name="T0" fmla="*/ 0 w 2"/>
                <a:gd name="T1" fmla="*/ 4 h 4"/>
                <a:gd name="T2" fmla="*/ 2 w 2"/>
                <a:gd name="T3" fmla="*/ 4 h 4"/>
                <a:gd name="T4" fmla="*/ 1 w 2"/>
                <a:gd name="T5" fmla="*/ 1 h 4"/>
                <a:gd name="T6" fmla="*/ 0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1"/>
                    <a:pt x="1" y="1"/>
                    <a:pt x="1" y="1"/>
                  </a:cubicBezTo>
                  <a:cubicBezTo>
                    <a:pt x="1" y="0"/>
                    <a:pt x="0" y="0"/>
                    <a:pt x="0" y="0"/>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5" name="Freeform 101"/>
            <p:cNvSpPr/>
            <p:nvPr/>
          </p:nvSpPr>
          <p:spPr bwMode="auto">
            <a:xfrm>
              <a:off x="2990849" y="1793278"/>
              <a:ext cx="4763" cy="10716"/>
            </a:xfrm>
            <a:custGeom>
              <a:avLst/>
              <a:gdLst>
                <a:gd name="T0" fmla="*/ 0 w 2"/>
                <a:gd name="T1" fmla="*/ 4 h 4"/>
                <a:gd name="T2" fmla="*/ 2 w 2"/>
                <a:gd name="T3" fmla="*/ 4 h 4"/>
                <a:gd name="T4" fmla="*/ 1 w 2"/>
                <a:gd name="T5" fmla="*/ 0 h 4"/>
                <a:gd name="T6" fmla="*/ 0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0"/>
                    <a:pt x="1" y="0"/>
                    <a:pt x="1" y="0"/>
                  </a:cubicBezTo>
                  <a:cubicBezTo>
                    <a:pt x="1" y="0"/>
                    <a:pt x="0" y="1"/>
                    <a:pt x="0" y="1"/>
                  </a:cubicBezTo>
                  <a:lnTo>
                    <a:pt x="0" y="4"/>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6" name="Freeform 102"/>
            <p:cNvSpPr>
              <a:spLocks noEditPoints="1"/>
            </p:cNvSpPr>
            <p:nvPr/>
          </p:nvSpPr>
          <p:spPr bwMode="auto">
            <a:xfrm>
              <a:off x="2833687" y="1706363"/>
              <a:ext cx="195263" cy="161925"/>
            </a:xfrm>
            <a:custGeom>
              <a:avLst/>
              <a:gdLst>
                <a:gd name="T0" fmla="*/ 64 w 76"/>
                <a:gd name="T1" fmla="*/ 8 h 63"/>
                <a:gd name="T2" fmla="*/ 37 w 76"/>
                <a:gd name="T3" fmla="*/ 43 h 63"/>
                <a:gd name="T4" fmla="*/ 22 w 76"/>
                <a:gd name="T5" fmla="*/ 32 h 63"/>
                <a:gd name="T6" fmla="*/ 0 w 76"/>
                <a:gd name="T7" fmla="*/ 54 h 63"/>
                <a:gd name="T8" fmla="*/ 0 w 76"/>
                <a:gd name="T9" fmla="*/ 58 h 63"/>
                <a:gd name="T10" fmla="*/ 7 w 76"/>
                <a:gd name="T11" fmla="*/ 63 h 63"/>
                <a:gd name="T12" fmla="*/ 70 w 76"/>
                <a:gd name="T13" fmla="*/ 55 h 63"/>
                <a:gd name="T14" fmla="*/ 75 w 76"/>
                <a:gd name="T15" fmla="*/ 48 h 63"/>
                <a:gd name="T16" fmla="*/ 70 w 76"/>
                <a:gd name="T17" fmla="*/ 0 h 63"/>
                <a:gd name="T18" fmla="*/ 64 w 76"/>
                <a:gd name="T19" fmla="*/ 8 h 63"/>
                <a:gd name="T20" fmla="*/ 68 w 76"/>
                <a:gd name="T21" fmla="*/ 45 h 63"/>
                <a:gd name="T22" fmla="*/ 67 w 76"/>
                <a:gd name="T23" fmla="*/ 47 h 63"/>
                <a:gd name="T24" fmla="*/ 65 w 76"/>
                <a:gd name="T25" fmla="*/ 47 h 63"/>
                <a:gd name="T26" fmla="*/ 66 w 76"/>
                <a:gd name="T27" fmla="*/ 50 h 63"/>
                <a:gd name="T28" fmla="*/ 65 w 76"/>
                <a:gd name="T29" fmla="*/ 51 h 63"/>
                <a:gd name="T30" fmla="*/ 64 w 76"/>
                <a:gd name="T31" fmla="*/ 50 h 63"/>
                <a:gd name="T32" fmla="*/ 64 w 76"/>
                <a:gd name="T33" fmla="*/ 48 h 63"/>
                <a:gd name="T34" fmla="*/ 63 w 76"/>
                <a:gd name="T35" fmla="*/ 48 h 63"/>
                <a:gd name="T36" fmla="*/ 63 w 76"/>
                <a:gd name="T37" fmla="*/ 50 h 63"/>
                <a:gd name="T38" fmla="*/ 62 w 76"/>
                <a:gd name="T39" fmla="*/ 51 h 63"/>
                <a:gd name="T40" fmla="*/ 62 w 76"/>
                <a:gd name="T41" fmla="*/ 51 h 63"/>
                <a:gd name="T42" fmla="*/ 61 w 76"/>
                <a:gd name="T43" fmla="*/ 48 h 63"/>
                <a:gd name="T44" fmla="*/ 59 w 76"/>
                <a:gd name="T45" fmla="*/ 48 h 63"/>
                <a:gd name="T46" fmla="*/ 58 w 76"/>
                <a:gd name="T47" fmla="*/ 48 h 63"/>
                <a:gd name="T48" fmla="*/ 58 w 76"/>
                <a:gd name="T49" fmla="*/ 47 h 63"/>
                <a:gd name="T50" fmla="*/ 58 w 76"/>
                <a:gd name="T51" fmla="*/ 46 h 63"/>
                <a:gd name="T52" fmla="*/ 58 w 76"/>
                <a:gd name="T53" fmla="*/ 46 h 63"/>
                <a:gd name="T54" fmla="*/ 58 w 76"/>
                <a:gd name="T55" fmla="*/ 45 h 63"/>
                <a:gd name="T56" fmla="*/ 60 w 76"/>
                <a:gd name="T57" fmla="*/ 46 h 63"/>
                <a:gd name="T58" fmla="*/ 61 w 76"/>
                <a:gd name="T59" fmla="*/ 46 h 63"/>
                <a:gd name="T60" fmla="*/ 60 w 76"/>
                <a:gd name="T61" fmla="*/ 41 h 63"/>
                <a:gd name="T62" fmla="*/ 60 w 76"/>
                <a:gd name="T63" fmla="*/ 40 h 63"/>
                <a:gd name="T64" fmla="*/ 58 w 76"/>
                <a:gd name="T65" fmla="*/ 40 h 63"/>
                <a:gd name="T66" fmla="*/ 57 w 76"/>
                <a:gd name="T67" fmla="*/ 39 h 63"/>
                <a:gd name="T68" fmla="*/ 57 w 76"/>
                <a:gd name="T69" fmla="*/ 37 h 63"/>
                <a:gd name="T70" fmla="*/ 57 w 76"/>
                <a:gd name="T71" fmla="*/ 35 h 63"/>
                <a:gd name="T72" fmla="*/ 58 w 76"/>
                <a:gd name="T73" fmla="*/ 34 h 63"/>
                <a:gd name="T74" fmla="*/ 59 w 76"/>
                <a:gd name="T75" fmla="*/ 33 h 63"/>
                <a:gd name="T76" fmla="*/ 59 w 76"/>
                <a:gd name="T77" fmla="*/ 30 h 63"/>
                <a:gd name="T78" fmla="*/ 60 w 76"/>
                <a:gd name="T79" fmla="*/ 29 h 63"/>
                <a:gd name="T80" fmla="*/ 60 w 76"/>
                <a:gd name="T81" fmla="*/ 30 h 63"/>
                <a:gd name="T82" fmla="*/ 61 w 76"/>
                <a:gd name="T83" fmla="*/ 32 h 63"/>
                <a:gd name="T84" fmla="*/ 62 w 76"/>
                <a:gd name="T85" fmla="*/ 32 h 63"/>
                <a:gd name="T86" fmla="*/ 62 w 76"/>
                <a:gd name="T87" fmla="*/ 32 h 63"/>
                <a:gd name="T88" fmla="*/ 62 w 76"/>
                <a:gd name="T89" fmla="*/ 30 h 63"/>
                <a:gd name="T90" fmla="*/ 62 w 76"/>
                <a:gd name="T91" fmla="*/ 29 h 63"/>
                <a:gd name="T92" fmla="*/ 63 w 76"/>
                <a:gd name="T93" fmla="*/ 30 h 63"/>
                <a:gd name="T94" fmla="*/ 64 w 76"/>
                <a:gd name="T95" fmla="*/ 32 h 63"/>
                <a:gd name="T96" fmla="*/ 65 w 76"/>
                <a:gd name="T97" fmla="*/ 32 h 63"/>
                <a:gd name="T98" fmla="*/ 65 w 76"/>
                <a:gd name="T99" fmla="*/ 32 h 63"/>
                <a:gd name="T100" fmla="*/ 66 w 76"/>
                <a:gd name="T101" fmla="*/ 32 h 63"/>
                <a:gd name="T102" fmla="*/ 66 w 76"/>
                <a:gd name="T103" fmla="*/ 32 h 63"/>
                <a:gd name="T104" fmla="*/ 66 w 76"/>
                <a:gd name="T105" fmla="*/ 33 h 63"/>
                <a:gd name="T106" fmla="*/ 66 w 76"/>
                <a:gd name="T107" fmla="*/ 34 h 63"/>
                <a:gd name="T108" fmla="*/ 65 w 76"/>
                <a:gd name="T109" fmla="*/ 34 h 63"/>
                <a:gd name="T110" fmla="*/ 64 w 76"/>
                <a:gd name="T111" fmla="*/ 34 h 63"/>
                <a:gd name="T112" fmla="*/ 64 w 76"/>
                <a:gd name="T113" fmla="*/ 34 h 63"/>
                <a:gd name="T114" fmla="*/ 64 w 76"/>
                <a:gd name="T115" fmla="*/ 39 h 63"/>
                <a:gd name="T116" fmla="*/ 67 w 76"/>
                <a:gd name="T117" fmla="*/ 40 h 63"/>
                <a:gd name="T118" fmla="*/ 68 w 76"/>
                <a:gd name="T119" fmla="*/ 43 h 63"/>
                <a:gd name="T120" fmla="*/ 68 w 76"/>
                <a:gd name="T121"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63">
                  <a:moveTo>
                    <a:pt x="64" y="8"/>
                  </a:moveTo>
                  <a:cubicBezTo>
                    <a:pt x="37" y="43"/>
                    <a:pt x="37" y="43"/>
                    <a:pt x="37" y="43"/>
                  </a:cubicBezTo>
                  <a:cubicBezTo>
                    <a:pt x="22" y="32"/>
                    <a:pt x="22" y="32"/>
                    <a:pt x="22" y="32"/>
                  </a:cubicBezTo>
                  <a:cubicBezTo>
                    <a:pt x="0" y="54"/>
                    <a:pt x="0" y="54"/>
                    <a:pt x="0" y="54"/>
                  </a:cubicBezTo>
                  <a:cubicBezTo>
                    <a:pt x="0" y="58"/>
                    <a:pt x="0" y="58"/>
                    <a:pt x="0" y="58"/>
                  </a:cubicBezTo>
                  <a:cubicBezTo>
                    <a:pt x="1" y="62"/>
                    <a:pt x="7" y="63"/>
                    <a:pt x="7" y="63"/>
                  </a:cubicBezTo>
                  <a:cubicBezTo>
                    <a:pt x="7" y="63"/>
                    <a:pt x="65" y="56"/>
                    <a:pt x="70" y="55"/>
                  </a:cubicBezTo>
                  <a:cubicBezTo>
                    <a:pt x="76" y="55"/>
                    <a:pt x="75" y="48"/>
                    <a:pt x="75" y="48"/>
                  </a:cubicBezTo>
                  <a:cubicBezTo>
                    <a:pt x="70" y="0"/>
                    <a:pt x="70" y="0"/>
                    <a:pt x="70" y="0"/>
                  </a:cubicBezTo>
                  <a:lnTo>
                    <a:pt x="64" y="8"/>
                  </a:lnTo>
                  <a:close/>
                  <a:moveTo>
                    <a:pt x="68" y="45"/>
                  </a:moveTo>
                  <a:cubicBezTo>
                    <a:pt x="67" y="46"/>
                    <a:pt x="67" y="46"/>
                    <a:pt x="67" y="47"/>
                  </a:cubicBezTo>
                  <a:cubicBezTo>
                    <a:pt x="66" y="47"/>
                    <a:pt x="66" y="47"/>
                    <a:pt x="65" y="47"/>
                  </a:cubicBezTo>
                  <a:cubicBezTo>
                    <a:pt x="66" y="50"/>
                    <a:pt x="66" y="50"/>
                    <a:pt x="66" y="50"/>
                  </a:cubicBezTo>
                  <a:cubicBezTo>
                    <a:pt x="66" y="51"/>
                    <a:pt x="66" y="51"/>
                    <a:pt x="65" y="51"/>
                  </a:cubicBezTo>
                  <a:cubicBezTo>
                    <a:pt x="65" y="51"/>
                    <a:pt x="64" y="51"/>
                    <a:pt x="64" y="50"/>
                  </a:cubicBezTo>
                  <a:cubicBezTo>
                    <a:pt x="64" y="48"/>
                    <a:pt x="64" y="48"/>
                    <a:pt x="64" y="48"/>
                  </a:cubicBezTo>
                  <a:cubicBezTo>
                    <a:pt x="64" y="48"/>
                    <a:pt x="63" y="48"/>
                    <a:pt x="63" y="48"/>
                  </a:cubicBezTo>
                  <a:cubicBezTo>
                    <a:pt x="63" y="50"/>
                    <a:pt x="63" y="50"/>
                    <a:pt x="63" y="50"/>
                  </a:cubicBezTo>
                  <a:cubicBezTo>
                    <a:pt x="63" y="51"/>
                    <a:pt x="63" y="51"/>
                    <a:pt x="62" y="51"/>
                  </a:cubicBezTo>
                  <a:cubicBezTo>
                    <a:pt x="62" y="51"/>
                    <a:pt x="62" y="51"/>
                    <a:pt x="62" y="51"/>
                  </a:cubicBezTo>
                  <a:cubicBezTo>
                    <a:pt x="61" y="48"/>
                    <a:pt x="61" y="48"/>
                    <a:pt x="61" y="48"/>
                  </a:cubicBezTo>
                  <a:cubicBezTo>
                    <a:pt x="61" y="48"/>
                    <a:pt x="60" y="48"/>
                    <a:pt x="59" y="48"/>
                  </a:cubicBezTo>
                  <a:cubicBezTo>
                    <a:pt x="59" y="48"/>
                    <a:pt x="58" y="48"/>
                    <a:pt x="58" y="48"/>
                  </a:cubicBezTo>
                  <a:cubicBezTo>
                    <a:pt x="58" y="48"/>
                    <a:pt x="58" y="48"/>
                    <a:pt x="58" y="47"/>
                  </a:cubicBezTo>
                  <a:cubicBezTo>
                    <a:pt x="58" y="47"/>
                    <a:pt x="58" y="47"/>
                    <a:pt x="58" y="46"/>
                  </a:cubicBezTo>
                  <a:cubicBezTo>
                    <a:pt x="58" y="46"/>
                    <a:pt x="58" y="46"/>
                    <a:pt x="58" y="46"/>
                  </a:cubicBezTo>
                  <a:cubicBezTo>
                    <a:pt x="58" y="45"/>
                    <a:pt x="58" y="45"/>
                    <a:pt x="58" y="45"/>
                  </a:cubicBezTo>
                  <a:cubicBezTo>
                    <a:pt x="58" y="45"/>
                    <a:pt x="59" y="45"/>
                    <a:pt x="60" y="46"/>
                  </a:cubicBezTo>
                  <a:cubicBezTo>
                    <a:pt x="60" y="46"/>
                    <a:pt x="60" y="46"/>
                    <a:pt x="61" y="46"/>
                  </a:cubicBezTo>
                  <a:cubicBezTo>
                    <a:pt x="60" y="41"/>
                    <a:pt x="60" y="41"/>
                    <a:pt x="60" y="41"/>
                  </a:cubicBezTo>
                  <a:cubicBezTo>
                    <a:pt x="60" y="41"/>
                    <a:pt x="60" y="41"/>
                    <a:pt x="60" y="40"/>
                  </a:cubicBezTo>
                  <a:cubicBezTo>
                    <a:pt x="59" y="40"/>
                    <a:pt x="59" y="40"/>
                    <a:pt x="58" y="40"/>
                  </a:cubicBezTo>
                  <a:cubicBezTo>
                    <a:pt x="58" y="39"/>
                    <a:pt x="58" y="39"/>
                    <a:pt x="57" y="39"/>
                  </a:cubicBezTo>
                  <a:cubicBezTo>
                    <a:pt x="57" y="38"/>
                    <a:pt x="57" y="37"/>
                    <a:pt x="57" y="37"/>
                  </a:cubicBezTo>
                  <a:cubicBezTo>
                    <a:pt x="57" y="36"/>
                    <a:pt x="57" y="36"/>
                    <a:pt x="57" y="35"/>
                  </a:cubicBezTo>
                  <a:cubicBezTo>
                    <a:pt x="57" y="35"/>
                    <a:pt x="57" y="34"/>
                    <a:pt x="58" y="34"/>
                  </a:cubicBezTo>
                  <a:cubicBezTo>
                    <a:pt x="58" y="33"/>
                    <a:pt x="59" y="33"/>
                    <a:pt x="59" y="33"/>
                  </a:cubicBezTo>
                  <a:cubicBezTo>
                    <a:pt x="59" y="30"/>
                    <a:pt x="59" y="30"/>
                    <a:pt x="59" y="30"/>
                  </a:cubicBezTo>
                  <a:cubicBezTo>
                    <a:pt x="59" y="30"/>
                    <a:pt x="59" y="30"/>
                    <a:pt x="60" y="29"/>
                  </a:cubicBezTo>
                  <a:cubicBezTo>
                    <a:pt x="60" y="29"/>
                    <a:pt x="60" y="30"/>
                    <a:pt x="60" y="30"/>
                  </a:cubicBezTo>
                  <a:cubicBezTo>
                    <a:pt x="61" y="32"/>
                    <a:pt x="61" y="32"/>
                    <a:pt x="61" y="32"/>
                  </a:cubicBezTo>
                  <a:cubicBezTo>
                    <a:pt x="61" y="32"/>
                    <a:pt x="61" y="32"/>
                    <a:pt x="62" y="32"/>
                  </a:cubicBezTo>
                  <a:cubicBezTo>
                    <a:pt x="62" y="32"/>
                    <a:pt x="62" y="32"/>
                    <a:pt x="62" y="32"/>
                  </a:cubicBezTo>
                  <a:cubicBezTo>
                    <a:pt x="62" y="30"/>
                    <a:pt x="62" y="30"/>
                    <a:pt x="62" y="30"/>
                  </a:cubicBezTo>
                  <a:cubicBezTo>
                    <a:pt x="62" y="30"/>
                    <a:pt x="62" y="29"/>
                    <a:pt x="62" y="29"/>
                  </a:cubicBezTo>
                  <a:cubicBezTo>
                    <a:pt x="63" y="29"/>
                    <a:pt x="63" y="29"/>
                    <a:pt x="63" y="30"/>
                  </a:cubicBezTo>
                  <a:cubicBezTo>
                    <a:pt x="64" y="32"/>
                    <a:pt x="64" y="32"/>
                    <a:pt x="64" y="32"/>
                  </a:cubicBezTo>
                  <a:cubicBezTo>
                    <a:pt x="64" y="32"/>
                    <a:pt x="64" y="32"/>
                    <a:pt x="65" y="32"/>
                  </a:cubicBezTo>
                  <a:cubicBezTo>
                    <a:pt x="65" y="32"/>
                    <a:pt x="65" y="32"/>
                    <a:pt x="65" y="32"/>
                  </a:cubicBezTo>
                  <a:cubicBezTo>
                    <a:pt x="65" y="32"/>
                    <a:pt x="66" y="32"/>
                    <a:pt x="66" y="32"/>
                  </a:cubicBezTo>
                  <a:cubicBezTo>
                    <a:pt x="66" y="32"/>
                    <a:pt x="66" y="32"/>
                    <a:pt x="66" y="32"/>
                  </a:cubicBezTo>
                  <a:cubicBezTo>
                    <a:pt x="66" y="33"/>
                    <a:pt x="66" y="33"/>
                    <a:pt x="66" y="33"/>
                  </a:cubicBezTo>
                  <a:cubicBezTo>
                    <a:pt x="66" y="34"/>
                    <a:pt x="66" y="34"/>
                    <a:pt x="66" y="34"/>
                  </a:cubicBezTo>
                  <a:cubicBezTo>
                    <a:pt x="66" y="34"/>
                    <a:pt x="66" y="34"/>
                    <a:pt x="65" y="34"/>
                  </a:cubicBezTo>
                  <a:cubicBezTo>
                    <a:pt x="65" y="34"/>
                    <a:pt x="65" y="34"/>
                    <a:pt x="64" y="34"/>
                  </a:cubicBezTo>
                  <a:cubicBezTo>
                    <a:pt x="64" y="34"/>
                    <a:pt x="64" y="34"/>
                    <a:pt x="64" y="34"/>
                  </a:cubicBezTo>
                  <a:cubicBezTo>
                    <a:pt x="64" y="39"/>
                    <a:pt x="64" y="39"/>
                    <a:pt x="64" y="39"/>
                  </a:cubicBezTo>
                  <a:cubicBezTo>
                    <a:pt x="65" y="39"/>
                    <a:pt x="66" y="40"/>
                    <a:pt x="67" y="40"/>
                  </a:cubicBezTo>
                  <a:cubicBezTo>
                    <a:pt x="67" y="41"/>
                    <a:pt x="68" y="42"/>
                    <a:pt x="68" y="43"/>
                  </a:cubicBezTo>
                  <a:cubicBezTo>
                    <a:pt x="68" y="44"/>
                    <a:pt x="68" y="44"/>
                    <a:pt x="68"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7" name="Freeform 103"/>
            <p:cNvSpPr/>
            <p:nvPr/>
          </p:nvSpPr>
          <p:spPr bwMode="auto">
            <a:xfrm>
              <a:off x="2058591" y="2319534"/>
              <a:ext cx="245269" cy="95250"/>
            </a:xfrm>
            <a:custGeom>
              <a:avLst/>
              <a:gdLst>
                <a:gd name="T0" fmla="*/ 84 w 95"/>
                <a:gd name="T1" fmla="*/ 27 h 37"/>
                <a:gd name="T2" fmla="*/ 89 w 95"/>
                <a:gd name="T3" fmla="*/ 18 h 37"/>
                <a:gd name="T4" fmla="*/ 54 w 95"/>
                <a:gd name="T5" fmla="*/ 3 h 37"/>
                <a:gd name="T6" fmla="*/ 35 w 95"/>
                <a:gd name="T7" fmla="*/ 6 h 37"/>
                <a:gd name="T8" fmla="*/ 5 w 95"/>
                <a:gd name="T9" fmla="*/ 29 h 37"/>
                <a:gd name="T10" fmla="*/ 13 w 95"/>
                <a:gd name="T11" fmla="*/ 35 h 37"/>
                <a:gd name="T12" fmla="*/ 84 w 95"/>
                <a:gd name="T13" fmla="*/ 27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84" y="27"/>
                  </a:moveTo>
                  <a:cubicBezTo>
                    <a:pt x="94" y="25"/>
                    <a:pt x="95" y="22"/>
                    <a:pt x="89" y="18"/>
                  </a:cubicBezTo>
                  <a:cubicBezTo>
                    <a:pt x="54" y="3"/>
                    <a:pt x="54" y="3"/>
                    <a:pt x="54" y="3"/>
                  </a:cubicBezTo>
                  <a:cubicBezTo>
                    <a:pt x="48" y="0"/>
                    <a:pt x="40" y="1"/>
                    <a:pt x="35" y="6"/>
                  </a:cubicBezTo>
                  <a:cubicBezTo>
                    <a:pt x="5" y="29"/>
                    <a:pt x="5" y="29"/>
                    <a:pt x="5" y="29"/>
                  </a:cubicBezTo>
                  <a:cubicBezTo>
                    <a:pt x="0" y="34"/>
                    <a:pt x="3" y="37"/>
                    <a:pt x="13" y="35"/>
                  </a:cubicBezTo>
                  <a:lnTo>
                    <a:pt x="84" y="2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8" name="Freeform 104"/>
            <p:cNvSpPr/>
            <p:nvPr/>
          </p:nvSpPr>
          <p:spPr bwMode="auto">
            <a:xfrm>
              <a:off x="2097881" y="2417166"/>
              <a:ext cx="46434" cy="75010"/>
            </a:xfrm>
            <a:custGeom>
              <a:avLst/>
              <a:gdLst>
                <a:gd name="T0" fmla="*/ 15 w 18"/>
                <a:gd name="T1" fmla="*/ 2 h 29"/>
                <a:gd name="T2" fmla="*/ 15 w 18"/>
                <a:gd name="T3" fmla="*/ 1 h 29"/>
                <a:gd name="T4" fmla="*/ 13 w 18"/>
                <a:gd name="T5" fmla="*/ 0 h 29"/>
                <a:gd name="T6" fmla="*/ 1 w 18"/>
                <a:gd name="T7" fmla="*/ 1 h 29"/>
                <a:gd name="T8" fmla="*/ 0 w 18"/>
                <a:gd name="T9" fmla="*/ 2 h 29"/>
                <a:gd name="T10" fmla="*/ 0 w 18"/>
                <a:gd name="T11" fmla="*/ 4 h 29"/>
                <a:gd name="T12" fmla="*/ 2 w 18"/>
                <a:gd name="T13" fmla="*/ 5 h 29"/>
                <a:gd name="T14" fmla="*/ 3 w 18"/>
                <a:gd name="T15" fmla="*/ 5 h 29"/>
                <a:gd name="T16" fmla="*/ 3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7 w 18"/>
                <a:gd name="T33" fmla="*/ 27 h 29"/>
                <a:gd name="T34" fmla="*/ 18 w 18"/>
                <a:gd name="T35" fmla="*/ 26 h 29"/>
                <a:gd name="T36" fmla="*/ 17 w 18"/>
                <a:gd name="T37" fmla="*/ 24 h 29"/>
                <a:gd name="T38" fmla="*/ 16 w 18"/>
                <a:gd name="T39" fmla="*/ 23 h 29"/>
                <a:gd name="T40" fmla="*/ 15 w 18"/>
                <a:gd name="T41" fmla="*/ 23 h 29"/>
                <a:gd name="T42" fmla="*/ 13 w 18"/>
                <a:gd name="T43" fmla="*/ 4 h 29"/>
                <a:gd name="T44" fmla="*/ 13 w 18"/>
                <a:gd name="T45" fmla="*/ 4 h 29"/>
                <a:gd name="T46" fmla="*/ 14 w 18"/>
                <a:gd name="T47" fmla="*/ 3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5" y="1"/>
                    <a:pt x="15" y="1"/>
                    <a:pt x="15" y="1"/>
                  </a:cubicBezTo>
                  <a:cubicBezTo>
                    <a:pt x="14" y="0"/>
                    <a:pt x="14" y="0"/>
                    <a:pt x="13" y="0"/>
                  </a:cubicBezTo>
                  <a:cubicBezTo>
                    <a:pt x="1" y="1"/>
                    <a:pt x="1" y="1"/>
                    <a:pt x="1" y="1"/>
                  </a:cubicBezTo>
                  <a:cubicBezTo>
                    <a:pt x="1" y="1"/>
                    <a:pt x="0" y="2"/>
                    <a:pt x="0" y="2"/>
                  </a:cubicBezTo>
                  <a:cubicBezTo>
                    <a:pt x="0" y="4"/>
                    <a:pt x="0" y="4"/>
                    <a:pt x="0" y="4"/>
                  </a:cubicBezTo>
                  <a:cubicBezTo>
                    <a:pt x="0" y="5"/>
                    <a:pt x="1" y="5"/>
                    <a:pt x="2" y="5"/>
                  </a:cubicBezTo>
                  <a:cubicBezTo>
                    <a:pt x="3" y="5"/>
                    <a:pt x="3" y="5"/>
                    <a:pt x="3" y="5"/>
                  </a:cubicBezTo>
                  <a:cubicBezTo>
                    <a:pt x="3" y="5"/>
                    <a:pt x="3" y="5"/>
                    <a:pt x="3" y="5"/>
                  </a:cubicBezTo>
                  <a:cubicBezTo>
                    <a:pt x="5" y="25"/>
                    <a:pt x="5" y="25"/>
                    <a:pt x="5" y="25"/>
                  </a:cubicBezTo>
                  <a:cubicBezTo>
                    <a:pt x="4" y="25"/>
                    <a:pt x="4" y="25"/>
                    <a:pt x="4" y="25"/>
                  </a:cubicBezTo>
                  <a:cubicBezTo>
                    <a:pt x="4"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7" y="27"/>
                    <a:pt x="17" y="27"/>
                    <a:pt x="17" y="27"/>
                  </a:cubicBezTo>
                  <a:cubicBezTo>
                    <a:pt x="17" y="27"/>
                    <a:pt x="18" y="27"/>
                    <a:pt x="18" y="26"/>
                  </a:cubicBezTo>
                  <a:cubicBezTo>
                    <a:pt x="17" y="24"/>
                    <a:pt x="17" y="24"/>
                    <a:pt x="17" y="24"/>
                  </a:cubicBezTo>
                  <a:cubicBezTo>
                    <a:pt x="17" y="24"/>
                    <a:pt x="17" y="23"/>
                    <a:pt x="16" y="23"/>
                  </a:cubicBezTo>
                  <a:cubicBezTo>
                    <a:pt x="15" y="23"/>
                    <a:pt x="15" y="23"/>
                    <a:pt x="15" y="23"/>
                  </a:cubicBezTo>
                  <a:cubicBezTo>
                    <a:pt x="13" y="4"/>
                    <a:pt x="13" y="4"/>
                    <a:pt x="13" y="4"/>
                  </a:cubicBezTo>
                  <a:cubicBezTo>
                    <a:pt x="13" y="4"/>
                    <a:pt x="13" y="4"/>
                    <a:pt x="13" y="4"/>
                  </a:cubicBezTo>
                  <a:cubicBezTo>
                    <a:pt x="14" y="3"/>
                    <a:pt x="14" y="3"/>
                    <a:pt x="14" y="3"/>
                  </a:cubicBezTo>
                  <a:cubicBezTo>
                    <a:pt x="14" y="3"/>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59" name="Freeform 105"/>
            <p:cNvSpPr/>
            <p:nvPr/>
          </p:nvSpPr>
          <p:spPr bwMode="auto">
            <a:xfrm>
              <a:off x="2144316" y="2408831"/>
              <a:ext cx="45244" cy="77391"/>
            </a:xfrm>
            <a:custGeom>
              <a:avLst/>
              <a:gdLst>
                <a:gd name="T0" fmla="*/ 15 w 18"/>
                <a:gd name="T1" fmla="*/ 3 h 30"/>
                <a:gd name="T2" fmla="*/ 15 w 18"/>
                <a:gd name="T3" fmla="*/ 1 h 30"/>
                <a:gd name="T4" fmla="*/ 13 w 18"/>
                <a:gd name="T5" fmla="*/ 0 h 30"/>
                <a:gd name="T6" fmla="*/ 2 w 18"/>
                <a:gd name="T7" fmla="*/ 2 h 30"/>
                <a:gd name="T8" fmla="*/ 1 w 18"/>
                <a:gd name="T9" fmla="*/ 3 h 30"/>
                <a:gd name="T10" fmla="*/ 1 w 18"/>
                <a:gd name="T11" fmla="*/ 5 h 30"/>
                <a:gd name="T12" fmla="*/ 2 w 18"/>
                <a:gd name="T13" fmla="*/ 6 h 30"/>
                <a:gd name="T14" fmla="*/ 3 w 18"/>
                <a:gd name="T15" fmla="*/ 6 h 30"/>
                <a:gd name="T16" fmla="*/ 3 w 18"/>
                <a:gd name="T17" fmla="*/ 6 h 30"/>
                <a:gd name="T18" fmla="*/ 5 w 18"/>
                <a:gd name="T19" fmla="*/ 25 h 30"/>
                <a:gd name="T20" fmla="*/ 5 w 18"/>
                <a:gd name="T21" fmla="*/ 26 h 30"/>
                <a:gd name="T22" fmla="*/ 3 w 18"/>
                <a:gd name="T23" fmla="*/ 27 h 30"/>
                <a:gd name="T24" fmla="*/ 4 w 18"/>
                <a:gd name="T25" fmla="*/ 28 h 30"/>
                <a:gd name="T26" fmla="*/ 5 w 18"/>
                <a:gd name="T27" fmla="*/ 29 h 30"/>
                <a:gd name="T28" fmla="*/ 9 w 18"/>
                <a:gd name="T29" fmla="*/ 29 h 30"/>
                <a:gd name="T30" fmla="*/ 13 w 18"/>
                <a:gd name="T31" fmla="*/ 28 h 30"/>
                <a:gd name="T32" fmla="*/ 17 w 18"/>
                <a:gd name="T33" fmla="*/ 28 h 30"/>
                <a:gd name="T34" fmla="*/ 18 w 18"/>
                <a:gd name="T35" fmla="*/ 27 h 30"/>
                <a:gd name="T36" fmla="*/ 18 w 18"/>
                <a:gd name="T37" fmla="*/ 25 h 30"/>
                <a:gd name="T38" fmla="*/ 16 w 18"/>
                <a:gd name="T39" fmla="*/ 24 h 30"/>
                <a:gd name="T40" fmla="*/ 16 w 18"/>
                <a:gd name="T41" fmla="*/ 24 h 30"/>
                <a:gd name="T42" fmla="*/ 13 w 18"/>
                <a:gd name="T43" fmla="*/ 4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1"/>
                    <a:pt x="15" y="1"/>
                    <a:pt x="15" y="1"/>
                  </a:cubicBezTo>
                  <a:cubicBezTo>
                    <a:pt x="15" y="1"/>
                    <a:pt x="14" y="0"/>
                    <a:pt x="13" y="0"/>
                  </a:cubicBezTo>
                  <a:cubicBezTo>
                    <a:pt x="2" y="2"/>
                    <a:pt x="2" y="2"/>
                    <a:pt x="2" y="2"/>
                  </a:cubicBezTo>
                  <a:cubicBezTo>
                    <a:pt x="1" y="2"/>
                    <a:pt x="0" y="3"/>
                    <a:pt x="1" y="3"/>
                  </a:cubicBezTo>
                  <a:cubicBezTo>
                    <a:pt x="1" y="5"/>
                    <a:pt x="1" y="5"/>
                    <a:pt x="1" y="5"/>
                  </a:cubicBezTo>
                  <a:cubicBezTo>
                    <a:pt x="1" y="5"/>
                    <a:pt x="1" y="6"/>
                    <a:pt x="2" y="6"/>
                  </a:cubicBezTo>
                  <a:cubicBezTo>
                    <a:pt x="3" y="6"/>
                    <a:pt x="3" y="6"/>
                    <a:pt x="3" y="6"/>
                  </a:cubicBezTo>
                  <a:cubicBezTo>
                    <a:pt x="3" y="6"/>
                    <a:pt x="3" y="6"/>
                    <a:pt x="3" y="6"/>
                  </a:cubicBezTo>
                  <a:cubicBezTo>
                    <a:pt x="5" y="25"/>
                    <a:pt x="5" y="25"/>
                    <a:pt x="5" y="25"/>
                  </a:cubicBezTo>
                  <a:cubicBezTo>
                    <a:pt x="5" y="26"/>
                    <a:pt x="5" y="26"/>
                    <a:pt x="5" y="26"/>
                  </a:cubicBezTo>
                  <a:cubicBezTo>
                    <a:pt x="4" y="26"/>
                    <a:pt x="3" y="26"/>
                    <a:pt x="3" y="27"/>
                  </a:cubicBezTo>
                  <a:cubicBezTo>
                    <a:pt x="4" y="28"/>
                    <a:pt x="4" y="28"/>
                    <a:pt x="4" y="28"/>
                  </a:cubicBezTo>
                  <a:cubicBezTo>
                    <a:pt x="4" y="29"/>
                    <a:pt x="4" y="30"/>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5"/>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0" name="Freeform 106"/>
            <p:cNvSpPr/>
            <p:nvPr/>
          </p:nvSpPr>
          <p:spPr bwMode="auto">
            <a:xfrm>
              <a:off x="2193130" y="2404069"/>
              <a:ext cx="42863" cy="75010"/>
            </a:xfrm>
            <a:custGeom>
              <a:avLst/>
              <a:gdLst>
                <a:gd name="T0" fmla="*/ 14 w 17"/>
                <a:gd name="T1" fmla="*/ 3 h 29"/>
                <a:gd name="T2" fmla="*/ 14 w 17"/>
                <a:gd name="T3" fmla="*/ 1 h 29"/>
                <a:gd name="T4" fmla="*/ 13 w 17"/>
                <a:gd name="T5" fmla="*/ 0 h 29"/>
                <a:gd name="T6" fmla="*/ 1 w 17"/>
                <a:gd name="T7" fmla="*/ 2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3"/>
                  </a:moveTo>
                  <a:cubicBezTo>
                    <a:pt x="14" y="1"/>
                    <a:pt x="14" y="1"/>
                    <a:pt x="14" y="1"/>
                  </a:cubicBezTo>
                  <a:cubicBezTo>
                    <a:pt x="14" y="0"/>
                    <a:pt x="13" y="0"/>
                    <a:pt x="13" y="0"/>
                  </a:cubicBezTo>
                  <a:cubicBezTo>
                    <a:pt x="1" y="2"/>
                    <a:pt x="1" y="2"/>
                    <a:pt x="1" y="2"/>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1" name="Freeform 107"/>
            <p:cNvSpPr/>
            <p:nvPr/>
          </p:nvSpPr>
          <p:spPr bwMode="auto">
            <a:xfrm>
              <a:off x="2239566" y="2399307"/>
              <a:ext cx="4524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4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9"/>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4"/>
                    <a:pt x="16" y="24"/>
                  </a:cubicBezTo>
                  <a:cubicBezTo>
                    <a:pt x="15" y="24"/>
                    <a:pt x="15" y="24"/>
                    <a:pt x="15" y="24"/>
                  </a:cubicBezTo>
                  <a:cubicBezTo>
                    <a:pt x="13" y="4"/>
                    <a:pt x="13" y="4"/>
                    <a:pt x="13" y="4"/>
                  </a:cubicBezTo>
                  <a:cubicBezTo>
                    <a:pt x="13" y="4"/>
                    <a:pt x="13" y="4"/>
                    <a:pt x="13" y="4"/>
                  </a:cubicBezTo>
                  <a:cubicBezTo>
                    <a:pt x="14" y="4"/>
                    <a:pt x="14" y="4"/>
                    <a:pt x="14" y="4"/>
                  </a:cubicBezTo>
                  <a:cubicBezTo>
                    <a:pt x="14" y="4"/>
                    <a:pt x="15" y="3"/>
                    <a:pt x="15" y="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2" name="Freeform 108"/>
            <p:cNvSpPr/>
            <p:nvPr/>
          </p:nvSpPr>
          <p:spPr bwMode="auto">
            <a:xfrm>
              <a:off x="2082403" y="2476697"/>
              <a:ext cx="230981" cy="76200"/>
            </a:xfrm>
            <a:custGeom>
              <a:avLst/>
              <a:gdLst>
                <a:gd name="T0" fmla="*/ 85 w 90"/>
                <a:gd name="T1" fmla="*/ 7 h 30"/>
                <a:gd name="T2" fmla="*/ 82 w 90"/>
                <a:gd name="T3" fmla="*/ 8 h 30"/>
                <a:gd name="T4" fmla="*/ 82 w 90"/>
                <a:gd name="T5" fmla="*/ 7 h 30"/>
                <a:gd name="T6" fmla="*/ 82 w 90"/>
                <a:gd name="T7" fmla="*/ 4 h 30"/>
                <a:gd name="T8" fmla="*/ 78 w 90"/>
                <a:gd name="T9" fmla="*/ 0 h 30"/>
                <a:gd name="T10" fmla="*/ 9 w 90"/>
                <a:gd name="T11" fmla="*/ 9 h 30"/>
                <a:gd name="T12" fmla="*/ 6 w 90"/>
                <a:gd name="T13" fmla="*/ 13 h 30"/>
                <a:gd name="T14" fmla="*/ 7 w 90"/>
                <a:gd name="T15" fmla="*/ 17 h 30"/>
                <a:gd name="T16" fmla="*/ 7 w 90"/>
                <a:gd name="T17" fmla="*/ 17 h 30"/>
                <a:gd name="T18" fmla="*/ 4 w 90"/>
                <a:gd name="T19" fmla="*/ 17 h 30"/>
                <a:gd name="T20" fmla="*/ 1 w 90"/>
                <a:gd name="T21" fmla="*/ 21 h 30"/>
                <a:gd name="T22" fmla="*/ 1 w 90"/>
                <a:gd name="T23" fmla="*/ 26 h 30"/>
                <a:gd name="T24" fmla="*/ 5 w 90"/>
                <a:gd name="T25" fmla="*/ 29 h 30"/>
                <a:gd name="T26" fmla="*/ 87 w 90"/>
                <a:gd name="T27" fmla="*/ 19 h 30"/>
                <a:gd name="T28" fmla="*/ 90 w 90"/>
                <a:gd name="T29" fmla="*/ 16 h 30"/>
                <a:gd name="T30" fmla="*/ 89 w 90"/>
                <a:gd name="T31" fmla="*/ 10 h 30"/>
                <a:gd name="T32" fmla="*/ 85 w 90"/>
                <a:gd name="T3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30">
                  <a:moveTo>
                    <a:pt x="85" y="7"/>
                  </a:moveTo>
                  <a:cubicBezTo>
                    <a:pt x="82" y="8"/>
                    <a:pt x="82" y="8"/>
                    <a:pt x="82" y="8"/>
                  </a:cubicBezTo>
                  <a:cubicBezTo>
                    <a:pt x="82" y="8"/>
                    <a:pt x="82" y="8"/>
                    <a:pt x="82" y="7"/>
                  </a:cubicBezTo>
                  <a:cubicBezTo>
                    <a:pt x="82" y="4"/>
                    <a:pt x="82" y="4"/>
                    <a:pt x="82" y="4"/>
                  </a:cubicBezTo>
                  <a:cubicBezTo>
                    <a:pt x="81" y="2"/>
                    <a:pt x="80" y="0"/>
                    <a:pt x="78" y="0"/>
                  </a:cubicBezTo>
                  <a:cubicBezTo>
                    <a:pt x="9" y="9"/>
                    <a:pt x="9" y="9"/>
                    <a:pt x="9" y="9"/>
                  </a:cubicBezTo>
                  <a:cubicBezTo>
                    <a:pt x="7" y="9"/>
                    <a:pt x="6" y="11"/>
                    <a:pt x="6" y="13"/>
                  </a:cubicBezTo>
                  <a:cubicBezTo>
                    <a:pt x="7" y="17"/>
                    <a:pt x="7" y="17"/>
                    <a:pt x="7" y="17"/>
                  </a:cubicBezTo>
                  <a:cubicBezTo>
                    <a:pt x="7" y="17"/>
                    <a:pt x="7" y="17"/>
                    <a:pt x="7" y="17"/>
                  </a:cubicBezTo>
                  <a:cubicBezTo>
                    <a:pt x="4" y="17"/>
                    <a:pt x="4" y="17"/>
                    <a:pt x="4" y="17"/>
                  </a:cubicBezTo>
                  <a:cubicBezTo>
                    <a:pt x="2" y="18"/>
                    <a:pt x="0" y="19"/>
                    <a:pt x="1" y="21"/>
                  </a:cubicBezTo>
                  <a:cubicBezTo>
                    <a:pt x="1" y="26"/>
                    <a:pt x="1" y="26"/>
                    <a:pt x="1" y="26"/>
                  </a:cubicBezTo>
                  <a:cubicBezTo>
                    <a:pt x="1" y="28"/>
                    <a:pt x="3" y="30"/>
                    <a:pt x="5" y="29"/>
                  </a:cubicBezTo>
                  <a:cubicBezTo>
                    <a:pt x="87" y="19"/>
                    <a:pt x="87" y="19"/>
                    <a:pt x="87" y="19"/>
                  </a:cubicBezTo>
                  <a:cubicBezTo>
                    <a:pt x="89" y="19"/>
                    <a:pt x="90" y="17"/>
                    <a:pt x="90" y="16"/>
                  </a:cubicBezTo>
                  <a:cubicBezTo>
                    <a:pt x="89" y="10"/>
                    <a:pt x="89" y="10"/>
                    <a:pt x="89" y="10"/>
                  </a:cubicBezTo>
                  <a:cubicBezTo>
                    <a:pt x="89" y="8"/>
                    <a:pt x="87" y="7"/>
                    <a:pt x="85" y="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3" name="Freeform 109"/>
            <p:cNvSpPr/>
            <p:nvPr/>
          </p:nvSpPr>
          <p:spPr bwMode="auto">
            <a:xfrm>
              <a:off x="3057525" y="1894482"/>
              <a:ext cx="182165" cy="69056"/>
            </a:xfrm>
            <a:custGeom>
              <a:avLst/>
              <a:gdLst>
                <a:gd name="T0" fmla="*/ 63 w 71"/>
                <a:gd name="T1" fmla="*/ 20 h 27"/>
                <a:gd name="T2" fmla="*/ 67 w 71"/>
                <a:gd name="T3" fmla="*/ 14 h 27"/>
                <a:gd name="T4" fmla="*/ 41 w 71"/>
                <a:gd name="T5" fmla="*/ 3 h 27"/>
                <a:gd name="T6" fmla="*/ 26 w 71"/>
                <a:gd name="T7" fmla="*/ 4 h 27"/>
                <a:gd name="T8" fmla="*/ 4 w 71"/>
                <a:gd name="T9" fmla="*/ 22 h 27"/>
                <a:gd name="T10" fmla="*/ 10 w 71"/>
                <a:gd name="T11" fmla="*/ 27 h 27"/>
                <a:gd name="T12" fmla="*/ 63 w 71"/>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63" y="20"/>
                  </a:moveTo>
                  <a:cubicBezTo>
                    <a:pt x="71" y="19"/>
                    <a:pt x="71" y="16"/>
                    <a:pt x="67" y="14"/>
                  </a:cubicBezTo>
                  <a:cubicBezTo>
                    <a:pt x="41" y="3"/>
                    <a:pt x="41" y="3"/>
                    <a:pt x="41" y="3"/>
                  </a:cubicBezTo>
                  <a:cubicBezTo>
                    <a:pt x="36" y="0"/>
                    <a:pt x="30" y="1"/>
                    <a:pt x="26" y="4"/>
                  </a:cubicBezTo>
                  <a:cubicBezTo>
                    <a:pt x="4" y="22"/>
                    <a:pt x="4" y="22"/>
                    <a:pt x="4" y="22"/>
                  </a:cubicBezTo>
                  <a:cubicBezTo>
                    <a:pt x="0" y="25"/>
                    <a:pt x="2" y="27"/>
                    <a:pt x="10" y="27"/>
                  </a:cubicBezTo>
                  <a:lnTo>
                    <a:pt x="63" y="2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4" name="Freeform 110"/>
            <p:cNvSpPr/>
            <p:nvPr/>
          </p:nvSpPr>
          <p:spPr bwMode="auto">
            <a:xfrm>
              <a:off x="3086100" y="1965919"/>
              <a:ext cx="3571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2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2"/>
                    <a:pt x="7" y="22"/>
                    <a:pt x="7" y="22"/>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5" name="Freeform 111"/>
            <p:cNvSpPr/>
            <p:nvPr/>
          </p:nvSpPr>
          <p:spPr bwMode="auto">
            <a:xfrm>
              <a:off x="3121818" y="1961156"/>
              <a:ext cx="33338" cy="57150"/>
            </a:xfrm>
            <a:custGeom>
              <a:avLst/>
              <a:gdLst>
                <a:gd name="T0" fmla="*/ 11 w 13"/>
                <a:gd name="T1" fmla="*/ 2 h 22"/>
                <a:gd name="T2" fmla="*/ 11 w 13"/>
                <a:gd name="T3" fmla="*/ 1 h 22"/>
                <a:gd name="T4" fmla="*/ 10 w 13"/>
                <a:gd name="T5" fmla="*/ 0 h 22"/>
                <a:gd name="T6" fmla="*/ 1 w 13"/>
                <a:gd name="T7" fmla="*/ 2 h 22"/>
                <a:gd name="T8" fmla="*/ 0 w 13"/>
                <a:gd name="T9" fmla="*/ 3 h 22"/>
                <a:gd name="T10" fmla="*/ 0 w 13"/>
                <a:gd name="T11" fmla="*/ 4 h 22"/>
                <a:gd name="T12" fmla="*/ 1 w 13"/>
                <a:gd name="T13" fmla="*/ 4 h 22"/>
                <a:gd name="T14" fmla="*/ 2 w 13"/>
                <a:gd name="T15" fmla="*/ 4 h 22"/>
                <a:gd name="T16" fmla="*/ 2 w 13"/>
                <a:gd name="T17" fmla="*/ 4 h 22"/>
                <a:gd name="T18" fmla="*/ 4 w 13"/>
                <a:gd name="T19" fmla="*/ 19 h 22"/>
                <a:gd name="T20" fmla="*/ 3 w 13"/>
                <a:gd name="T21" fmla="*/ 19 h 22"/>
                <a:gd name="T22" fmla="*/ 2 w 13"/>
                <a:gd name="T23" fmla="*/ 20 h 22"/>
                <a:gd name="T24" fmla="*/ 2 w 13"/>
                <a:gd name="T25" fmla="*/ 21 h 22"/>
                <a:gd name="T26" fmla="*/ 3 w 13"/>
                <a:gd name="T27" fmla="*/ 22 h 22"/>
                <a:gd name="T28" fmla="*/ 7 w 13"/>
                <a:gd name="T29" fmla="*/ 22 h 22"/>
                <a:gd name="T30" fmla="*/ 9 w 13"/>
                <a:gd name="T31" fmla="*/ 22 h 22"/>
                <a:gd name="T32" fmla="*/ 12 w 13"/>
                <a:gd name="T33" fmla="*/ 21 h 22"/>
                <a:gd name="T34" fmla="*/ 13 w 13"/>
                <a:gd name="T35" fmla="*/ 20 h 22"/>
                <a:gd name="T36" fmla="*/ 13 w 13"/>
                <a:gd name="T37" fmla="*/ 19 h 22"/>
                <a:gd name="T38" fmla="*/ 12 w 13"/>
                <a:gd name="T39" fmla="*/ 18 h 22"/>
                <a:gd name="T40" fmla="*/ 11 w 13"/>
                <a:gd name="T41" fmla="*/ 18 h 22"/>
                <a:gd name="T42" fmla="*/ 10 w 13"/>
                <a:gd name="T43" fmla="*/ 3 h 22"/>
                <a:gd name="T44" fmla="*/ 10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1" y="1"/>
                    <a:pt x="11" y="1"/>
                    <a:pt x="11" y="1"/>
                  </a:cubicBezTo>
                  <a:cubicBezTo>
                    <a:pt x="11" y="1"/>
                    <a:pt x="10" y="0"/>
                    <a:pt x="10" y="0"/>
                  </a:cubicBezTo>
                  <a:cubicBezTo>
                    <a:pt x="1" y="2"/>
                    <a:pt x="1" y="2"/>
                    <a:pt x="1" y="2"/>
                  </a:cubicBezTo>
                  <a:cubicBezTo>
                    <a:pt x="0" y="2"/>
                    <a:pt x="0" y="2"/>
                    <a:pt x="0" y="3"/>
                  </a:cubicBezTo>
                  <a:cubicBezTo>
                    <a:pt x="0" y="4"/>
                    <a:pt x="0" y="4"/>
                    <a:pt x="0" y="4"/>
                  </a:cubicBezTo>
                  <a:cubicBezTo>
                    <a:pt x="0" y="4"/>
                    <a:pt x="1" y="5"/>
                    <a:pt x="1" y="4"/>
                  </a:cubicBezTo>
                  <a:cubicBezTo>
                    <a:pt x="2" y="4"/>
                    <a:pt x="2" y="4"/>
                    <a:pt x="2" y="4"/>
                  </a:cubicBezTo>
                  <a:cubicBezTo>
                    <a:pt x="2" y="4"/>
                    <a:pt x="2" y="4"/>
                    <a:pt x="2" y="4"/>
                  </a:cubicBezTo>
                  <a:cubicBezTo>
                    <a:pt x="4" y="19"/>
                    <a:pt x="4" y="19"/>
                    <a:pt x="4" y="19"/>
                  </a:cubicBezTo>
                  <a:cubicBezTo>
                    <a:pt x="3" y="19"/>
                    <a:pt x="3" y="19"/>
                    <a:pt x="3" y="19"/>
                  </a:cubicBezTo>
                  <a:cubicBezTo>
                    <a:pt x="3" y="19"/>
                    <a:pt x="2" y="20"/>
                    <a:pt x="2" y="20"/>
                  </a:cubicBezTo>
                  <a:cubicBezTo>
                    <a:pt x="2" y="21"/>
                    <a:pt x="2" y="21"/>
                    <a:pt x="2" y="21"/>
                  </a:cubicBezTo>
                  <a:cubicBezTo>
                    <a:pt x="2" y="22"/>
                    <a:pt x="3" y="22"/>
                    <a:pt x="3" y="22"/>
                  </a:cubicBezTo>
                  <a:cubicBezTo>
                    <a:pt x="7" y="22"/>
                    <a:pt x="7" y="22"/>
                    <a:pt x="7" y="22"/>
                  </a:cubicBezTo>
                  <a:cubicBezTo>
                    <a:pt x="9" y="22"/>
                    <a:pt x="9" y="22"/>
                    <a:pt x="9" y="22"/>
                  </a:cubicBezTo>
                  <a:cubicBezTo>
                    <a:pt x="12" y="21"/>
                    <a:pt x="12" y="21"/>
                    <a:pt x="12" y="21"/>
                  </a:cubicBezTo>
                  <a:cubicBezTo>
                    <a:pt x="13" y="21"/>
                    <a:pt x="13" y="21"/>
                    <a:pt x="13" y="20"/>
                  </a:cubicBezTo>
                  <a:cubicBezTo>
                    <a:pt x="13" y="19"/>
                    <a:pt x="13" y="19"/>
                    <a:pt x="13" y="19"/>
                  </a:cubicBezTo>
                  <a:cubicBezTo>
                    <a:pt x="13" y="19"/>
                    <a:pt x="12" y="18"/>
                    <a:pt x="12" y="18"/>
                  </a:cubicBezTo>
                  <a:cubicBezTo>
                    <a:pt x="11" y="18"/>
                    <a:pt x="11" y="18"/>
                    <a:pt x="11" y="18"/>
                  </a:cubicBezTo>
                  <a:cubicBezTo>
                    <a:pt x="10" y="3"/>
                    <a:pt x="10" y="3"/>
                    <a:pt x="10" y="3"/>
                  </a:cubicBezTo>
                  <a:cubicBezTo>
                    <a:pt x="10" y="3"/>
                    <a:pt x="10" y="3"/>
                    <a:pt x="10" y="3"/>
                  </a:cubicBezTo>
                  <a:cubicBezTo>
                    <a:pt x="10" y="3"/>
                    <a:pt x="10" y="3"/>
                    <a:pt x="10" y="3"/>
                  </a:cubicBezTo>
                  <a:cubicBezTo>
                    <a:pt x="11" y="3"/>
                    <a:pt x="11" y="3"/>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6" name="Freeform 112"/>
            <p:cNvSpPr/>
            <p:nvPr/>
          </p:nvSpPr>
          <p:spPr bwMode="auto">
            <a:xfrm>
              <a:off x="3157537" y="1958775"/>
              <a:ext cx="33338" cy="55960"/>
            </a:xfrm>
            <a:custGeom>
              <a:avLst/>
              <a:gdLst>
                <a:gd name="T0" fmla="*/ 11 w 13"/>
                <a:gd name="T1" fmla="*/ 2 h 22"/>
                <a:gd name="T2" fmla="*/ 10 w 13"/>
                <a:gd name="T3" fmla="*/ 1 h 22"/>
                <a:gd name="T4" fmla="*/ 9 w 13"/>
                <a:gd name="T5" fmla="*/ 0 h 22"/>
                <a:gd name="T6" fmla="*/ 1 w 13"/>
                <a:gd name="T7" fmla="*/ 1 h 22"/>
                <a:gd name="T8" fmla="*/ 0 w 13"/>
                <a:gd name="T9" fmla="*/ 2 h 22"/>
                <a:gd name="T10" fmla="*/ 0 w 13"/>
                <a:gd name="T11" fmla="*/ 3 h 22"/>
                <a:gd name="T12" fmla="*/ 1 w 13"/>
                <a:gd name="T13" fmla="*/ 4 h 22"/>
                <a:gd name="T14" fmla="*/ 2 w 13"/>
                <a:gd name="T15" fmla="*/ 4 h 22"/>
                <a:gd name="T16" fmla="*/ 2 w 13"/>
                <a:gd name="T17" fmla="*/ 4 h 22"/>
                <a:gd name="T18" fmla="*/ 3 w 13"/>
                <a:gd name="T19" fmla="*/ 19 h 22"/>
                <a:gd name="T20" fmla="*/ 3 w 13"/>
                <a:gd name="T21" fmla="*/ 19 h 22"/>
                <a:gd name="T22" fmla="*/ 2 w 13"/>
                <a:gd name="T23" fmla="*/ 20 h 22"/>
                <a:gd name="T24" fmla="*/ 2 w 13"/>
                <a:gd name="T25" fmla="*/ 21 h 22"/>
                <a:gd name="T26" fmla="*/ 3 w 13"/>
                <a:gd name="T27" fmla="*/ 22 h 22"/>
                <a:gd name="T28" fmla="*/ 6 w 13"/>
                <a:gd name="T29" fmla="*/ 21 h 22"/>
                <a:gd name="T30" fmla="*/ 9 w 13"/>
                <a:gd name="T31" fmla="*/ 21 h 22"/>
                <a:gd name="T32" fmla="*/ 12 w 13"/>
                <a:gd name="T33" fmla="*/ 20 h 22"/>
                <a:gd name="T34" fmla="*/ 13 w 13"/>
                <a:gd name="T35" fmla="*/ 19 h 22"/>
                <a:gd name="T36" fmla="*/ 13 w 13"/>
                <a:gd name="T37" fmla="*/ 18 h 22"/>
                <a:gd name="T38" fmla="*/ 12 w 13"/>
                <a:gd name="T39" fmla="*/ 18 h 22"/>
                <a:gd name="T40" fmla="*/ 11 w 13"/>
                <a:gd name="T41" fmla="*/ 18 h 22"/>
                <a:gd name="T42" fmla="*/ 9 w 13"/>
                <a:gd name="T43" fmla="*/ 3 h 22"/>
                <a:gd name="T44" fmla="*/ 9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0" y="1"/>
                    <a:pt x="10" y="1"/>
                    <a:pt x="10" y="1"/>
                  </a:cubicBezTo>
                  <a:cubicBezTo>
                    <a:pt x="10" y="0"/>
                    <a:pt x="10" y="0"/>
                    <a:pt x="9" y="0"/>
                  </a:cubicBezTo>
                  <a:cubicBezTo>
                    <a:pt x="1" y="1"/>
                    <a:pt x="1" y="1"/>
                    <a:pt x="1" y="1"/>
                  </a:cubicBezTo>
                  <a:cubicBezTo>
                    <a:pt x="0" y="1"/>
                    <a:pt x="0" y="1"/>
                    <a:pt x="0" y="2"/>
                  </a:cubicBezTo>
                  <a:cubicBezTo>
                    <a:pt x="0" y="3"/>
                    <a:pt x="0" y="3"/>
                    <a:pt x="0" y="3"/>
                  </a:cubicBezTo>
                  <a:cubicBezTo>
                    <a:pt x="0" y="3"/>
                    <a:pt x="0" y="4"/>
                    <a:pt x="1" y="4"/>
                  </a:cubicBezTo>
                  <a:cubicBezTo>
                    <a:pt x="2" y="4"/>
                    <a:pt x="2" y="4"/>
                    <a:pt x="2" y="4"/>
                  </a:cubicBezTo>
                  <a:cubicBezTo>
                    <a:pt x="2" y="4"/>
                    <a:pt x="2" y="4"/>
                    <a:pt x="2" y="4"/>
                  </a:cubicBezTo>
                  <a:cubicBezTo>
                    <a:pt x="3" y="19"/>
                    <a:pt x="3" y="19"/>
                    <a:pt x="3" y="19"/>
                  </a:cubicBezTo>
                  <a:cubicBezTo>
                    <a:pt x="3" y="19"/>
                    <a:pt x="3" y="19"/>
                    <a:pt x="3" y="19"/>
                  </a:cubicBezTo>
                  <a:cubicBezTo>
                    <a:pt x="2" y="19"/>
                    <a:pt x="2" y="19"/>
                    <a:pt x="2" y="20"/>
                  </a:cubicBezTo>
                  <a:cubicBezTo>
                    <a:pt x="2" y="21"/>
                    <a:pt x="2" y="21"/>
                    <a:pt x="2" y="21"/>
                  </a:cubicBezTo>
                  <a:cubicBezTo>
                    <a:pt x="2" y="21"/>
                    <a:pt x="3" y="22"/>
                    <a:pt x="3" y="22"/>
                  </a:cubicBezTo>
                  <a:cubicBezTo>
                    <a:pt x="6" y="21"/>
                    <a:pt x="6" y="21"/>
                    <a:pt x="6" y="21"/>
                  </a:cubicBezTo>
                  <a:cubicBezTo>
                    <a:pt x="9" y="21"/>
                    <a:pt x="9" y="21"/>
                    <a:pt x="9" y="21"/>
                  </a:cubicBezTo>
                  <a:cubicBezTo>
                    <a:pt x="12" y="20"/>
                    <a:pt x="12" y="20"/>
                    <a:pt x="12" y="20"/>
                  </a:cubicBezTo>
                  <a:cubicBezTo>
                    <a:pt x="13" y="20"/>
                    <a:pt x="13" y="20"/>
                    <a:pt x="13" y="19"/>
                  </a:cubicBezTo>
                  <a:cubicBezTo>
                    <a:pt x="13" y="18"/>
                    <a:pt x="13" y="18"/>
                    <a:pt x="13" y="18"/>
                  </a:cubicBezTo>
                  <a:cubicBezTo>
                    <a:pt x="13" y="18"/>
                    <a:pt x="12" y="18"/>
                    <a:pt x="12" y="18"/>
                  </a:cubicBezTo>
                  <a:cubicBezTo>
                    <a:pt x="11" y="18"/>
                    <a:pt x="11" y="18"/>
                    <a:pt x="11" y="18"/>
                  </a:cubicBezTo>
                  <a:cubicBezTo>
                    <a:pt x="9" y="3"/>
                    <a:pt x="9" y="3"/>
                    <a:pt x="9" y="3"/>
                  </a:cubicBezTo>
                  <a:cubicBezTo>
                    <a:pt x="9" y="3"/>
                    <a:pt x="9" y="3"/>
                    <a:pt x="9" y="3"/>
                  </a:cubicBezTo>
                  <a:cubicBezTo>
                    <a:pt x="10" y="3"/>
                    <a:pt x="10" y="3"/>
                    <a:pt x="10" y="3"/>
                  </a:cubicBezTo>
                  <a:cubicBezTo>
                    <a:pt x="10" y="3"/>
                    <a:pt x="11" y="2"/>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7" name="Freeform 113"/>
            <p:cNvSpPr/>
            <p:nvPr/>
          </p:nvSpPr>
          <p:spPr bwMode="auto">
            <a:xfrm>
              <a:off x="3190874" y="1952822"/>
              <a:ext cx="36909" cy="57150"/>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1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1"/>
                    <a:pt x="7" y="21"/>
                    <a:pt x="7" y="21"/>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2"/>
                    <a:pt x="11"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8" name="Freeform 114"/>
            <p:cNvSpPr/>
            <p:nvPr/>
          </p:nvSpPr>
          <p:spPr bwMode="auto">
            <a:xfrm>
              <a:off x="3075385" y="2012353"/>
              <a:ext cx="172640" cy="57150"/>
            </a:xfrm>
            <a:custGeom>
              <a:avLst/>
              <a:gdLst>
                <a:gd name="T0" fmla="*/ 63 w 67"/>
                <a:gd name="T1" fmla="*/ 5 h 22"/>
                <a:gd name="T2" fmla="*/ 61 w 67"/>
                <a:gd name="T3" fmla="*/ 5 h 22"/>
                <a:gd name="T4" fmla="*/ 61 w 67"/>
                <a:gd name="T5" fmla="*/ 5 h 22"/>
                <a:gd name="T6" fmla="*/ 61 w 67"/>
                <a:gd name="T7" fmla="*/ 2 h 22"/>
                <a:gd name="T8" fmla="*/ 58 w 67"/>
                <a:gd name="T9" fmla="*/ 0 h 22"/>
                <a:gd name="T10" fmla="*/ 7 w 67"/>
                <a:gd name="T11" fmla="*/ 6 h 22"/>
                <a:gd name="T12" fmla="*/ 5 w 67"/>
                <a:gd name="T13" fmla="*/ 9 h 22"/>
                <a:gd name="T14" fmla="*/ 5 w 67"/>
                <a:gd name="T15" fmla="*/ 12 h 22"/>
                <a:gd name="T16" fmla="*/ 5 w 67"/>
                <a:gd name="T17" fmla="*/ 12 h 22"/>
                <a:gd name="T18" fmla="*/ 3 w 67"/>
                <a:gd name="T19" fmla="*/ 13 h 22"/>
                <a:gd name="T20" fmla="*/ 0 w 67"/>
                <a:gd name="T21" fmla="*/ 16 h 22"/>
                <a:gd name="T22" fmla="*/ 1 w 67"/>
                <a:gd name="T23" fmla="*/ 19 h 22"/>
                <a:gd name="T24" fmla="*/ 4 w 67"/>
                <a:gd name="T25" fmla="*/ 22 h 22"/>
                <a:gd name="T26" fmla="*/ 65 w 67"/>
                <a:gd name="T27" fmla="*/ 14 h 22"/>
                <a:gd name="T28" fmla="*/ 67 w 67"/>
                <a:gd name="T29" fmla="*/ 11 h 22"/>
                <a:gd name="T30" fmla="*/ 66 w 67"/>
                <a:gd name="T31" fmla="*/ 7 h 22"/>
                <a:gd name="T32" fmla="*/ 63 w 67"/>
                <a:gd name="T3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22">
                  <a:moveTo>
                    <a:pt x="63" y="5"/>
                  </a:moveTo>
                  <a:cubicBezTo>
                    <a:pt x="61" y="5"/>
                    <a:pt x="61" y="5"/>
                    <a:pt x="61" y="5"/>
                  </a:cubicBezTo>
                  <a:cubicBezTo>
                    <a:pt x="61" y="5"/>
                    <a:pt x="61" y="5"/>
                    <a:pt x="61" y="5"/>
                  </a:cubicBezTo>
                  <a:cubicBezTo>
                    <a:pt x="61" y="2"/>
                    <a:pt x="61" y="2"/>
                    <a:pt x="61" y="2"/>
                  </a:cubicBezTo>
                  <a:cubicBezTo>
                    <a:pt x="61" y="1"/>
                    <a:pt x="59" y="0"/>
                    <a:pt x="58" y="0"/>
                  </a:cubicBezTo>
                  <a:cubicBezTo>
                    <a:pt x="7" y="6"/>
                    <a:pt x="7" y="6"/>
                    <a:pt x="7" y="6"/>
                  </a:cubicBezTo>
                  <a:cubicBezTo>
                    <a:pt x="5" y="6"/>
                    <a:pt x="4" y="8"/>
                    <a:pt x="5" y="9"/>
                  </a:cubicBezTo>
                  <a:cubicBezTo>
                    <a:pt x="5" y="12"/>
                    <a:pt x="5" y="12"/>
                    <a:pt x="5" y="12"/>
                  </a:cubicBezTo>
                  <a:cubicBezTo>
                    <a:pt x="5" y="12"/>
                    <a:pt x="5" y="12"/>
                    <a:pt x="5" y="12"/>
                  </a:cubicBezTo>
                  <a:cubicBezTo>
                    <a:pt x="3" y="13"/>
                    <a:pt x="3" y="13"/>
                    <a:pt x="3" y="13"/>
                  </a:cubicBezTo>
                  <a:cubicBezTo>
                    <a:pt x="1" y="13"/>
                    <a:pt x="0" y="14"/>
                    <a:pt x="0" y="16"/>
                  </a:cubicBezTo>
                  <a:cubicBezTo>
                    <a:pt x="1" y="19"/>
                    <a:pt x="1" y="19"/>
                    <a:pt x="1" y="19"/>
                  </a:cubicBezTo>
                  <a:cubicBezTo>
                    <a:pt x="1" y="21"/>
                    <a:pt x="2" y="22"/>
                    <a:pt x="4" y="22"/>
                  </a:cubicBezTo>
                  <a:cubicBezTo>
                    <a:pt x="65" y="14"/>
                    <a:pt x="65" y="14"/>
                    <a:pt x="65" y="14"/>
                  </a:cubicBezTo>
                  <a:cubicBezTo>
                    <a:pt x="66" y="14"/>
                    <a:pt x="67" y="13"/>
                    <a:pt x="67" y="11"/>
                  </a:cubicBezTo>
                  <a:cubicBezTo>
                    <a:pt x="66" y="7"/>
                    <a:pt x="66" y="7"/>
                    <a:pt x="66" y="7"/>
                  </a:cubicBezTo>
                  <a:cubicBezTo>
                    <a:pt x="66" y="6"/>
                    <a:pt x="65" y="5"/>
                    <a:pt x="63" y="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69" name="Freeform 115"/>
            <p:cNvSpPr/>
            <p:nvPr/>
          </p:nvSpPr>
          <p:spPr bwMode="auto">
            <a:xfrm>
              <a:off x="2645568" y="1489669"/>
              <a:ext cx="244078" cy="92869"/>
            </a:xfrm>
            <a:custGeom>
              <a:avLst/>
              <a:gdLst>
                <a:gd name="T0" fmla="*/ 84 w 95"/>
                <a:gd name="T1" fmla="*/ 26 h 36"/>
                <a:gd name="T2" fmla="*/ 90 w 95"/>
                <a:gd name="T3" fmla="*/ 18 h 36"/>
                <a:gd name="T4" fmla="*/ 54 w 95"/>
                <a:gd name="T5" fmla="*/ 3 h 36"/>
                <a:gd name="T6" fmla="*/ 35 w 95"/>
                <a:gd name="T7" fmla="*/ 5 h 36"/>
                <a:gd name="T8" fmla="*/ 5 w 95"/>
                <a:gd name="T9" fmla="*/ 29 h 36"/>
                <a:gd name="T10" fmla="*/ 13 w 95"/>
                <a:gd name="T11" fmla="*/ 35 h 36"/>
                <a:gd name="T12" fmla="*/ 84 w 95"/>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84" y="26"/>
                  </a:moveTo>
                  <a:cubicBezTo>
                    <a:pt x="95" y="25"/>
                    <a:pt x="95" y="22"/>
                    <a:pt x="90" y="18"/>
                  </a:cubicBezTo>
                  <a:cubicBezTo>
                    <a:pt x="54" y="3"/>
                    <a:pt x="54" y="3"/>
                    <a:pt x="54" y="3"/>
                  </a:cubicBezTo>
                  <a:cubicBezTo>
                    <a:pt x="49" y="0"/>
                    <a:pt x="40" y="1"/>
                    <a:pt x="35" y="5"/>
                  </a:cubicBezTo>
                  <a:cubicBezTo>
                    <a:pt x="5" y="29"/>
                    <a:pt x="5" y="29"/>
                    <a:pt x="5" y="29"/>
                  </a:cubicBezTo>
                  <a:cubicBezTo>
                    <a:pt x="0" y="33"/>
                    <a:pt x="3" y="36"/>
                    <a:pt x="13" y="35"/>
                  </a:cubicBezTo>
                  <a:lnTo>
                    <a:pt x="84" y="2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0" name="Freeform 116"/>
            <p:cNvSpPr/>
            <p:nvPr/>
          </p:nvSpPr>
          <p:spPr bwMode="auto">
            <a:xfrm>
              <a:off x="2683668" y="1584919"/>
              <a:ext cx="46434" cy="75010"/>
            </a:xfrm>
            <a:custGeom>
              <a:avLst/>
              <a:gdLst>
                <a:gd name="T0" fmla="*/ 15 w 18"/>
                <a:gd name="T1" fmla="*/ 3 h 29"/>
                <a:gd name="T2" fmla="*/ 15 w 18"/>
                <a:gd name="T3" fmla="*/ 1 h 29"/>
                <a:gd name="T4" fmla="*/ 13 w 18"/>
                <a:gd name="T5" fmla="*/ 0 h 29"/>
                <a:gd name="T6" fmla="*/ 2 w 18"/>
                <a:gd name="T7" fmla="*/ 2 h 29"/>
                <a:gd name="T8" fmla="*/ 0 w 18"/>
                <a:gd name="T9" fmla="*/ 3 h 29"/>
                <a:gd name="T10" fmla="*/ 1 w 18"/>
                <a:gd name="T11" fmla="*/ 4 h 29"/>
                <a:gd name="T12" fmla="*/ 2 w 18"/>
                <a:gd name="T13" fmla="*/ 6 h 29"/>
                <a:gd name="T14" fmla="*/ 3 w 18"/>
                <a:gd name="T15" fmla="*/ 5 h 29"/>
                <a:gd name="T16" fmla="*/ 3 w 18"/>
                <a:gd name="T17" fmla="*/ 6 h 29"/>
                <a:gd name="T18" fmla="*/ 5 w 18"/>
                <a:gd name="T19" fmla="*/ 25 h 29"/>
                <a:gd name="T20" fmla="*/ 5 w 18"/>
                <a:gd name="T21" fmla="*/ 25 h 29"/>
                <a:gd name="T22" fmla="*/ 3 w 18"/>
                <a:gd name="T23" fmla="*/ 27 h 29"/>
                <a:gd name="T24" fmla="*/ 4 w 18"/>
                <a:gd name="T25" fmla="*/ 28 h 29"/>
                <a:gd name="T26" fmla="*/ 5 w 18"/>
                <a:gd name="T27" fmla="*/ 29 h 29"/>
                <a:gd name="T28" fmla="*/ 9 w 18"/>
                <a:gd name="T29" fmla="*/ 29 h 29"/>
                <a:gd name="T30" fmla="*/ 13 w 18"/>
                <a:gd name="T31" fmla="*/ 28 h 29"/>
                <a:gd name="T32" fmla="*/ 17 w 18"/>
                <a:gd name="T33" fmla="*/ 28 h 29"/>
                <a:gd name="T34" fmla="*/ 18 w 18"/>
                <a:gd name="T35" fmla="*/ 27 h 29"/>
                <a:gd name="T36" fmla="*/ 18 w 18"/>
                <a:gd name="T37" fmla="*/ 25 h 29"/>
                <a:gd name="T38" fmla="*/ 16 w 18"/>
                <a:gd name="T39" fmla="*/ 24 h 29"/>
                <a:gd name="T40" fmla="*/ 16 w 18"/>
                <a:gd name="T41" fmla="*/ 24 h 29"/>
                <a:gd name="T42" fmla="*/ 13 w 18"/>
                <a:gd name="T43" fmla="*/ 4 h 29"/>
                <a:gd name="T44" fmla="*/ 13 w 18"/>
                <a:gd name="T45" fmla="*/ 4 h 29"/>
                <a:gd name="T46" fmla="*/ 14 w 18"/>
                <a:gd name="T47" fmla="*/ 4 h 29"/>
                <a:gd name="T48" fmla="*/ 15 w 18"/>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3"/>
                  </a:moveTo>
                  <a:cubicBezTo>
                    <a:pt x="15" y="1"/>
                    <a:pt x="15" y="1"/>
                    <a:pt x="15" y="1"/>
                  </a:cubicBezTo>
                  <a:cubicBezTo>
                    <a:pt x="15" y="1"/>
                    <a:pt x="14" y="0"/>
                    <a:pt x="13" y="0"/>
                  </a:cubicBezTo>
                  <a:cubicBezTo>
                    <a:pt x="2" y="2"/>
                    <a:pt x="2" y="2"/>
                    <a:pt x="2" y="2"/>
                  </a:cubicBezTo>
                  <a:cubicBezTo>
                    <a:pt x="1" y="2"/>
                    <a:pt x="0" y="2"/>
                    <a:pt x="0" y="3"/>
                  </a:cubicBezTo>
                  <a:cubicBezTo>
                    <a:pt x="1" y="4"/>
                    <a:pt x="1" y="4"/>
                    <a:pt x="1" y="4"/>
                  </a:cubicBezTo>
                  <a:cubicBezTo>
                    <a:pt x="1" y="5"/>
                    <a:pt x="1" y="6"/>
                    <a:pt x="2" y="6"/>
                  </a:cubicBezTo>
                  <a:cubicBezTo>
                    <a:pt x="3" y="5"/>
                    <a:pt x="3" y="5"/>
                    <a:pt x="3" y="5"/>
                  </a:cubicBezTo>
                  <a:cubicBezTo>
                    <a:pt x="3" y="6"/>
                    <a:pt x="3" y="6"/>
                    <a:pt x="3" y="6"/>
                  </a:cubicBezTo>
                  <a:cubicBezTo>
                    <a:pt x="5" y="25"/>
                    <a:pt x="5" y="25"/>
                    <a:pt x="5" y="25"/>
                  </a:cubicBezTo>
                  <a:cubicBezTo>
                    <a:pt x="5" y="25"/>
                    <a:pt x="5" y="25"/>
                    <a:pt x="5" y="25"/>
                  </a:cubicBezTo>
                  <a:cubicBezTo>
                    <a:pt x="4" y="26"/>
                    <a:pt x="3" y="26"/>
                    <a:pt x="3" y="27"/>
                  </a:cubicBezTo>
                  <a:cubicBezTo>
                    <a:pt x="4" y="28"/>
                    <a:pt x="4" y="28"/>
                    <a:pt x="4" y="28"/>
                  </a:cubicBezTo>
                  <a:cubicBezTo>
                    <a:pt x="4" y="29"/>
                    <a:pt x="4" y="29"/>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4"/>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1" name="Freeform 117"/>
            <p:cNvSpPr/>
            <p:nvPr/>
          </p:nvSpPr>
          <p:spPr bwMode="auto">
            <a:xfrm>
              <a:off x="2733674" y="1580157"/>
              <a:ext cx="42863" cy="75010"/>
            </a:xfrm>
            <a:custGeom>
              <a:avLst/>
              <a:gdLst>
                <a:gd name="T0" fmla="*/ 14 w 17"/>
                <a:gd name="T1" fmla="*/ 2 h 29"/>
                <a:gd name="T2" fmla="*/ 14 w 17"/>
                <a:gd name="T3" fmla="*/ 1 h 29"/>
                <a:gd name="T4" fmla="*/ 13 w 17"/>
                <a:gd name="T5" fmla="*/ 0 h 29"/>
                <a:gd name="T6" fmla="*/ 1 w 17"/>
                <a:gd name="T7" fmla="*/ 1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2"/>
                  </a:moveTo>
                  <a:cubicBezTo>
                    <a:pt x="14" y="1"/>
                    <a:pt x="14" y="1"/>
                    <a:pt x="14" y="1"/>
                  </a:cubicBezTo>
                  <a:cubicBezTo>
                    <a:pt x="14" y="0"/>
                    <a:pt x="13" y="0"/>
                    <a:pt x="13" y="0"/>
                  </a:cubicBezTo>
                  <a:cubicBezTo>
                    <a:pt x="1" y="1"/>
                    <a:pt x="1" y="1"/>
                    <a:pt x="1" y="1"/>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2" name="Freeform 118"/>
            <p:cNvSpPr/>
            <p:nvPr/>
          </p:nvSpPr>
          <p:spPr bwMode="auto">
            <a:xfrm>
              <a:off x="2778918" y="1575394"/>
              <a:ext cx="46434" cy="73819"/>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3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3"/>
                    <a:pt x="16" y="24"/>
                  </a:cubicBezTo>
                  <a:cubicBezTo>
                    <a:pt x="15" y="24"/>
                    <a:pt x="15" y="24"/>
                    <a:pt x="15" y="24"/>
                  </a:cubicBezTo>
                  <a:cubicBezTo>
                    <a:pt x="13" y="4"/>
                    <a:pt x="13" y="4"/>
                    <a:pt x="13" y="4"/>
                  </a:cubicBezTo>
                  <a:cubicBezTo>
                    <a:pt x="13" y="4"/>
                    <a:pt x="13" y="4"/>
                    <a:pt x="13" y="4"/>
                  </a:cubicBezTo>
                  <a:cubicBezTo>
                    <a:pt x="13" y="4"/>
                    <a:pt x="13" y="4"/>
                    <a:pt x="13" y="4"/>
                  </a:cubicBezTo>
                  <a:cubicBezTo>
                    <a:pt x="14" y="4"/>
                    <a:pt x="15" y="3"/>
                    <a:pt x="15"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3" name="Freeform 119"/>
            <p:cNvSpPr/>
            <p:nvPr/>
          </p:nvSpPr>
          <p:spPr bwMode="auto">
            <a:xfrm>
              <a:off x="2825353" y="1567059"/>
              <a:ext cx="46434" cy="77391"/>
            </a:xfrm>
            <a:custGeom>
              <a:avLst/>
              <a:gdLst>
                <a:gd name="T0" fmla="*/ 15 w 18"/>
                <a:gd name="T1" fmla="*/ 3 h 30"/>
                <a:gd name="T2" fmla="*/ 15 w 18"/>
                <a:gd name="T3" fmla="*/ 2 h 30"/>
                <a:gd name="T4" fmla="*/ 13 w 18"/>
                <a:gd name="T5" fmla="*/ 0 h 30"/>
                <a:gd name="T6" fmla="*/ 1 w 18"/>
                <a:gd name="T7" fmla="*/ 2 h 30"/>
                <a:gd name="T8" fmla="*/ 0 w 18"/>
                <a:gd name="T9" fmla="*/ 3 h 30"/>
                <a:gd name="T10" fmla="*/ 1 w 18"/>
                <a:gd name="T11" fmla="*/ 5 h 30"/>
                <a:gd name="T12" fmla="*/ 2 w 18"/>
                <a:gd name="T13" fmla="*/ 6 h 30"/>
                <a:gd name="T14" fmla="*/ 3 w 18"/>
                <a:gd name="T15" fmla="*/ 6 h 30"/>
                <a:gd name="T16" fmla="*/ 3 w 18"/>
                <a:gd name="T17" fmla="*/ 6 h 30"/>
                <a:gd name="T18" fmla="*/ 5 w 18"/>
                <a:gd name="T19" fmla="*/ 26 h 30"/>
                <a:gd name="T20" fmla="*/ 4 w 18"/>
                <a:gd name="T21" fmla="*/ 26 h 30"/>
                <a:gd name="T22" fmla="*/ 3 w 18"/>
                <a:gd name="T23" fmla="*/ 27 h 30"/>
                <a:gd name="T24" fmla="*/ 3 w 18"/>
                <a:gd name="T25" fmla="*/ 29 h 30"/>
                <a:gd name="T26" fmla="*/ 5 w 18"/>
                <a:gd name="T27" fmla="*/ 30 h 30"/>
                <a:gd name="T28" fmla="*/ 9 w 18"/>
                <a:gd name="T29" fmla="*/ 29 h 30"/>
                <a:gd name="T30" fmla="*/ 13 w 18"/>
                <a:gd name="T31" fmla="*/ 29 h 30"/>
                <a:gd name="T32" fmla="*/ 17 w 18"/>
                <a:gd name="T33" fmla="*/ 28 h 30"/>
                <a:gd name="T34" fmla="*/ 18 w 18"/>
                <a:gd name="T35" fmla="*/ 27 h 30"/>
                <a:gd name="T36" fmla="*/ 18 w 18"/>
                <a:gd name="T37" fmla="*/ 25 h 30"/>
                <a:gd name="T38" fmla="*/ 16 w 18"/>
                <a:gd name="T39" fmla="*/ 24 h 30"/>
                <a:gd name="T40" fmla="*/ 15 w 18"/>
                <a:gd name="T41" fmla="*/ 24 h 30"/>
                <a:gd name="T42" fmla="*/ 13 w 18"/>
                <a:gd name="T43" fmla="*/ 5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2"/>
                    <a:pt x="15" y="2"/>
                    <a:pt x="15" y="2"/>
                  </a:cubicBezTo>
                  <a:cubicBezTo>
                    <a:pt x="15" y="1"/>
                    <a:pt x="14" y="0"/>
                    <a:pt x="13" y="0"/>
                  </a:cubicBezTo>
                  <a:cubicBezTo>
                    <a:pt x="1" y="2"/>
                    <a:pt x="1" y="2"/>
                    <a:pt x="1" y="2"/>
                  </a:cubicBezTo>
                  <a:cubicBezTo>
                    <a:pt x="1" y="2"/>
                    <a:pt x="0" y="3"/>
                    <a:pt x="0" y="3"/>
                  </a:cubicBezTo>
                  <a:cubicBezTo>
                    <a:pt x="1" y="5"/>
                    <a:pt x="1" y="5"/>
                    <a:pt x="1" y="5"/>
                  </a:cubicBezTo>
                  <a:cubicBezTo>
                    <a:pt x="1" y="5"/>
                    <a:pt x="1" y="6"/>
                    <a:pt x="2" y="6"/>
                  </a:cubicBezTo>
                  <a:cubicBezTo>
                    <a:pt x="3" y="6"/>
                    <a:pt x="3" y="6"/>
                    <a:pt x="3" y="6"/>
                  </a:cubicBezTo>
                  <a:cubicBezTo>
                    <a:pt x="3" y="6"/>
                    <a:pt x="3" y="6"/>
                    <a:pt x="3" y="6"/>
                  </a:cubicBezTo>
                  <a:cubicBezTo>
                    <a:pt x="5" y="26"/>
                    <a:pt x="5" y="26"/>
                    <a:pt x="5" y="26"/>
                  </a:cubicBezTo>
                  <a:cubicBezTo>
                    <a:pt x="4" y="26"/>
                    <a:pt x="4" y="26"/>
                    <a:pt x="4" y="26"/>
                  </a:cubicBezTo>
                  <a:cubicBezTo>
                    <a:pt x="4" y="26"/>
                    <a:pt x="3" y="26"/>
                    <a:pt x="3" y="27"/>
                  </a:cubicBezTo>
                  <a:cubicBezTo>
                    <a:pt x="3" y="29"/>
                    <a:pt x="3" y="29"/>
                    <a:pt x="3" y="29"/>
                  </a:cubicBezTo>
                  <a:cubicBezTo>
                    <a:pt x="4" y="29"/>
                    <a:pt x="4" y="30"/>
                    <a:pt x="5" y="30"/>
                  </a:cubicBezTo>
                  <a:cubicBezTo>
                    <a:pt x="9" y="29"/>
                    <a:pt x="9" y="29"/>
                    <a:pt x="9" y="29"/>
                  </a:cubicBezTo>
                  <a:cubicBezTo>
                    <a:pt x="13" y="29"/>
                    <a:pt x="13" y="29"/>
                    <a:pt x="13" y="29"/>
                  </a:cubicBezTo>
                  <a:cubicBezTo>
                    <a:pt x="17" y="28"/>
                    <a:pt x="17" y="28"/>
                    <a:pt x="17" y="28"/>
                  </a:cubicBezTo>
                  <a:cubicBezTo>
                    <a:pt x="17" y="28"/>
                    <a:pt x="18" y="27"/>
                    <a:pt x="18" y="27"/>
                  </a:cubicBezTo>
                  <a:cubicBezTo>
                    <a:pt x="18" y="25"/>
                    <a:pt x="18" y="25"/>
                    <a:pt x="18" y="25"/>
                  </a:cubicBezTo>
                  <a:cubicBezTo>
                    <a:pt x="18" y="25"/>
                    <a:pt x="17" y="24"/>
                    <a:pt x="16" y="24"/>
                  </a:cubicBezTo>
                  <a:cubicBezTo>
                    <a:pt x="15" y="24"/>
                    <a:pt x="15" y="24"/>
                    <a:pt x="15" y="24"/>
                  </a:cubicBezTo>
                  <a:cubicBezTo>
                    <a:pt x="13" y="5"/>
                    <a:pt x="13" y="5"/>
                    <a:pt x="13" y="5"/>
                  </a:cubicBezTo>
                  <a:cubicBezTo>
                    <a:pt x="13" y="4"/>
                    <a:pt x="13" y="4"/>
                    <a:pt x="13" y="4"/>
                  </a:cubicBezTo>
                  <a:cubicBezTo>
                    <a:pt x="14" y="4"/>
                    <a:pt x="14" y="4"/>
                    <a:pt x="14" y="4"/>
                  </a:cubicBezTo>
                  <a:cubicBezTo>
                    <a:pt x="14" y="4"/>
                    <a:pt x="15" y="4"/>
                    <a:pt x="15" y="3"/>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4" name="Freeform 120"/>
            <p:cNvSpPr/>
            <p:nvPr/>
          </p:nvSpPr>
          <p:spPr bwMode="auto">
            <a:xfrm>
              <a:off x="2671762" y="1646831"/>
              <a:ext cx="228600" cy="75010"/>
            </a:xfrm>
            <a:custGeom>
              <a:avLst/>
              <a:gdLst>
                <a:gd name="T0" fmla="*/ 85 w 89"/>
                <a:gd name="T1" fmla="*/ 7 h 29"/>
                <a:gd name="T2" fmla="*/ 81 w 89"/>
                <a:gd name="T3" fmla="*/ 7 h 29"/>
                <a:gd name="T4" fmla="*/ 81 w 89"/>
                <a:gd name="T5" fmla="*/ 7 h 29"/>
                <a:gd name="T6" fmla="*/ 81 w 89"/>
                <a:gd name="T7" fmla="*/ 3 h 29"/>
                <a:gd name="T8" fmla="*/ 77 w 89"/>
                <a:gd name="T9" fmla="*/ 0 h 29"/>
                <a:gd name="T10" fmla="*/ 9 w 89"/>
                <a:gd name="T11" fmla="*/ 9 h 29"/>
                <a:gd name="T12" fmla="*/ 6 w 89"/>
                <a:gd name="T13" fmla="*/ 12 h 29"/>
                <a:gd name="T14" fmla="*/ 6 w 89"/>
                <a:gd name="T15" fmla="*/ 16 h 29"/>
                <a:gd name="T16" fmla="*/ 6 w 89"/>
                <a:gd name="T17" fmla="*/ 17 h 29"/>
                <a:gd name="T18" fmla="*/ 3 w 89"/>
                <a:gd name="T19" fmla="*/ 17 h 29"/>
                <a:gd name="T20" fmla="*/ 0 w 89"/>
                <a:gd name="T21" fmla="*/ 21 h 29"/>
                <a:gd name="T22" fmla="*/ 1 w 89"/>
                <a:gd name="T23" fmla="*/ 26 h 29"/>
                <a:gd name="T24" fmla="*/ 4 w 89"/>
                <a:gd name="T25" fmla="*/ 29 h 29"/>
                <a:gd name="T26" fmla="*/ 86 w 89"/>
                <a:gd name="T27" fmla="*/ 19 h 29"/>
                <a:gd name="T28" fmla="*/ 89 w 89"/>
                <a:gd name="T29" fmla="*/ 15 h 29"/>
                <a:gd name="T30" fmla="*/ 88 w 89"/>
                <a:gd name="T31" fmla="*/ 10 h 29"/>
                <a:gd name="T32" fmla="*/ 85 w 89"/>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29">
                  <a:moveTo>
                    <a:pt x="85" y="7"/>
                  </a:moveTo>
                  <a:cubicBezTo>
                    <a:pt x="81" y="7"/>
                    <a:pt x="81" y="7"/>
                    <a:pt x="81" y="7"/>
                  </a:cubicBezTo>
                  <a:cubicBezTo>
                    <a:pt x="81" y="7"/>
                    <a:pt x="81" y="7"/>
                    <a:pt x="81" y="7"/>
                  </a:cubicBezTo>
                  <a:cubicBezTo>
                    <a:pt x="81" y="3"/>
                    <a:pt x="81" y="3"/>
                    <a:pt x="81" y="3"/>
                  </a:cubicBezTo>
                  <a:cubicBezTo>
                    <a:pt x="81" y="1"/>
                    <a:pt x="79" y="0"/>
                    <a:pt x="77" y="0"/>
                  </a:cubicBezTo>
                  <a:cubicBezTo>
                    <a:pt x="9" y="9"/>
                    <a:pt x="9" y="9"/>
                    <a:pt x="9" y="9"/>
                  </a:cubicBezTo>
                  <a:cubicBezTo>
                    <a:pt x="7" y="9"/>
                    <a:pt x="5" y="11"/>
                    <a:pt x="6" y="12"/>
                  </a:cubicBezTo>
                  <a:cubicBezTo>
                    <a:pt x="6" y="16"/>
                    <a:pt x="6" y="16"/>
                    <a:pt x="6" y="16"/>
                  </a:cubicBezTo>
                  <a:cubicBezTo>
                    <a:pt x="6" y="16"/>
                    <a:pt x="6" y="17"/>
                    <a:pt x="6" y="17"/>
                  </a:cubicBezTo>
                  <a:cubicBezTo>
                    <a:pt x="3" y="17"/>
                    <a:pt x="3" y="17"/>
                    <a:pt x="3" y="17"/>
                  </a:cubicBezTo>
                  <a:cubicBezTo>
                    <a:pt x="1" y="17"/>
                    <a:pt x="0" y="19"/>
                    <a:pt x="0" y="21"/>
                  </a:cubicBezTo>
                  <a:cubicBezTo>
                    <a:pt x="1" y="26"/>
                    <a:pt x="1" y="26"/>
                    <a:pt x="1" y="26"/>
                  </a:cubicBezTo>
                  <a:cubicBezTo>
                    <a:pt x="1" y="28"/>
                    <a:pt x="3" y="29"/>
                    <a:pt x="4" y="29"/>
                  </a:cubicBezTo>
                  <a:cubicBezTo>
                    <a:pt x="86" y="19"/>
                    <a:pt x="86" y="19"/>
                    <a:pt x="86" y="19"/>
                  </a:cubicBezTo>
                  <a:cubicBezTo>
                    <a:pt x="88" y="19"/>
                    <a:pt x="89" y="17"/>
                    <a:pt x="89" y="15"/>
                  </a:cubicBezTo>
                  <a:cubicBezTo>
                    <a:pt x="88" y="10"/>
                    <a:pt x="88" y="10"/>
                    <a:pt x="88" y="10"/>
                  </a:cubicBezTo>
                  <a:cubicBezTo>
                    <a:pt x="88" y="8"/>
                    <a:pt x="86" y="7"/>
                    <a:pt x="85" y="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5" name="Freeform 121"/>
            <p:cNvSpPr/>
            <p:nvPr/>
          </p:nvSpPr>
          <p:spPr bwMode="auto">
            <a:xfrm>
              <a:off x="1796653" y="2308819"/>
              <a:ext cx="197644" cy="226219"/>
            </a:xfrm>
            <a:custGeom>
              <a:avLst/>
              <a:gdLst>
                <a:gd name="T0" fmla="*/ 59 w 77"/>
                <a:gd name="T1" fmla="*/ 76 h 88"/>
                <a:gd name="T2" fmla="*/ 59 w 77"/>
                <a:gd name="T3" fmla="*/ 75 h 88"/>
                <a:gd name="T4" fmla="*/ 55 w 77"/>
                <a:gd name="T5" fmla="*/ 72 h 88"/>
                <a:gd name="T6" fmla="*/ 50 w 77"/>
                <a:gd name="T7" fmla="*/ 73 h 88"/>
                <a:gd name="T8" fmla="*/ 44 w 77"/>
                <a:gd name="T9" fmla="*/ 17 h 88"/>
                <a:gd name="T10" fmla="*/ 46 w 77"/>
                <a:gd name="T11" fmla="*/ 13 h 88"/>
                <a:gd name="T12" fmla="*/ 69 w 77"/>
                <a:gd name="T13" fmla="*/ 10 h 88"/>
                <a:gd name="T14" fmla="*/ 72 w 77"/>
                <a:gd name="T15" fmla="*/ 12 h 88"/>
                <a:gd name="T16" fmla="*/ 77 w 77"/>
                <a:gd name="T17" fmla="*/ 6 h 88"/>
                <a:gd name="T18" fmla="*/ 71 w 77"/>
                <a:gd name="T19" fmla="*/ 2 h 88"/>
                <a:gd name="T20" fmla="*/ 68 w 77"/>
                <a:gd name="T21" fmla="*/ 5 h 88"/>
                <a:gd name="T22" fmla="*/ 47 w 77"/>
                <a:gd name="T23" fmla="*/ 7 h 88"/>
                <a:gd name="T24" fmla="*/ 37 w 77"/>
                <a:gd name="T25" fmla="*/ 1 h 88"/>
                <a:gd name="T26" fmla="*/ 30 w 77"/>
                <a:gd name="T27" fmla="*/ 9 h 88"/>
                <a:gd name="T28" fmla="*/ 8 w 77"/>
                <a:gd name="T29" fmla="*/ 12 h 88"/>
                <a:gd name="T30" fmla="*/ 4 w 77"/>
                <a:gd name="T31" fmla="*/ 11 h 88"/>
                <a:gd name="T32" fmla="*/ 0 w 77"/>
                <a:gd name="T33" fmla="*/ 16 h 88"/>
                <a:gd name="T34" fmla="*/ 5 w 77"/>
                <a:gd name="T35" fmla="*/ 20 h 88"/>
                <a:gd name="T36" fmla="*/ 9 w 77"/>
                <a:gd name="T37" fmla="*/ 18 h 88"/>
                <a:gd name="T38" fmla="*/ 32 w 77"/>
                <a:gd name="T39" fmla="*/ 15 h 88"/>
                <a:gd name="T40" fmla="*/ 35 w 77"/>
                <a:gd name="T41" fmla="*/ 18 h 88"/>
                <a:gd name="T42" fmla="*/ 42 w 77"/>
                <a:gd name="T43" fmla="*/ 74 h 88"/>
                <a:gd name="T44" fmla="*/ 38 w 77"/>
                <a:gd name="T45" fmla="*/ 74 h 88"/>
                <a:gd name="T46" fmla="*/ 35 w 77"/>
                <a:gd name="T47" fmla="*/ 78 h 88"/>
                <a:gd name="T48" fmla="*/ 35 w 77"/>
                <a:gd name="T49" fmla="*/ 79 h 88"/>
                <a:gd name="T50" fmla="*/ 32 w 77"/>
                <a:gd name="T51" fmla="*/ 83 h 88"/>
                <a:gd name="T52" fmla="*/ 33 w 77"/>
                <a:gd name="T53" fmla="*/ 84 h 88"/>
                <a:gd name="T54" fmla="*/ 37 w 77"/>
                <a:gd name="T55" fmla="*/ 87 h 88"/>
                <a:gd name="T56" fmla="*/ 59 w 77"/>
                <a:gd name="T57" fmla="*/ 84 h 88"/>
                <a:gd name="T58" fmla="*/ 62 w 77"/>
                <a:gd name="T59" fmla="*/ 80 h 88"/>
                <a:gd name="T60" fmla="*/ 62 w 77"/>
                <a:gd name="T61" fmla="*/ 79 h 88"/>
                <a:gd name="T62" fmla="*/ 59 w 77"/>
                <a:gd name="T6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8">
                  <a:moveTo>
                    <a:pt x="59" y="76"/>
                  </a:moveTo>
                  <a:cubicBezTo>
                    <a:pt x="59" y="75"/>
                    <a:pt x="59" y="75"/>
                    <a:pt x="59" y="75"/>
                  </a:cubicBezTo>
                  <a:cubicBezTo>
                    <a:pt x="58" y="73"/>
                    <a:pt x="56" y="72"/>
                    <a:pt x="55" y="72"/>
                  </a:cubicBezTo>
                  <a:cubicBezTo>
                    <a:pt x="50" y="73"/>
                    <a:pt x="50" y="73"/>
                    <a:pt x="50" y="73"/>
                  </a:cubicBezTo>
                  <a:cubicBezTo>
                    <a:pt x="44" y="17"/>
                    <a:pt x="44" y="17"/>
                    <a:pt x="44" y="17"/>
                  </a:cubicBezTo>
                  <a:cubicBezTo>
                    <a:pt x="45" y="16"/>
                    <a:pt x="46" y="15"/>
                    <a:pt x="46" y="13"/>
                  </a:cubicBezTo>
                  <a:cubicBezTo>
                    <a:pt x="69" y="10"/>
                    <a:pt x="69" y="10"/>
                    <a:pt x="69" y="10"/>
                  </a:cubicBezTo>
                  <a:cubicBezTo>
                    <a:pt x="70" y="11"/>
                    <a:pt x="71" y="12"/>
                    <a:pt x="72" y="12"/>
                  </a:cubicBezTo>
                  <a:cubicBezTo>
                    <a:pt x="75" y="11"/>
                    <a:pt x="77" y="9"/>
                    <a:pt x="77" y="6"/>
                  </a:cubicBezTo>
                  <a:cubicBezTo>
                    <a:pt x="76" y="4"/>
                    <a:pt x="74" y="2"/>
                    <a:pt x="71" y="2"/>
                  </a:cubicBezTo>
                  <a:cubicBezTo>
                    <a:pt x="70" y="3"/>
                    <a:pt x="69" y="3"/>
                    <a:pt x="68" y="5"/>
                  </a:cubicBezTo>
                  <a:cubicBezTo>
                    <a:pt x="47" y="7"/>
                    <a:pt x="47" y="7"/>
                    <a:pt x="47" y="7"/>
                  </a:cubicBezTo>
                  <a:cubicBezTo>
                    <a:pt x="46" y="3"/>
                    <a:pt x="42" y="0"/>
                    <a:pt x="37" y="1"/>
                  </a:cubicBezTo>
                  <a:cubicBezTo>
                    <a:pt x="33" y="2"/>
                    <a:pt x="30" y="5"/>
                    <a:pt x="30" y="9"/>
                  </a:cubicBezTo>
                  <a:cubicBezTo>
                    <a:pt x="8" y="12"/>
                    <a:pt x="8" y="12"/>
                    <a:pt x="8" y="12"/>
                  </a:cubicBezTo>
                  <a:cubicBezTo>
                    <a:pt x="7" y="11"/>
                    <a:pt x="6" y="10"/>
                    <a:pt x="4" y="11"/>
                  </a:cubicBezTo>
                  <a:cubicBezTo>
                    <a:pt x="2" y="11"/>
                    <a:pt x="0" y="13"/>
                    <a:pt x="0" y="16"/>
                  </a:cubicBezTo>
                  <a:cubicBezTo>
                    <a:pt x="1" y="19"/>
                    <a:pt x="3" y="20"/>
                    <a:pt x="5" y="20"/>
                  </a:cubicBezTo>
                  <a:cubicBezTo>
                    <a:pt x="7" y="20"/>
                    <a:pt x="8" y="19"/>
                    <a:pt x="9" y="18"/>
                  </a:cubicBezTo>
                  <a:cubicBezTo>
                    <a:pt x="32" y="15"/>
                    <a:pt x="32" y="15"/>
                    <a:pt x="32" y="15"/>
                  </a:cubicBezTo>
                  <a:cubicBezTo>
                    <a:pt x="32" y="16"/>
                    <a:pt x="34" y="17"/>
                    <a:pt x="35" y="18"/>
                  </a:cubicBezTo>
                  <a:cubicBezTo>
                    <a:pt x="42" y="74"/>
                    <a:pt x="42" y="74"/>
                    <a:pt x="42" y="74"/>
                  </a:cubicBezTo>
                  <a:cubicBezTo>
                    <a:pt x="38" y="74"/>
                    <a:pt x="38" y="74"/>
                    <a:pt x="38" y="74"/>
                  </a:cubicBezTo>
                  <a:cubicBezTo>
                    <a:pt x="36" y="74"/>
                    <a:pt x="35" y="76"/>
                    <a:pt x="35" y="78"/>
                  </a:cubicBezTo>
                  <a:cubicBezTo>
                    <a:pt x="35" y="79"/>
                    <a:pt x="35" y="79"/>
                    <a:pt x="35" y="79"/>
                  </a:cubicBezTo>
                  <a:cubicBezTo>
                    <a:pt x="33" y="79"/>
                    <a:pt x="32" y="81"/>
                    <a:pt x="32" y="83"/>
                  </a:cubicBezTo>
                  <a:cubicBezTo>
                    <a:pt x="33" y="84"/>
                    <a:pt x="33" y="84"/>
                    <a:pt x="33" y="84"/>
                  </a:cubicBezTo>
                  <a:cubicBezTo>
                    <a:pt x="33" y="86"/>
                    <a:pt x="35" y="88"/>
                    <a:pt x="37" y="87"/>
                  </a:cubicBezTo>
                  <a:cubicBezTo>
                    <a:pt x="59" y="84"/>
                    <a:pt x="59" y="84"/>
                    <a:pt x="59" y="84"/>
                  </a:cubicBezTo>
                  <a:cubicBezTo>
                    <a:pt x="61" y="84"/>
                    <a:pt x="62" y="82"/>
                    <a:pt x="62" y="80"/>
                  </a:cubicBezTo>
                  <a:cubicBezTo>
                    <a:pt x="62" y="79"/>
                    <a:pt x="62" y="79"/>
                    <a:pt x="62" y="79"/>
                  </a:cubicBezTo>
                  <a:cubicBezTo>
                    <a:pt x="62" y="77"/>
                    <a:pt x="60" y="76"/>
                    <a:pt x="59" y="7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6" name="Freeform 122"/>
            <p:cNvSpPr>
              <a:spLocks noEditPoints="1"/>
            </p:cNvSpPr>
            <p:nvPr/>
          </p:nvSpPr>
          <p:spPr bwMode="auto">
            <a:xfrm>
              <a:off x="1963340" y="2346919"/>
              <a:ext cx="70247" cy="129779"/>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6 h 50"/>
                <a:gd name="T18" fmla="*/ 3 w 27"/>
                <a:gd name="T19" fmla="*/ 46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7 w 27"/>
                <a:gd name="T37" fmla="*/ 41 h 50"/>
                <a:gd name="T38" fmla="*/ 26 w 27"/>
                <a:gd name="T39" fmla="*/ 40 h 50"/>
                <a:gd name="T40" fmla="*/ 24 w 27"/>
                <a:gd name="T41" fmla="*/ 38 h 50"/>
                <a:gd name="T42" fmla="*/ 4 w 27"/>
                <a:gd name="T43" fmla="*/ 40 h 50"/>
                <a:gd name="T44" fmla="*/ 9 w 27"/>
                <a:gd name="T45" fmla="*/ 6 h 50"/>
                <a:gd name="T46" fmla="*/ 22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9" y="0"/>
                    <a:pt x="8" y="0"/>
                  </a:cubicBezTo>
                  <a:cubicBezTo>
                    <a:pt x="8" y="0"/>
                    <a:pt x="8" y="0"/>
                    <a:pt x="8" y="0"/>
                  </a:cubicBezTo>
                  <a:cubicBezTo>
                    <a:pt x="8" y="0"/>
                    <a:pt x="7" y="1"/>
                    <a:pt x="7" y="1"/>
                  </a:cubicBezTo>
                  <a:cubicBezTo>
                    <a:pt x="1" y="41"/>
                    <a:pt x="1" y="41"/>
                    <a:pt x="1" y="41"/>
                  </a:cubicBezTo>
                  <a:cubicBezTo>
                    <a:pt x="1" y="41"/>
                    <a:pt x="0" y="42"/>
                    <a:pt x="0" y="43"/>
                  </a:cubicBezTo>
                  <a:cubicBezTo>
                    <a:pt x="0" y="44"/>
                    <a:pt x="0" y="44"/>
                    <a:pt x="0" y="44"/>
                  </a:cubicBezTo>
                  <a:cubicBezTo>
                    <a:pt x="0" y="46"/>
                    <a:pt x="2" y="47"/>
                    <a:pt x="3" y="46"/>
                  </a:cubicBezTo>
                  <a:cubicBezTo>
                    <a:pt x="3" y="46"/>
                    <a:pt x="3" y="46"/>
                    <a:pt x="3" y="46"/>
                  </a:cubicBezTo>
                  <a:cubicBezTo>
                    <a:pt x="3" y="47"/>
                    <a:pt x="3" y="47"/>
                    <a:pt x="3" y="47"/>
                  </a:cubicBezTo>
                  <a:cubicBezTo>
                    <a:pt x="3" y="48"/>
                    <a:pt x="3" y="48"/>
                    <a:pt x="3" y="48"/>
                  </a:cubicBezTo>
                  <a:cubicBezTo>
                    <a:pt x="4" y="49"/>
                    <a:pt x="5" y="50"/>
                    <a:pt x="6" y="50"/>
                  </a:cubicBezTo>
                  <a:cubicBezTo>
                    <a:pt x="22" y="48"/>
                    <a:pt x="22" y="48"/>
                    <a:pt x="22" y="48"/>
                  </a:cubicBezTo>
                  <a:cubicBezTo>
                    <a:pt x="24" y="48"/>
                    <a:pt x="25" y="46"/>
                    <a:pt x="24" y="45"/>
                  </a:cubicBezTo>
                  <a:cubicBezTo>
                    <a:pt x="24" y="44"/>
                    <a:pt x="24" y="44"/>
                    <a:pt x="24" y="44"/>
                  </a:cubicBezTo>
                  <a:cubicBezTo>
                    <a:pt x="24" y="44"/>
                    <a:pt x="24" y="44"/>
                    <a:pt x="24" y="44"/>
                  </a:cubicBezTo>
                  <a:cubicBezTo>
                    <a:pt x="24" y="44"/>
                    <a:pt x="24" y="44"/>
                    <a:pt x="24" y="44"/>
                  </a:cubicBezTo>
                  <a:cubicBezTo>
                    <a:pt x="26" y="44"/>
                    <a:pt x="27" y="42"/>
                    <a:pt x="27" y="41"/>
                  </a:cubicBezTo>
                  <a:cubicBezTo>
                    <a:pt x="26" y="40"/>
                    <a:pt x="26" y="40"/>
                    <a:pt x="26" y="40"/>
                  </a:cubicBezTo>
                  <a:cubicBezTo>
                    <a:pt x="26" y="39"/>
                    <a:pt x="25" y="38"/>
                    <a:pt x="24" y="38"/>
                  </a:cubicBezTo>
                  <a:close/>
                  <a:moveTo>
                    <a:pt x="4" y="40"/>
                  </a:moveTo>
                  <a:cubicBezTo>
                    <a:pt x="9" y="6"/>
                    <a:pt x="9" y="6"/>
                    <a:pt x="9" y="6"/>
                  </a:cubicBezTo>
                  <a:cubicBezTo>
                    <a:pt x="22" y="38"/>
                    <a:pt x="22" y="38"/>
                    <a:pt x="22" y="38"/>
                  </a:cubicBezTo>
                  <a:lnTo>
                    <a:pt x="4" y="4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7" name="Freeform 123"/>
            <p:cNvSpPr>
              <a:spLocks noEditPoints="1"/>
            </p:cNvSpPr>
            <p:nvPr/>
          </p:nvSpPr>
          <p:spPr bwMode="auto">
            <a:xfrm>
              <a:off x="1788319" y="2368350"/>
              <a:ext cx="70247" cy="128588"/>
            </a:xfrm>
            <a:custGeom>
              <a:avLst/>
              <a:gdLst>
                <a:gd name="T0" fmla="*/ 24 w 27"/>
                <a:gd name="T1" fmla="*/ 38 h 50"/>
                <a:gd name="T2" fmla="*/ 10 w 27"/>
                <a:gd name="T3" fmla="*/ 1 h 50"/>
                <a:gd name="T4" fmla="*/ 8 w 27"/>
                <a:gd name="T5" fmla="*/ 0 h 50"/>
                <a:gd name="T6" fmla="*/ 8 w 27"/>
                <a:gd name="T7" fmla="*/ 0 h 50"/>
                <a:gd name="T8" fmla="*/ 7 w 27"/>
                <a:gd name="T9" fmla="*/ 1 h 50"/>
                <a:gd name="T10" fmla="*/ 2 w 27"/>
                <a:gd name="T11" fmla="*/ 41 h 50"/>
                <a:gd name="T12" fmla="*/ 1 w 27"/>
                <a:gd name="T13" fmla="*/ 44 h 50"/>
                <a:gd name="T14" fmla="*/ 1 w 27"/>
                <a:gd name="T15" fmla="*/ 45 h 50"/>
                <a:gd name="T16" fmla="*/ 3 w 27"/>
                <a:gd name="T17" fmla="*/ 47 h 50"/>
                <a:gd name="T18" fmla="*/ 4 w 27"/>
                <a:gd name="T19" fmla="*/ 47 h 50"/>
                <a:gd name="T20" fmla="*/ 4 w 27"/>
                <a:gd name="T21" fmla="*/ 47 h 50"/>
                <a:gd name="T22" fmla="*/ 4 w 27"/>
                <a:gd name="T23" fmla="*/ 48 h 50"/>
                <a:gd name="T24" fmla="*/ 7 w 27"/>
                <a:gd name="T25" fmla="*/ 50 h 50"/>
                <a:gd name="T26" fmla="*/ 23 w 27"/>
                <a:gd name="T27" fmla="*/ 48 h 50"/>
                <a:gd name="T28" fmla="*/ 25 w 27"/>
                <a:gd name="T29" fmla="*/ 45 h 50"/>
                <a:gd name="T30" fmla="*/ 25 w 27"/>
                <a:gd name="T31" fmla="*/ 44 h 50"/>
                <a:gd name="T32" fmla="*/ 25 w 27"/>
                <a:gd name="T33" fmla="*/ 44 h 50"/>
                <a:gd name="T34" fmla="*/ 25 w 27"/>
                <a:gd name="T35" fmla="*/ 44 h 50"/>
                <a:gd name="T36" fmla="*/ 27 w 27"/>
                <a:gd name="T37" fmla="*/ 41 h 50"/>
                <a:gd name="T38" fmla="*/ 27 w 27"/>
                <a:gd name="T39" fmla="*/ 40 h 50"/>
                <a:gd name="T40" fmla="*/ 24 w 27"/>
                <a:gd name="T41" fmla="*/ 38 h 50"/>
                <a:gd name="T42" fmla="*/ 4 w 27"/>
                <a:gd name="T43" fmla="*/ 41 h 50"/>
                <a:gd name="T44" fmla="*/ 9 w 27"/>
                <a:gd name="T45" fmla="*/ 6 h 50"/>
                <a:gd name="T46" fmla="*/ 22 w 27"/>
                <a:gd name="T47" fmla="*/ 38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10" y="1"/>
                    <a:pt x="10" y="1"/>
                    <a:pt x="10" y="1"/>
                  </a:cubicBezTo>
                  <a:cubicBezTo>
                    <a:pt x="10" y="1"/>
                    <a:pt x="9" y="0"/>
                    <a:pt x="8" y="0"/>
                  </a:cubicBezTo>
                  <a:cubicBezTo>
                    <a:pt x="8" y="0"/>
                    <a:pt x="8" y="0"/>
                    <a:pt x="8" y="0"/>
                  </a:cubicBezTo>
                  <a:cubicBezTo>
                    <a:pt x="8" y="0"/>
                    <a:pt x="8" y="1"/>
                    <a:pt x="7" y="1"/>
                  </a:cubicBezTo>
                  <a:cubicBezTo>
                    <a:pt x="2" y="41"/>
                    <a:pt x="2" y="41"/>
                    <a:pt x="2" y="41"/>
                  </a:cubicBezTo>
                  <a:cubicBezTo>
                    <a:pt x="1" y="42"/>
                    <a:pt x="0" y="43"/>
                    <a:pt x="1" y="44"/>
                  </a:cubicBezTo>
                  <a:cubicBezTo>
                    <a:pt x="1" y="45"/>
                    <a:pt x="1" y="45"/>
                    <a:pt x="1" y="45"/>
                  </a:cubicBezTo>
                  <a:cubicBezTo>
                    <a:pt x="1" y="46"/>
                    <a:pt x="2" y="47"/>
                    <a:pt x="3" y="47"/>
                  </a:cubicBezTo>
                  <a:cubicBezTo>
                    <a:pt x="4" y="47"/>
                    <a:pt x="4" y="47"/>
                    <a:pt x="4" y="47"/>
                  </a:cubicBezTo>
                  <a:cubicBezTo>
                    <a:pt x="4" y="47"/>
                    <a:pt x="4" y="47"/>
                    <a:pt x="4" y="47"/>
                  </a:cubicBezTo>
                  <a:cubicBezTo>
                    <a:pt x="4" y="48"/>
                    <a:pt x="4" y="48"/>
                    <a:pt x="4" y="48"/>
                  </a:cubicBezTo>
                  <a:cubicBezTo>
                    <a:pt x="4" y="49"/>
                    <a:pt x="5" y="50"/>
                    <a:pt x="7" y="50"/>
                  </a:cubicBezTo>
                  <a:cubicBezTo>
                    <a:pt x="23" y="48"/>
                    <a:pt x="23" y="48"/>
                    <a:pt x="23" y="48"/>
                  </a:cubicBezTo>
                  <a:cubicBezTo>
                    <a:pt x="24" y="48"/>
                    <a:pt x="25" y="47"/>
                    <a:pt x="25" y="45"/>
                  </a:cubicBezTo>
                  <a:cubicBezTo>
                    <a:pt x="25" y="44"/>
                    <a:pt x="25" y="44"/>
                    <a:pt x="25" y="44"/>
                  </a:cubicBezTo>
                  <a:cubicBezTo>
                    <a:pt x="25" y="44"/>
                    <a:pt x="25" y="44"/>
                    <a:pt x="25" y="44"/>
                  </a:cubicBezTo>
                  <a:cubicBezTo>
                    <a:pt x="25" y="44"/>
                    <a:pt x="25" y="44"/>
                    <a:pt x="25" y="44"/>
                  </a:cubicBezTo>
                  <a:cubicBezTo>
                    <a:pt x="26" y="44"/>
                    <a:pt x="27" y="43"/>
                    <a:pt x="27" y="41"/>
                  </a:cubicBezTo>
                  <a:cubicBezTo>
                    <a:pt x="27" y="40"/>
                    <a:pt x="27" y="40"/>
                    <a:pt x="27" y="40"/>
                  </a:cubicBezTo>
                  <a:cubicBezTo>
                    <a:pt x="27" y="39"/>
                    <a:pt x="26" y="38"/>
                    <a:pt x="24" y="38"/>
                  </a:cubicBezTo>
                  <a:close/>
                  <a:moveTo>
                    <a:pt x="4" y="41"/>
                  </a:moveTo>
                  <a:cubicBezTo>
                    <a:pt x="9" y="6"/>
                    <a:pt x="9" y="6"/>
                    <a:pt x="9" y="6"/>
                  </a:cubicBezTo>
                  <a:cubicBezTo>
                    <a:pt x="22" y="38"/>
                    <a:pt x="22" y="38"/>
                    <a:pt x="22" y="38"/>
                  </a:cubicBezTo>
                  <a:lnTo>
                    <a:pt x="4" y="41"/>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8" name="Freeform 124"/>
            <p:cNvSpPr/>
            <p:nvPr/>
          </p:nvSpPr>
          <p:spPr bwMode="auto">
            <a:xfrm>
              <a:off x="3095624" y="2445740"/>
              <a:ext cx="198834" cy="223838"/>
            </a:xfrm>
            <a:custGeom>
              <a:avLst/>
              <a:gdLst>
                <a:gd name="T0" fmla="*/ 58 w 77"/>
                <a:gd name="T1" fmla="*/ 75 h 87"/>
                <a:gd name="T2" fmla="*/ 58 w 77"/>
                <a:gd name="T3" fmla="*/ 74 h 87"/>
                <a:gd name="T4" fmla="*/ 54 w 77"/>
                <a:gd name="T5" fmla="*/ 71 h 87"/>
                <a:gd name="T6" fmla="*/ 50 w 77"/>
                <a:gd name="T7" fmla="*/ 72 h 87"/>
                <a:gd name="T8" fmla="*/ 43 w 77"/>
                <a:gd name="T9" fmla="*/ 16 h 87"/>
                <a:gd name="T10" fmla="*/ 46 w 77"/>
                <a:gd name="T11" fmla="*/ 12 h 87"/>
                <a:gd name="T12" fmla="*/ 68 w 77"/>
                <a:gd name="T13" fmla="*/ 10 h 87"/>
                <a:gd name="T14" fmla="*/ 72 w 77"/>
                <a:gd name="T15" fmla="*/ 11 h 87"/>
                <a:gd name="T16" fmla="*/ 76 w 77"/>
                <a:gd name="T17" fmla="*/ 6 h 87"/>
                <a:gd name="T18" fmla="*/ 71 w 77"/>
                <a:gd name="T19" fmla="*/ 1 h 87"/>
                <a:gd name="T20" fmla="*/ 68 w 77"/>
                <a:gd name="T21" fmla="*/ 4 h 87"/>
                <a:gd name="T22" fmla="*/ 47 w 77"/>
                <a:gd name="T23" fmla="*/ 6 h 87"/>
                <a:gd name="T24" fmla="*/ 37 w 77"/>
                <a:gd name="T25" fmla="*/ 0 h 87"/>
                <a:gd name="T26" fmla="*/ 29 w 77"/>
                <a:gd name="T27" fmla="*/ 8 h 87"/>
                <a:gd name="T28" fmla="*/ 8 w 77"/>
                <a:gd name="T29" fmla="*/ 11 h 87"/>
                <a:gd name="T30" fmla="*/ 4 w 77"/>
                <a:gd name="T31" fmla="*/ 10 h 87"/>
                <a:gd name="T32" fmla="*/ 0 w 77"/>
                <a:gd name="T33" fmla="*/ 15 h 87"/>
                <a:gd name="T34" fmla="*/ 5 w 77"/>
                <a:gd name="T35" fmla="*/ 19 h 87"/>
                <a:gd name="T36" fmla="*/ 9 w 77"/>
                <a:gd name="T37" fmla="*/ 17 h 87"/>
                <a:gd name="T38" fmla="*/ 31 w 77"/>
                <a:gd name="T39" fmla="*/ 14 h 87"/>
                <a:gd name="T40" fmla="*/ 35 w 77"/>
                <a:gd name="T41" fmla="*/ 17 h 87"/>
                <a:gd name="T42" fmla="*/ 42 w 77"/>
                <a:gd name="T43" fmla="*/ 73 h 87"/>
                <a:gd name="T44" fmla="*/ 38 w 77"/>
                <a:gd name="T45" fmla="*/ 73 h 87"/>
                <a:gd name="T46" fmla="*/ 35 w 77"/>
                <a:gd name="T47" fmla="*/ 77 h 87"/>
                <a:gd name="T48" fmla="*/ 35 w 77"/>
                <a:gd name="T49" fmla="*/ 78 h 87"/>
                <a:gd name="T50" fmla="*/ 32 w 77"/>
                <a:gd name="T51" fmla="*/ 82 h 87"/>
                <a:gd name="T52" fmla="*/ 32 w 77"/>
                <a:gd name="T53" fmla="*/ 83 h 87"/>
                <a:gd name="T54" fmla="*/ 36 w 77"/>
                <a:gd name="T55" fmla="*/ 86 h 87"/>
                <a:gd name="T56" fmla="*/ 59 w 77"/>
                <a:gd name="T57" fmla="*/ 84 h 87"/>
                <a:gd name="T58" fmla="*/ 62 w 77"/>
                <a:gd name="T59" fmla="*/ 80 h 87"/>
                <a:gd name="T60" fmla="*/ 62 w 77"/>
                <a:gd name="T61" fmla="*/ 78 h 87"/>
                <a:gd name="T62" fmla="*/ 58 w 77"/>
                <a:gd name="T63"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7">
                  <a:moveTo>
                    <a:pt x="58" y="75"/>
                  </a:moveTo>
                  <a:cubicBezTo>
                    <a:pt x="58" y="74"/>
                    <a:pt x="58" y="74"/>
                    <a:pt x="58" y="74"/>
                  </a:cubicBezTo>
                  <a:cubicBezTo>
                    <a:pt x="58" y="72"/>
                    <a:pt x="56" y="71"/>
                    <a:pt x="54" y="71"/>
                  </a:cubicBezTo>
                  <a:cubicBezTo>
                    <a:pt x="50" y="72"/>
                    <a:pt x="50" y="72"/>
                    <a:pt x="50" y="72"/>
                  </a:cubicBezTo>
                  <a:cubicBezTo>
                    <a:pt x="43" y="16"/>
                    <a:pt x="43" y="16"/>
                    <a:pt x="43" y="16"/>
                  </a:cubicBezTo>
                  <a:cubicBezTo>
                    <a:pt x="45" y="15"/>
                    <a:pt x="46" y="14"/>
                    <a:pt x="46" y="12"/>
                  </a:cubicBezTo>
                  <a:cubicBezTo>
                    <a:pt x="68" y="10"/>
                    <a:pt x="68" y="10"/>
                    <a:pt x="68" y="10"/>
                  </a:cubicBezTo>
                  <a:cubicBezTo>
                    <a:pt x="69" y="11"/>
                    <a:pt x="71" y="11"/>
                    <a:pt x="72" y="11"/>
                  </a:cubicBezTo>
                  <a:cubicBezTo>
                    <a:pt x="75" y="11"/>
                    <a:pt x="77" y="8"/>
                    <a:pt x="76" y="6"/>
                  </a:cubicBezTo>
                  <a:cubicBezTo>
                    <a:pt x="76" y="3"/>
                    <a:pt x="74" y="1"/>
                    <a:pt x="71" y="1"/>
                  </a:cubicBezTo>
                  <a:cubicBezTo>
                    <a:pt x="70" y="2"/>
                    <a:pt x="68" y="3"/>
                    <a:pt x="68" y="4"/>
                  </a:cubicBezTo>
                  <a:cubicBezTo>
                    <a:pt x="47" y="6"/>
                    <a:pt x="47" y="6"/>
                    <a:pt x="47" y="6"/>
                  </a:cubicBezTo>
                  <a:cubicBezTo>
                    <a:pt x="45" y="2"/>
                    <a:pt x="41" y="0"/>
                    <a:pt x="37" y="0"/>
                  </a:cubicBezTo>
                  <a:cubicBezTo>
                    <a:pt x="33" y="1"/>
                    <a:pt x="30" y="4"/>
                    <a:pt x="29" y="8"/>
                  </a:cubicBezTo>
                  <a:cubicBezTo>
                    <a:pt x="8" y="11"/>
                    <a:pt x="8" y="11"/>
                    <a:pt x="8" y="11"/>
                  </a:cubicBezTo>
                  <a:cubicBezTo>
                    <a:pt x="7" y="10"/>
                    <a:pt x="6" y="10"/>
                    <a:pt x="4" y="10"/>
                  </a:cubicBezTo>
                  <a:cubicBezTo>
                    <a:pt x="2" y="10"/>
                    <a:pt x="0" y="12"/>
                    <a:pt x="0" y="15"/>
                  </a:cubicBezTo>
                  <a:cubicBezTo>
                    <a:pt x="0" y="18"/>
                    <a:pt x="3" y="19"/>
                    <a:pt x="5" y="19"/>
                  </a:cubicBezTo>
                  <a:cubicBezTo>
                    <a:pt x="7" y="19"/>
                    <a:pt x="8" y="18"/>
                    <a:pt x="9" y="17"/>
                  </a:cubicBezTo>
                  <a:cubicBezTo>
                    <a:pt x="31" y="14"/>
                    <a:pt x="31" y="14"/>
                    <a:pt x="31" y="14"/>
                  </a:cubicBezTo>
                  <a:cubicBezTo>
                    <a:pt x="32" y="15"/>
                    <a:pt x="33" y="16"/>
                    <a:pt x="35" y="17"/>
                  </a:cubicBezTo>
                  <a:cubicBezTo>
                    <a:pt x="42" y="73"/>
                    <a:pt x="42" y="73"/>
                    <a:pt x="42" y="73"/>
                  </a:cubicBezTo>
                  <a:cubicBezTo>
                    <a:pt x="38" y="73"/>
                    <a:pt x="38" y="73"/>
                    <a:pt x="38" y="73"/>
                  </a:cubicBezTo>
                  <a:cubicBezTo>
                    <a:pt x="36" y="74"/>
                    <a:pt x="34" y="75"/>
                    <a:pt x="35" y="77"/>
                  </a:cubicBezTo>
                  <a:cubicBezTo>
                    <a:pt x="35" y="78"/>
                    <a:pt x="35" y="78"/>
                    <a:pt x="35" y="78"/>
                  </a:cubicBezTo>
                  <a:cubicBezTo>
                    <a:pt x="33" y="79"/>
                    <a:pt x="32" y="80"/>
                    <a:pt x="32" y="82"/>
                  </a:cubicBezTo>
                  <a:cubicBezTo>
                    <a:pt x="32" y="83"/>
                    <a:pt x="32" y="83"/>
                    <a:pt x="32" y="83"/>
                  </a:cubicBezTo>
                  <a:cubicBezTo>
                    <a:pt x="33" y="85"/>
                    <a:pt x="34" y="87"/>
                    <a:pt x="36" y="86"/>
                  </a:cubicBezTo>
                  <a:cubicBezTo>
                    <a:pt x="59" y="84"/>
                    <a:pt x="59" y="84"/>
                    <a:pt x="59" y="84"/>
                  </a:cubicBezTo>
                  <a:cubicBezTo>
                    <a:pt x="61" y="83"/>
                    <a:pt x="62" y="82"/>
                    <a:pt x="62" y="80"/>
                  </a:cubicBezTo>
                  <a:cubicBezTo>
                    <a:pt x="62" y="78"/>
                    <a:pt x="62" y="78"/>
                    <a:pt x="62" y="78"/>
                  </a:cubicBezTo>
                  <a:cubicBezTo>
                    <a:pt x="62" y="76"/>
                    <a:pt x="60" y="75"/>
                    <a:pt x="58" y="7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79" name="Freeform 125"/>
            <p:cNvSpPr>
              <a:spLocks noEditPoints="1"/>
            </p:cNvSpPr>
            <p:nvPr/>
          </p:nvSpPr>
          <p:spPr bwMode="auto">
            <a:xfrm>
              <a:off x="3263503" y="2481459"/>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7 h 50"/>
                <a:gd name="T18" fmla="*/ 3 w 27"/>
                <a:gd name="T19" fmla="*/ 47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6 w 27"/>
                <a:gd name="T37" fmla="*/ 41 h 50"/>
                <a:gd name="T38" fmla="*/ 26 w 27"/>
                <a:gd name="T39" fmla="*/ 40 h 50"/>
                <a:gd name="T40" fmla="*/ 24 w 27"/>
                <a:gd name="T41" fmla="*/ 38 h 50"/>
                <a:gd name="T42" fmla="*/ 4 w 27"/>
                <a:gd name="T43" fmla="*/ 40 h 50"/>
                <a:gd name="T44" fmla="*/ 9 w 27"/>
                <a:gd name="T45" fmla="*/ 6 h 50"/>
                <a:gd name="T46" fmla="*/ 21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8" y="0"/>
                    <a:pt x="8" y="0"/>
                  </a:cubicBezTo>
                  <a:cubicBezTo>
                    <a:pt x="8" y="0"/>
                    <a:pt x="8" y="0"/>
                    <a:pt x="8" y="0"/>
                  </a:cubicBezTo>
                  <a:cubicBezTo>
                    <a:pt x="7" y="0"/>
                    <a:pt x="7" y="1"/>
                    <a:pt x="7" y="1"/>
                  </a:cubicBezTo>
                  <a:cubicBezTo>
                    <a:pt x="1" y="41"/>
                    <a:pt x="1" y="41"/>
                    <a:pt x="1" y="41"/>
                  </a:cubicBezTo>
                  <a:cubicBezTo>
                    <a:pt x="0" y="42"/>
                    <a:pt x="0" y="42"/>
                    <a:pt x="0" y="43"/>
                  </a:cubicBezTo>
                  <a:cubicBezTo>
                    <a:pt x="0" y="44"/>
                    <a:pt x="0" y="44"/>
                    <a:pt x="0" y="44"/>
                  </a:cubicBezTo>
                  <a:cubicBezTo>
                    <a:pt x="0" y="46"/>
                    <a:pt x="2" y="47"/>
                    <a:pt x="3" y="47"/>
                  </a:cubicBezTo>
                  <a:cubicBezTo>
                    <a:pt x="3" y="47"/>
                    <a:pt x="3" y="47"/>
                    <a:pt x="3" y="47"/>
                  </a:cubicBezTo>
                  <a:cubicBezTo>
                    <a:pt x="3" y="47"/>
                    <a:pt x="3" y="47"/>
                    <a:pt x="3" y="47"/>
                  </a:cubicBezTo>
                  <a:cubicBezTo>
                    <a:pt x="3" y="48"/>
                    <a:pt x="3" y="48"/>
                    <a:pt x="3" y="48"/>
                  </a:cubicBezTo>
                  <a:cubicBezTo>
                    <a:pt x="3" y="49"/>
                    <a:pt x="5" y="50"/>
                    <a:pt x="6" y="50"/>
                  </a:cubicBezTo>
                  <a:cubicBezTo>
                    <a:pt x="22" y="48"/>
                    <a:pt x="22" y="48"/>
                    <a:pt x="22" y="48"/>
                  </a:cubicBezTo>
                  <a:cubicBezTo>
                    <a:pt x="23" y="48"/>
                    <a:pt x="24" y="47"/>
                    <a:pt x="24" y="45"/>
                  </a:cubicBezTo>
                  <a:cubicBezTo>
                    <a:pt x="24" y="44"/>
                    <a:pt x="24" y="44"/>
                    <a:pt x="24" y="44"/>
                  </a:cubicBezTo>
                  <a:cubicBezTo>
                    <a:pt x="24" y="44"/>
                    <a:pt x="24" y="44"/>
                    <a:pt x="24" y="44"/>
                  </a:cubicBezTo>
                  <a:cubicBezTo>
                    <a:pt x="24" y="44"/>
                    <a:pt x="24" y="44"/>
                    <a:pt x="24" y="44"/>
                  </a:cubicBezTo>
                  <a:cubicBezTo>
                    <a:pt x="26" y="44"/>
                    <a:pt x="27" y="43"/>
                    <a:pt x="26" y="41"/>
                  </a:cubicBezTo>
                  <a:cubicBezTo>
                    <a:pt x="26" y="40"/>
                    <a:pt x="26" y="40"/>
                    <a:pt x="26" y="40"/>
                  </a:cubicBezTo>
                  <a:cubicBezTo>
                    <a:pt x="26" y="39"/>
                    <a:pt x="25" y="38"/>
                    <a:pt x="24" y="38"/>
                  </a:cubicBezTo>
                  <a:close/>
                  <a:moveTo>
                    <a:pt x="4" y="40"/>
                  </a:moveTo>
                  <a:cubicBezTo>
                    <a:pt x="9" y="6"/>
                    <a:pt x="9" y="6"/>
                    <a:pt x="9" y="6"/>
                  </a:cubicBezTo>
                  <a:cubicBezTo>
                    <a:pt x="21" y="38"/>
                    <a:pt x="21" y="38"/>
                    <a:pt x="21" y="38"/>
                  </a:cubicBezTo>
                  <a:lnTo>
                    <a:pt x="4"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0" name="Freeform 126"/>
            <p:cNvSpPr>
              <a:spLocks noEditPoints="1"/>
            </p:cNvSpPr>
            <p:nvPr/>
          </p:nvSpPr>
          <p:spPr bwMode="auto">
            <a:xfrm>
              <a:off x="3088481" y="2501700"/>
              <a:ext cx="69056" cy="12858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4 h 50"/>
                <a:gd name="T14" fmla="*/ 0 w 27"/>
                <a:gd name="T15" fmla="*/ 45 h 50"/>
                <a:gd name="T16" fmla="*/ 3 w 27"/>
                <a:gd name="T17" fmla="*/ 47 h 50"/>
                <a:gd name="T18" fmla="*/ 3 w 27"/>
                <a:gd name="T19" fmla="*/ 47 h 50"/>
                <a:gd name="T20" fmla="*/ 3 w 27"/>
                <a:gd name="T21" fmla="*/ 47 h 50"/>
                <a:gd name="T22" fmla="*/ 4 w 27"/>
                <a:gd name="T23" fmla="*/ 48 h 50"/>
                <a:gd name="T24" fmla="*/ 6 w 27"/>
                <a:gd name="T25" fmla="*/ 50 h 50"/>
                <a:gd name="T26" fmla="*/ 22 w 27"/>
                <a:gd name="T27" fmla="*/ 48 h 50"/>
                <a:gd name="T28" fmla="*/ 24 w 27"/>
                <a:gd name="T29" fmla="*/ 46 h 50"/>
                <a:gd name="T30" fmla="*/ 24 w 27"/>
                <a:gd name="T31" fmla="*/ 45 h 50"/>
                <a:gd name="T32" fmla="*/ 24 w 27"/>
                <a:gd name="T33" fmla="*/ 44 h 50"/>
                <a:gd name="T34" fmla="*/ 25 w 27"/>
                <a:gd name="T35" fmla="*/ 44 h 50"/>
                <a:gd name="T36" fmla="*/ 27 w 27"/>
                <a:gd name="T37" fmla="*/ 41 h 50"/>
                <a:gd name="T38" fmla="*/ 27 w 27"/>
                <a:gd name="T39" fmla="*/ 41 h 50"/>
                <a:gd name="T40" fmla="*/ 24 w 27"/>
                <a:gd name="T41" fmla="*/ 38 h 50"/>
                <a:gd name="T42" fmla="*/ 4 w 27"/>
                <a:gd name="T43" fmla="*/ 41 h 50"/>
                <a:gd name="T44" fmla="*/ 9 w 27"/>
                <a:gd name="T45" fmla="*/ 6 h 50"/>
                <a:gd name="T46" fmla="*/ 22 w 27"/>
                <a:gd name="T47" fmla="*/ 39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1"/>
                    <a:pt x="9" y="0"/>
                    <a:pt x="8" y="0"/>
                  </a:cubicBezTo>
                  <a:cubicBezTo>
                    <a:pt x="8" y="0"/>
                    <a:pt x="8" y="0"/>
                    <a:pt x="8" y="0"/>
                  </a:cubicBezTo>
                  <a:cubicBezTo>
                    <a:pt x="8" y="1"/>
                    <a:pt x="7" y="1"/>
                    <a:pt x="7" y="1"/>
                  </a:cubicBezTo>
                  <a:cubicBezTo>
                    <a:pt x="1" y="41"/>
                    <a:pt x="1" y="41"/>
                    <a:pt x="1" y="41"/>
                  </a:cubicBezTo>
                  <a:cubicBezTo>
                    <a:pt x="1" y="42"/>
                    <a:pt x="0" y="43"/>
                    <a:pt x="0" y="44"/>
                  </a:cubicBezTo>
                  <a:cubicBezTo>
                    <a:pt x="0" y="45"/>
                    <a:pt x="0" y="45"/>
                    <a:pt x="0" y="45"/>
                  </a:cubicBezTo>
                  <a:cubicBezTo>
                    <a:pt x="1" y="46"/>
                    <a:pt x="2" y="47"/>
                    <a:pt x="3" y="47"/>
                  </a:cubicBezTo>
                  <a:cubicBezTo>
                    <a:pt x="3" y="47"/>
                    <a:pt x="3" y="47"/>
                    <a:pt x="3" y="47"/>
                  </a:cubicBezTo>
                  <a:cubicBezTo>
                    <a:pt x="3" y="47"/>
                    <a:pt x="3" y="47"/>
                    <a:pt x="3" y="47"/>
                  </a:cubicBezTo>
                  <a:cubicBezTo>
                    <a:pt x="4" y="48"/>
                    <a:pt x="4" y="48"/>
                    <a:pt x="4" y="48"/>
                  </a:cubicBezTo>
                  <a:cubicBezTo>
                    <a:pt x="4" y="49"/>
                    <a:pt x="5" y="50"/>
                    <a:pt x="6" y="50"/>
                  </a:cubicBezTo>
                  <a:cubicBezTo>
                    <a:pt x="22" y="48"/>
                    <a:pt x="22" y="48"/>
                    <a:pt x="22" y="48"/>
                  </a:cubicBezTo>
                  <a:cubicBezTo>
                    <a:pt x="24" y="48"/>
                    <a:pt x="25" y="47"/>
                    <a:pt x="24" y="46"/>
                  </a:cubicBezTo>
                  <a:cubicBezTo>
                    <a:pt x="24" y="45"/>
                    <a:pt x="24" y="45"/>
                    <a:pt x="24" y="45"/>
                  </a:cubicBezTo>
                  <a:cubicBezTo>
                    <a:pt x="24" y="44"/>
                    <a:pt x="24" y="44"/>
                    <a:pt x="24" y="44"/>
                  </a:cubicBezTo>
                  <a:cubicBezTo>
                    <a:pt x="25" y="44"/>
                    <a:pt x="25" y="44"/>
                    <a:pt x="25" y="44"/>
                  </a:cubicBezTo>
                  <a:cubicBezTo>
                    <a:pt x="26" y="44"/>
                    <a:pt x="27" y="43"/>
                    <a:pt x="27" y="41"/>
                  </a:cubicBezTo>
                  <a:cubicBezTo>
                    <a:pt x="27" y="41"/>
                    <a:pt x="27" y="41"/>
                    <a:pt x="27" y="41"/>
                  </a:cubicBezTo>
                  <a:cubicBezTo>
                    <a:pt x="26" y="39"/>
                    <a:pt x="25" y="38"/>
                    <a:pt x="24" y="38"/>
                  </a:cubicBezTo>
                  <a:close/>
                  <a:moveTo>
                    <a:pt x="4" y="41"/>
                  </a:moveTo>
                  <a:cubicBezTo>
                    <a:pt x="9" y="6"/>
                    <a:pt x="9" y="6"/>
                    <a:pt x="9" y="6"/>
                  </a:cubicBezTo>
                  <a:cubicBezTo>
                    <a:pt x="22" y="39"/>
                    <a:pt x="22" y="39"/>
                    <a:pt x="22" y="39"/>
                  </a:cubicBezTo>
                  <a:lnTo>
                    <a:pt x="4" y="4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1" name="Freeform 127"/>
            <p:cNvSpPr/>
            <p:nvPr/>
          </p:nvSpPr>
          <p:spPr bwMode="auto">
            <a:xfrm>
              <a:off x="957262" y="2417166"/>
              <a:ext cx="157163" cy="151210"/>
            </a:xfrm>
            <a:custGeom>
              <a:avLst/>
              <a:gdLst>
                <a:gd name="T0" fmla="*/ 59 w 61"/>
                <a:gd name="T1" fmla="*/ 26 h 59"/>
                <a:gd name="T2" fmla="*/ 37 w 61"/>
                <a:gd name="T3" fmla="*/ 2 h 59"/>
                <a:gd name="T4" fmla="*/ 29 w 61"/>
                <a:gd name="T5" fmla="*/ 2 h 59"/>
                <a:gd name="T6" fmla="*/ 22 w 61"/>
                <a:gd name="T7" fmla="*/ 9 h 59"/>
                <a:gd name="T8" fmla="*/ 21 w 61"/>
                <a:gd name="T9" fmla="*/ 17 h 59"/>
                <a:gd name="T10" fmla="*/ 29 w 61"/>
                <a:gd name="T11" fmla="*/ 25 h 59"/>
                <a:gd name="T12" fmla="*/ 1 w 61"/>
                <a:gd name="T13" fmla="*/ 50 h 59"/>
                <a:gd name="T14" fmla="*/ 1 w 61"/>
                <a:gd name="T15" fmla="*/ 56 h 59"/>
                <a:gd name="T16" fmla="*/ 2 w 61"/>
                <a:gd name="T17" fmla="*/ 57 h 59"/>
                <a:gd name="T18" fmla="*/ 8 w 61"/>
                <a:gd name="T19" fmla="*/ 58 h 59"/>
                <a:gd name="T20" fmla="*/ 36 w 61"/>
                <a:gd name="T21" fmla="*/ 32 h 59"/>
                <a:gd name="T22" fmla="*/ 43 w 61"/>
                <a:gd name="T23" fmla="*/ 40 h 59"/>
                <a:gd name="T24" fmla="*/ 51 w 61"/>
                <a:gd name="T25" fmla="*/ 41 h 59"/>
                <a:gd name="T26" fmla="*/ 59 w 61"/>
                <a:gd name="T27" fmla="*/ 34 h 59"/>
                <a:gd name="T28" fmla="*/ 59 w 61"/>
                <a:gd name="T29"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9">
                  <a:moveTo>
                    <a:pt x="59" y="26"/>
                  </a:moveTo>
                  <a:cubicBezTo>
                    <a:pt x="37" y="2"/>
                    <a:pt x="37" y="2"/>
                    <a:pt x="37" y="2"/>
                  </a:cubicBezTo>
                  <a:cubicBezTo>
                    <a:pt x="35" y="0"/>
                    <a:pt x="32" y="0"/>
                    <a:pt x="29" y="2"/>
                  </a:cubicBezTo>
                  <a:cubicBezTo>
                    <a:pt x="22" y="9"/>
                    <a:pt x="22" y="9"/>
                    <a:pt x="22" y="9"/>
                  </a:cubicBezTo>
                  <a:cubicBezTo>
                    <a:pt x="19" y="11"/>
                    <a:pt x="19" y="14"/>
                    <a:pt x="21" y="17"/>
                  </a:cubicBezTo>
                  <a:cubicBezTo>
                    <a:pt x="29" y="25"/>
                    <a:pt x="29" y="25"/>
                    <a:pt x="29" y="25"/>
                  </a:cubicBezTo>
                  <a:cubicBezTo>
                    <a:pt x="1" y="50"/>
                    <a:pt x="1" y="50"/>
                    <a:pt x="1" y="50"/>
                  </a:cubicBezTo>
                  <a:cubicBezTo>
                    <a:pt x="0" y="52"/>
                    <a:pt x="0" y="54"/>
                    <a:pt x="1" y="56"/>
                  </a:cubicBezTo>
                  <a:cubicBezTo>
                    <a:pt x="2" y="57"/>
                    <a:pt x="2" y="57"/>
                    <a:pt x="2" y="57"/>
                  </a:cubicBezTo>
                  <a:cubicBezTo>
                    <a:pt x="4" y="59"/>
                    <a:pt x="6" y="59"/>
                    <a:pt x="8" y="58"/>
                  </a:cubicBezTo>
                  <a:cubicBezTo>
                    <a:pt x="36" y="32"/>
                    <a:pt x="36" y="32"/>
                    <a:pt x="36" y="32"/>
                  </a:cubicBezTo>
                  <a:cubicBezTo>
                    <a:pt x="43" y="40"/>
                    <a:pt x="43" y="40"/>
                    <a:pt x="43" y="40"/>
                  </a:cubicBezTo>
                  <a:cubicBezTo>
                    <a:pt x="45" y="43"/>
                    <a:pt x="49" y="43"/>
                    <a:pt x="51" y="41"/>
                  </a:cubicBezTo>
                  <a:cubicBezTo>
                    <a:pt x="59" y="34"/>
                    <a:pt x="59" y="34"/>
                    <a:pt x="59" y="34"/>
                  </a:cubicBezTo>
                  <a:cubicBezTo>
                    <a:pt x="61" y="32"/>
                    <a:pt x="61" y="28"/>
                    <a:pt x="59"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2" name="Freeform 128"/>
            <p:cNvSpPr/>
            <p:nvPr/>
          </p:nvSpPr>
          <p:spPr bwMode="auto">
            <a:xfrm>
              <a:off x="1054894" y="2540990"/>
              <a:ext cx="123825" cy="5834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9 h 23"/>
                <a:gd name="T20" fmla="*/ 5 w 48"/>
                <a:gd name="T21" fmla="*/ 23 h 23"/>
                <a:gd name="T22" fmla="*/ 44 w 48"/>
                <a:gd name="T23" fmla="*/ 18 h 23"/>
                <a:gd name="T24" fmla="*/ 48 w 48"/>
                <a:gd name="T25" fmla="*/ 13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9"/>
                    <a:pt x="0" y="19"/>
                    <a:pt x="0" y="19"/>
                  </a:cubicBezTo>
                  <a:cubicBezTo>
                    <a:pt x="0" y="21"/>
                    <a:pt x="3" y="23"/>
                    <a:pt x="5" y="23"/>
                  </a:cubicBezTo>
                  <a:cubicBezTo>
                    <a:pt x="44" y="18"/>
                    <a:pt x="44" y="18"/>
                    <a:pt x="44" y="18"/>
                  </a:cubicBezTo>
                  <a:cubicBezTo>
                    <a:pt x="46" y="17"/>
                    <a:pt x="48" y="15"/>
                    <a:pt x="48" y="13"/>
                  </a:cubicBezTo>
                  <a:cubicBezTo>
                    <a:pt x="48" y="10"/>
                    <a:pt x="48" y="10"/>
                    <a:pt x="48" y="10"/>
                  </a:cubicBezTo>
                  <a:cubicBezTo>
                    <a:pt x="47" y="8"/>
                    <a:pt x="45" y="6"/>
                    <a:pt x="42" y="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3" name="Freeform 129"/>
            <p:cNvSpPr/>
            <p:nvPr/>
          </p:nvSpPr>
          <p:spPr bwMode="auto">
            <a:xfrm>
              <a:off x="2550318" y="1917103"/>
              <a:ext cx="157163" cy="154781"/>
            </a:xfrm>
            <a:custGeom>
              <a:avLst/>
              <a:gdLst>
                <a:gd name="T0" fmla="*/ 59 w 61"/>
                <a:gd name="T1" fmla="*/ 27 h 60"/>
                <a:gd name="T2" fmla="*/ 37 w 61"/>
                <a:gd name="T3" fmla="*/ 3 h 60"/>
                <a:gd name="T4" fmla="*/ 29 w 61"/>
                <a:gd name="T5" fmla="*/ 3 h 60"/>
                <a:gd name="T6" fmla="*/ 22 w 61"/>
                <a:gd name="T7" fmla="*/ 10 h 60"/>
                <a:gd name="T8" fmla="*/ 21 w 61"/>
                <a:gd name="T9" fmla="*/ 17 h 60"/>
                <a:gd name="T10" fmla="*/ 29 w 61"/>
                <a:gd name="T11" fmla="*/ 26 h 60"/>
                <a:gd name="T12" fmla="*/ 1 w 61"/>
                <a:gd name="T13" fmla="*/ 51 h 60"/>
                <a:gd name="T14" fmla="*/ 1 w 61"/>
                <a:gd name="T15" fmla="*/ 57 h 60"/>
                <a:gd name="T16" fmla="*/ 2 w 61"/>
                <a:gd name="T17" fmla="*/ 58 h 60"/>
                <a:gd name="T18" fmla="*/ 8 w 61"/>
                <a:gd name="T19" fmla="*/ 58 h 60"/>
                <a:gd name="T20" fmla="*/ 36 w 61"/>
                <a:gd name="T21" fmla="*/ 33 h 60"/>
                <a:gd name="T22" fmla="*/ 43 w 61"/>
                <a:gd name="T23" fmla="*/ 41 h 60"/>
                <a:gd name="T24" fmla="*/ 51 w 61"/>
                <a:gd name="T25" fmla="*/ 42 h 60"/>
                <a:gd name="T26" fmla="*/ 59 w 61"/>
                <a:gd name="T27" fmla="*/ 35 h 60"/>
                <a:gd name="T28" fmla="*/ 59 w 61"/>
                <a:gd name="T2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9" y="27"/>
                  </a:moveTo>
                  <a:cubicBezTo>
                    <a:pt x="37" y="3"/>
                    <a:pt x="37" y="3"/>
                    <a:pt x="37" y="3"/>
                  </a:cubicBezTo>
                  <a:cubicBezTo>
                    <a:pt x="35" y="1"/>
                    <a:pt x="32" y="0"/>
                    <a:pt x="29" y="3"/>
                  </a:cubicBezTo>
                  <a:cubicBezTo>
                    <a:pt x="22" y="10"/>
                    <a:pt x="22" y="10"/>
                    <a:pt x="22" y="10"/>
                  </a:cubicBezTo>
                  <a:cubicBezTo>
                    <a:pt x="19" y="12"/>
                    <a:pt x="19" y="15"/>
                    <a:pt x="21" y="17"/>
                  </a:cubicBezTo>
                  <a:cubicBezTo>
                    <a:pt x="29" y="26"/>
                    <a:pt x="29" y="26"/>
                    <a:pt x="29" y="26"/>
                  </a:cubicBezTo>
                  <a:cubicBezTo>
                    <a:pt x="1" y="51"/>
                    <a:pt x="1" y="51"/>
                    <a:pt x="1" y="51"/>
                  </a:cubicBezTo>
                  <a:cubicBezTo>
                    <a:pt x="0" y="53"/>
                    <a:pt x="0" y="55"/>
                    <a:pt x="1" y="57"/>
                  </a:cubicBezTo>
                  <a:cubicBezTo>
                    <a:pt x="2" y="58"/>
                    <a:pt x="2" y="58"/>
                    <a:pt x="2" y="58"/>
                  </a:cubicBezTo>
                  <a:cubicBezTo>
                    <a:pt x="4" y="60"/>
                    <a:pt x="6" y="60"/>
                    <a:pt x="8" y="58"/>
                  </a:cubicBezTo>
                  <a:cubicBezTo>
                    <a:pt x="36" y="33"/>
                    <a:pt x="36" y="33"/>
                    <a:pt x="36" y="33"/>
                  </a:cubicBezTo>
                  <a:cubicBezTo>
                    <a:pt x="43" y="41"/>
                    <a:pt x="43" y="41"/>
                    <a:pt x="43" y="41"/>
                  </a:cubicBezTo>
                  <a:cubicBezTo>
                    <a:pt x="45" y="44"/>
                    <a:pt x="49" y="44"/>
                    <a:pt x="51" y="42"/>
                  </a:cubicBezTo>
                  <a:cubicBezTo>
                    <a:pt x="59" y="35"/>
                    <a:pt x="59" y="35"/>
                    <a:pt x="59" y="35"/>
                  </a:cubicBezTo>
                  <a:cubicBezTo>
                    <a:pt x="61" y="33"/>
                    <a:pt x="61" y="29"/>
                    <a:pt x="59"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4" name="Freeform 130"/>
            <p:cNvSpPr/>
            <p:nvPr/>
          </p:nvSpPr>
          <p:spPr bwMode="auto">
            <a:xfrm>
              <a:off x="2647949" y="2043310"/>
              <a:ext cx="123825" cy="59531"/>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8 h 23"/>
                <a:gd name="T20" fmla="*/ 5 w 48"/>
                <a:gd name="T21" fmla="*/ 22 h 23"/>
                <a:gd name="T22" fmla="*/ 44 w 48"/>
                <a:gd name="T23" fmla="*/ 18 h 23"/>
                <a:gd name="T24" fmla="*/ 48 w 48"/>
                <a:gd name="T25" fmla="*/ 12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8"/>
                    <a:pt x="0" y="18"/>
                    <a:pt x="0" y="18"/>
                  </a:cubicBezTo>
                  <a:cubicBezTo>
                    <a:pt x="0" y="21"/>
                    <a:pt x="3" y="23"/>
                    <a:pt x="5" y="22"/>
                  </a:cubicBezTo>
                  <a:cubicBezTo>
                    <a:pt x="44" y="18"/>
                    <a:pt x="44" y="18"/>
                    <a:pt x="44" y="18"/>
                  </a:cubicBezTo>
                  <a:cubicBezTo>
                    <a:pt x="46" y="17"/>
                    <a:pt x="48" y="15"/>
                    <a:pt x="48" y="12"/>
                  </a:cubicBezTo>
                  <a:cubicBezTo>
                    <a:pt x="48" y="10"/>
                    <a:pt x="48" y="10"/>
                    <a:pt x="48" y="10"/>
                  </a:cubicBezTo>
                  <a:cubicBezTo>
                    <a:pt x="47" y="8"/>
                    <a:pt x="45" y="6"/>
                    <a:pt x="42" y="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5" name="Freeform 131"/>
            <p:cNvSpPr/>
            <p:nvPr/>
          </p:nvSpPr>
          <p:spPr bwMode="auto">
            <a:xfrm>
              <a:off x="2393156" y="2381447"/>
              <a:ext cx="54769" cy="55960"/>
            </a:xfrm>
            <a:custGeom>
              <a:avLst/>
              <a:gdLst>
                <a:gd name="T0" fmla="*/ 12 w 21"/>
                <a:gd name="T1" fmla="*/ 21 h 22"/>
                <a:gd name="T2" fmla="*/ 20 w 21"/>
                <a:gd name="T3" fmla="*/ 10 h 22"/>
                <a:gd name="T4" fmla="*/ 9 w 21"/>
                <a:gd name="T5" fmla="*/ 1 h 22"/>
                <a:gd name="T6" fmla="*/ 0 w 21"/>
                <a:gd name="T7" fmla="*/ 12 h 22"/>
                <a:gd name="T8" fmla="*/ 12 w 21"/>
                <a:gd name="T9" fmla="*/ 21 h 22"/>
              </a:gdLst>
              <a:ahLst/>
              <a:cxnLst>
                <a:cxn ang="0">
                  <a:pos x="T0" y="T1"/>
                </a:cxn>
                <a:cxn ang="0">
                  <a:pos x="T2" y="T3"/>
                </a:cxn>
                <a:cxn ang="0">
                  <a:pos x="T4" y="T5"/>
                </a:cxn>
                <a:cxn ang="0">
                  <a:pos x="T6" y="T7"/>
                </a:cxn>
                <a:cxn ang="0">
                  <a:pos x="T8" y="T9"/>
                </a:cxn>
              </a:cxnLst>
              <a:rect l="0" t="0" r="r" b="b"/>
              <a:pathLst>
                <a:path w="21" h="22">
                  <a:moveTo>
                    <a:pt x="12" y="21"/>
                  </a:moveTo>
                  <a:cubicBezTo>
                    <a:pt x="17" y="20"/>
                    <a:pt x="21" y="15"/>
                    <a:pt x="20" y="10"/>
                  </a:cubicBezTo>
                  <a:cubicBezTo>
                    <a:pt x="20" y="4"/>
                    <a:pt x="15" y="0"/>
                    <a:pt x="9" y="1"/>
                  </a:cubicBezTo>
                  <a:cubicBezTo>
                    <a:pt x="4" y="1"/>
                    <a:pt x="0" y="7"/>
                    <a:pt x="0" y="12"/>
                  </a:cubicBezTo>
                  <a:cubicBezTo>
                    <a:pt x="1" y="18"/>
                    <a:pt x="6" y="22"/>
                    <a:pt x="12" y="2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6" name="Freeform 132"/>
            <p:cNvSpPr/>
            <p:nvPr/>
          </p:nvSpPr>
          <p:spPr bwMode="auto">
            <a:xfrm>
              <a:off x="2364581" y="2437406"/>
              <a:ext cx="123825" cy="72629"/>
            </a:xfrm>
            <a:custGeom>
              <a:avLst/>
              <a:gdLst>
                <a:gd name="T0" fmla="*/ 46 w 48"/>
                <a:gd name="T1" fmla="*/ 8 h 28"/>
                <a:gd name="T2" fmla="*/ 46 w 48"/>
                <a:gd name="T3" fmla="*/ 8 h 28"/>
                <a:gd name="T4" fmla="*/ 28 w 48"/>
                <a:gd name="T5" fmla="*/ 0 h 28"/>
                <a:gd name="T6" fmla="*/ 27 w 48"/>
                <a:gd name="T7" fmla="*/ 0 h 28"/>
                <a:gd name="T8" fmla="*/ 20 w 48"/>
                <a:gd name="T9" fmla="*/ 1 h 28"/>
                <a:gd name="T10" fmla="*/ 2 w 48"/>
                <a:gd name="T11" fmla="*/ 14 h 28"/>
                <a:gd name="T12" fmla="*/ 3 w 48"/>
                <a:gd name="T13" fmla="*/ 28 h 28"/>
                <a:gd name="T14" fmla="*/ 13 w 48"/>
                <a:gd name="T15" fmla="*/ 27 h 28"/>
                <a:gd name="T16" fmla="*/ 12 w 48"/>
                <a:gd name="T17" fmla="*/ 20 h 28"/>
                <a:gd name="T18" fmla="*/ 13 w 48"/>
                <a:gd name="T19" fmla="*/ 19 h 28"/>
                <a:gd name="T20" fmla="*/ 14 w 48"/>
                <a:gd name="T21" fmla="*/ 27 h 28"/>
                <a:gd name="T22" fmla="*/ 37 w 48"/>
                <a:gd name="T23" fmla="*/ 24 h 28"/>
                <a:gd name="T24" fmla="*/ 37 w 48"/>
                <a:gd name="T25" fmla="*/ 17 h 28"/>
                <a:gd name="T26" fmla="*/ 38 w 48"/>
                <a:gd name="T27" fmla="*/ 16 h 28"/>
                <a:gd name="T28" fmla="*/ 39 w 48"/>
                <a:gd name="T29" fmla="*/ 24 h 28"/>
                <a:gd name="T30" fmla="*/ 48 w 48"/>
                <a:gd name="T31" fmla="*/ 23 h 28"/>
                <a:gd name="T32" fmla="*/ 46 w 48"/>
                <a:gd name="T33" fmla="*/ 9 h 28"/>
                <a:gd name="T34" fmla="*/ 46 w 48"/>
                <a:gd name="T35" fmla="*/ 8 h 28"/>
                <a:gd name="T36" fmla="*/ 46 w 48"/>
                <a:gd name="T37"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8">
                  <a:moveTo>
                    <a:pt x="46" y="8"/>
                  </a:moveTo>
                  <a:cubicBezTo>
                    <a:pt x="46" y="8"/>
                    <a:pt x="46" y="8"/>
                    <a:pt x="46" y="8"/>
                  </a:cubicBezTo>
                  <a:cubicBezTo>
                    <a:pt x="44" y="0"/>
                    <a:pt x="33" y="0"/>
                    <a:pt x="28" y="0"/>
                  </a:cubicBezTo>
                  <a:cubicBezTo>
                    <a:pt x="28" y="0"/>
                    <a:pt x="27" y="0"/>
                    <a:pt x="27" y="0"/>
                  </a:cubicBezTo>
                  <a:cubicBezTo>
                    <a:pt x="20" y="1"/>
                    <a:pt x="20" y="1"/>
                    <a:pt x="20" y="1"/>
                  </a:cubicBezTo>
                  <a:cubicBezTo>
                    <a:pt x="20" y="1"/>
                    <a:pt x="0" y="2"/>
                    <a:pt x="2" y="14"/>
                  </a:cubicBezTo>
                  <a:cubicBezTo>
                    <a:pt x="3" y="28"/>
                    <a:pt x="3" y="28"/>
                    <a:pt x="3" y="28"/>
                  </a:cubicBezTo>
                  <a:cubicBezTo>
                    <a:pt x="13" y="27"/>
                    <a:pt x="13" y="27"/>
                    <a:pt x="13" y="27"/>
                  </a:cubicBezTo>
                  <a:cubicBezTo>
                    <a:pt x="12" y="20"/>
                    <a:pt x="12" y="20"/>
                    <a:pt x="12" y="20"/>
                  </a:cubicBezTo>
                  <a:cubicBezTo>
                    <a:pt x="13" y="19"/>
                    <a:pt x="13" y="19"/>
                    <a:pt x="13" y="19"/>
                  </a:cubicBezTo>
                  <a:cubicBezTo>
                    <a:pt x="14" y="27"/>
                    <a:pt x="14" y="27"/>
                    <a:pt x="14" y="27"/>
                  </a:cubicBezTo>
                  <a:cubicBezTo>
                    <a:pt x="37" y="24"/>
                    <a:pt x="37" y="24"/>
                    <a:pt x="37" y="24"/>
                  </a:cubicBezTo>
                  <a:cubicBezTo>
                    <a:pt x="37" y="17"/>
                    <a:pt x="37" y="17"/>
                    <a:pt x="37" y="17"/>
                  </a:cubicBezTo>
                  <a:cubicBezTo>
                    <a:pt x="38" y="16"/>
                    <a:pt x="38" y="16"/>
                    <a:pt x="38" y="16"/>
                  </a:cubicBezTo>
                  <a:cubicBezTo>
                    <a:pt x="39" y="24"/>
                    <a:pt x="39" y="24"/>
                    <a:pt x="39" y="24"/>
                  </a:cubicBezTo>
                  <a:cubicBezTo>
                    <a:pt x="48" y="23"/>
                    <a:pt x="48" y="23"/>
                    <a:pt x="48" y="23"/>
                  </a:cubicBezTo>
                  <a:cubicBezTo>
                    <a:pt x="46" y="9"/>
                    <a:pt x="46" y="9"/>
                    <a:pt x="46" y="9"/>
                  </a:cubicBezTo>
                  <a:cubicBezTo>
                    <a:pt x="46" y="8"/>
                    <a:pt x="46" y="8"/>
                    <a:pt x="46" y="8"/>
                  </a:cubicBezTo>
                  <a:cubicBezTo>
                    <a:pt x="46" y="8"/>
                    <a:pt x="46" y="8"/>
                    <a:pt x="46" y="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7" name="Freeform 133"/>
            <p:cNvSpPr/>
            <p:nvPr/>
          </p:nvSpPr>
          <p:spPr bwMode="auto">
            <a:xfrm>
              <a:off x="2486024" y="2311201"/>
              <a:ext cx="8334" cy="13097"/>
            </a:xfrm>
            <a:custGeom>
              <a:avLst/>
              <a:gdLst>
                <a:gd name="T0" fmla="*/ 1 w 3"/>
                <a:gd name="T1" fmla="*/ 4 h 5"/>
                <a:gd name="T2" fmla="*/ 3 w 3"/>
                <a:gd name="T3" fmla="*/ 5 h 5"/>
                <a:gd name="T4" fmla="*/ 2 w 3"/>
                <a:gd name="T5" fmla="*/ 0 h 5"/>
                <a:gd name="T6" fmla="*/ 0 w 3"/>
                <a:gd name="T7" fmla="*/ 1 h 5"/>
                <a:gd name="T8" fmla="*/ 1 w 3"/>
                <a:gd name="T9" fmla="*/ 4 h 5"/>
              </a:gdLst>
              <a:ahLst/>
              <a:cxnLst>
                <a:cxn ang="0">
                  <a:pos x="T0" y="T1"/>
                </a:cxn>
                <a:cxn ang="0">
                  <a:pos x="T2" y="T3"/>
                </a:cxn>
                <a:cxn ang="0">
                  <a:pos x="T4" y="T5"/>
                </a:cxn>
                <a:cxn ang="0">
                  <a:pos x="T6" y="T7"/>
                </a:cxn>
                <a:cxn ang="0">
                  <a:pos x="T8" y="T9"/>
                </a:cxn>
              </a:cxnLst>
              <a:rect l="0" t="0" r="r" b="b"/>
              <a:pathLst>
                <a:path w="3" h="5">
                  <a:moveTo>
                    <a:pt x="1" y="4"/>
                  </a:moveTo>
                  <a:cubicBezTo>
                    <a:pt x="1" y="5"/>
                    <a:pt x="2" y="5"/>
                    <a:pt x="3" y="5"/>
                  </a:cubicBezTo>
                  <a:cubicBezTo>
                    <a:pt x="2" y="0"/>
                    <a:pt x="2" y="0"/>
                    <a:pt x="2" y="0"/>
                  </a:cubicBezTo>
                  <a:cubicBezTo>
                    <a:pt x="1" y="0"/>
                    <a:pt x="1" y="0"/>
                    <a:pt x="0" y="1"/>
                  </a:cubicBezTo>
                  <a:lnTo>
                    <a:pt x="1" y="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8" name="Freeform 134"/>
            <p:cNvSpPr/>
            <p:nvPr/>
          </p:nvSpPr>
          <p:spPr bwMode="auto">
            <a:xfrm>
              <a:off x="2488406" y="2331441"/>
              <a:ext cx="5953" cy="13097"/>
            </a:xfrm>
            <a:custGeom>
              <a:avLst/>
              <a:gdLst>
                <a:gd name="T0" fmla="*/ 1 w 2"/>
                <a:gd name="T1" fmla="*/ 5 h 5"/>
                <a:gd name="T2" fmla="*/ 2 w 2"/>
                <a:gd name="T3" fmla="*/ 5 h 5"/>
                <a:gd name="T4" fmla="*/ 2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5"/>
                    <a:pt x="2" y="5"/>
                    <a:pt x="2" y="5"/>
                  </a:cubicBezTo>
                  <a:cubicBezTo>
                    <a:pt x="2" y="1"/>
                    <a:pt x="2" y="1"/>
                    <a:pt x="2" y="1"/>
                  </a:cubicBezTo>
                  <a:cubicBezTo>
                    <a:pt x="2" y="0"/>
                    <a:pt x="1" y="0"/>
                    <a:pt x="0" y="0"/>
                  </a:cubicBezTo>
                  <a:lnTo>
                    <a:pt x="1"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89" name="Freeform 135"/>
            <p:cNvSpPr>
              <a:spLocks noEditPoints="1"/>
            </p:cNvSpPr>
            <p:nvPr/>
          </p:nvSpPr>
          <p:spPr bwMode="auto">
            <a:xfrm>
              <a:off x="2337196" y="2262384"/>
              <a:ext cx="213122" cy="157163"/>
            </a:xfrm>
            <a:custGeom>
              <a:avLst/>
              <a:gdLst>
                <a:gd name="T0" fmla="*/ 9 w 83"/>
                <a:gd name="T1" fmla="*/ 8 h 61"/>
                <a:gd name="T2" fmla="*/ 4 w 83"/>
                <a:gd name="T3" fmla="*/ 46 h 61"/>
                <a:gd name="T4" fmla="*/ 18 w 83"/>
                <a:gd name="T5" fmla="*/ 54 h 61"/>
                <a:gd name="T6" fmla="*/ 46 w 83"/>
                <a:gd name="T7" fmla="*/ 51 h 61"/>
                <a:gd name="T8" fmla="*/ 48 w 83"/>
                <a:gd name="T9" fmla="*/ 61 h 61"/>
                <a:gd name="T10" fmla="*/ 74 w 83"/>
                <a:gd name="T11" fmla="*/ 47 h 61"/>
                <a:gd name="T12" fmla="*/ 79 w 83"/>
                <a:gd name="T13" fmla="*/ 9 h 61"/>
                <a:gd name="T14" fmla="*/ 39 w 83"/>
                <a:gd name="T15" fmla="*/ 31 h 61"/>
                <a:gd name="T16" fmla="*/ 22 w 83"/>
                <a:gd name="T17" fmla="*/ 29 h 61"/>
                <a:gd name="T18" fmla="*/ 32 w 83"/>
                <a:gd name="T19" fmla="*/ 19 h 61"/>
                <a:gd name="T20" fmla="*/ 39 w 83"/>
                <a:gd name="T21" fmla="*/ 31 h 61"/>
                <a:gd name="T22" fmla="*/ 65 w 83"/>
                <a:gd name="T23" fmla="*/ 34 h 61"/>
                <a:gd name="T24" fmla="*/ 64 w 83"/>
                <a:gd name="T25" fmla="*/ 38 h 61"/>
                <a:gd name="T26" fmla="*/ 62 w 83"/>
                <a:gd name="T27" fmla="*/ 38 h 61"/>
                <a:gd name="T28" fmla="*/ 60 w 83"/>
                <a:gd name="T29" fmla="*/ 35 h 61"/>
                <a:gd name="T30" fmla="*/ 60 w 83"/>
                <a:gd name="T31" fmla="*/ 39 h 61"/>
                <a:gd name="T32" fmla="*/ 59 w 83"/>
                <a:gd name="T33" fmla="*/ 36 h 61"/>
                <a:gd name="T34" fmla="*/ 54 w 83"/>
                <a:gd name="T35" fmla="*/ 35 h 61"/>
                <a:gd name="T36" fmla="*/ 54 w 83"/>
                <a:gd name="T37" fmla="*/ 33 h 61"/>
                <a:gd name="T38" fmla="*/ 55 w 83"/>
                <a:gd name="T39" fmla="*/ 32 h 61"/>
                <a:gd name="T40" fmla="*/ 58 w 83"/>
                <a:gd name="T41" fmla="*/ 32 h 61"/>
                <a:gd name="T42" fmla="*/ 57 w 83"/>
                <a:gd name="T43" fmla="*/ 26 h 61"/>
                <a:gd name="T44" fmla="*/ 54 w 83"/>
                <a:gd name="T45" fmla="*/ 24 h 61"/>
                <a:gd name="T46" fmla="*/ 53 w 83"/>
                <a:gd name="T47" fmla="*/ 20 h 61"/>
                <a:gd name="T48" fmla="*/ 56 w 83"/>
                <a:gd name="T49" fmla="*/ 17 h 61"/>
                <a:gd name="T50" fmla="*/ 57 w 83"/>
                <a:gd name="T51" fmla="*/ 13 h 61"/>
                <a:gd name="T52" fmla="*/ 58 w 83"/>
                <a:gd name="T53" fmla="*/ 17 h 61"/>
                <a:gd name="T54" fmla="*/ 60 w 83"/>
                <a:gd name="T55" fmla="*/ 16 h 61"/>
                <a:gd name="T56" fmla="*/ 60 w 83"/>
                <a:gd name="T57" fmla="*/ 13 h 61"/>
                <a:gd name="T58" fmla="*/ 61 w 83"/>
                <a:gd name="T59" fmla="*/ 16 h 61"/>
                <a:gd name="T60" fmla="*/ 63 w 83"/>
                <a:gd name="T61" fmla="*/ 16 h 61"/>
                <a:gd name="T62" fmla="*/ 64 w 83"/>
                <a:gd name="T63" fmla="*/ 17 h 61"/>
                <a:gd name="T64" fmla="*/ 64 w 83"/>
                <a:gd name="T65" fmla="*/ 19 h 61"/>
                <a:gd name="T66" fmla="*/ 62 w 83"/>
                <a:gd name="T67" fmla="*/ 19 h 61"/>
                <a:gd name="T68" fmla="*/ 62 w 83"/>
                <a:gd name="T69" fmla="*/ 24 h 61"/>
                <a:gd name="T70" fmla="*/ 67 w 83"/>
                <a:gd name="T71"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1">
                  <a:moveTo>
                    <a:pt x="68" y="1"/>
                  </a:moveTo>
                  <a:cubicBezTo>
                    <a:pt x="9" y="8"/>
                    <a:pt x="9" y="8"/>
                    <a:pt x="9" y="8"/>
                  </a:cubicBezTo>
                  <a:cubicBezTo>
                    <a:pt x="4" y="9"/>
                    <a:pt x="0" y="14"/>
                    <a:pt x="1" y="19"/>
                  </a:cubicBezTo>
                  <a:cubicBezTo>
                    <a:pt x="4" y="46"/>
                    <a:pt x="4" y="46"/>
                    <a:pt x="4" y="46"/>
                  </a:cubicBezTo>
                  <a:cubicBezTo>
                    <a:pt x="5" y="51"/>
                    <a:pt x="10" y="55"/>
                    <a:pt x="15" y="55"/>
                  </a:cubicBezTo>
                  <a:cubicBezTo>
                    <a:pt x="18" y="54"/>
                    <a:pt x="18" y="54"/>
                    <a:pt x="18" y="54"/>
                  </a:cubicBezTo>
                  <a:cubicBezTo>
                    <a:pt x="19" y="49"/>
                    <a:pt x="24" y="43"/>
                    <a:pt x="31" y="42"/>
                  </a:cubicBezTo>
                  <a:cubicBezTo>
                    <a:pt x="38" y="41"/>
                    <a:pt x="43" y="46"/>
                    <a:pt x="46" y="51"/>
                  </a:cubicBezTo>
                  <a:cubicBezTo>
                    <a:pt x="56" y="50"/>
                    <a:pt x="56" y="50"/>
                    <a:pt x="56" y="50"/>
                  </a:cubicBezTo>
                  <a:cubicBezTo>
                    <a:pt x="55" y="57"/>
                    <a:pt x="48" y="61"/>
                    <a:pt x="48" y="61"/>
                  </a:cubicBezTo>
                  <a:cubicBezTo>
                    <a:pt x="59" y="60"/>
                    <a:pt x="66" y="53"/>
                    <a:pt x="68" y="48"/>
                  </a:cubicBezTo>
                  <a:cubicBezTo>
                    <a:pt x="74" y="47"/>
                    <a:pt x="74" y="47"/>
                    <a:pt x="74" y="47"/>
                  </a:cubicBezTo>
                  <a:cubicBezTo>
                    <a:pt x="79" y="47"/>
                    <a:pt x="83" y="42"/>
                    <a:pt x="83" y="36"/>
                  </a:cubicBezTo>
                  <a:cubicBezTo>
                    <a:pt x="79" y="9"/>
                    <a:pt x="79" y="9"/>
                    <a:pt x="79" y="9"/>
                  </a:cubicBezTo>
                  <a:cubicBezTo>
                    <a:pt x="79" y="4"/>
                    <a:pt x="74" y="0"/>
                    <a:pt x="68" y="1"/>
                  </a:cubicBezTo>
                  <a:close/>
                  <a:moveTo>
                    <a:pt x="39" y="31"/>
                  </a:moveTo>
                  <a:cubicBezTo>
                    <a:pt x="25" y="33"/>
                    <a:pt x="25" y="33"/>
                    <a:pt x="25" y="33"/>
                  </a:cubicBezTo>
                  <a:cubicBezTo>
                    <a:pt x="23" y="33"/>
                    <a:pt x="21" y="31"/>
                    <a:pt x="22" y="29"/>
                  </a:cubicBezTo>
                  <a:cubicBezTo>
                    <a:pt x="28" y="19"/>
                    <a:pt x="28" y="19"/>
                    <a:pt x="28" y="19"/>
                  </a:cubicBezTo>
                  <a:cubicBezTo>
                    <a:pt x="29" y="17"/>
                    <a:pt x="31" y="17"/>
                    <a:pt x="32" y="19"/>
                  </a:cubicBezTo>
                  <a:cubicBezTo>
                    <a:pt x="41" y="27"/>
                    <a:pt x="41" y="27"/>
                    <a:pt x="41" y="27"/>
                  </a:cubicBezTo>
                  <a:cubicBezTo>
                    <a:pt x="42" y="29"/>
                    <a:pt x="41" y="31"/>
                    <a:pt x="39" y="31"/>
                  </a:cubicBezTo>
                  <a:close/>
                  <a:moveTo>
                    <a:pt x="66" y="32"/>
                  </a:moveTo>
                  <a:cubicBezTo>
                    <a:pt x="66" y="33"/>
                    <a:pt x="65" y="33"/>
                    <a:pt x="65" y="34"/>
                  </a:cubicBezTo>
                  <a:cubicBezTo>
                    <a:pt x="64" y="34"/>
                    <a:pt x="64" y="34"/>
                    <a:pt x="64" y="35"/>
                  </a:cubicBezTo>
                  <a:cubicBezTo>
                    <a:pt x="64" y="38"/>
                    <a:pt x="64" y="38"/>
                    <a:pt x="64" y="38"/>
                  </a:cubicBezTo>
                  <a:cubicBezTo>
                    <a:pt x="64" y="38"/>
                    <a:pt x="64" y="39"/>
                    <a:pt x="63" y="39"/>
                  </a:cubicBezTo>
                  <a:cubicBezTo>
                    <a:pt x="63" y="39"/>
                    <a:pt x="62" y="39"/>
                    <a:pt x="62" y="38"/>
                  </a:cubicBezTo>
                  <a:cubicBezTo>
                    <a:pt x="62" y="35"/>
                    <a:pt x="62" y="35"/>
                    <a:pt x="62" y="35"/>
                  </a:cubicBezTo>
                  <a:cubicBezTo>
                    <a:pt x="61" y="35"/>
                    <a:pt x="61" y="35"/>
                    <a:pt x="60" y="35"/>
                  </a:cubicBezTo>
                  <a:cubicBezTo>
                    <a:pt x="61" y="38"/>
                    <a:pt x="61" y="38"/>
                    <a:pt x="61" y="38"/>
                  </a:cubicBezTo>
                  <a:cubicBezTo>
                    <a:pt x="61" y="39"/>
                    <a:pt x="60" y="39"/>
                    <a:pt x="60" y="39"/>
                  </a:cubicBezTo>
                  <a:cubicBezTo>
                    <a:pt x="59" y="39"/>
                    <a:pt x="59" y="39"/>
                    <a:pt x="59" y="38"/>
                  </a:cubicBezTo>
                  <a:cubicBezTo>
                    <a:pt x="59" y="36"/>
                    <a:pt x="59" y="36"/>
                    <a:pt x="59" y="36"/>
                  </a:cubicBezTo>
                  <a:cubicBezTo>
                    <a:pt x="58" y="36"/>
                    <a:pt x="57" y="36"/>
                    <a:pt x="56" y="36"/>
                  </a:cubicBezTo>
                  <a:cubicBezTo>
                    <a:pt x="55" y="35"/>
                    <a:pt x="55" y="35"/>
                    <a:pt x="54" y="35"/>
                  </a:cubicBezTo>
                  <a:cubicBezTo>
                    <a:pt x="54" y="35"/>
                    <a:pt x="54" y="35"/>
                    <a:pt x="54" y="34"/>
                  </a:cubicBezTo>
                  <a:cubicBezTo>
                    <a:pt x="54" y="34"/>
                    <a:pt x="54" y="34"/>
                    <a:pt x="54" y="33"/>
                  </a:cubicBezTo>
                  <a:cubicBezTo>
                    <a:pt x="54" y="33"/>
                    <a:pt x="54" y="33"/>
                    <a:pt x="54" y="32"/>
                  </a:cubicBezTo>
                  <a:cubicBezTo>
                    <a:pt x="54" y="32"/>
                    <a:pt x="55" y="32"/>
                    <a:pt x="55" y="32"/>
                  </a:cubicBezTo>
                  <a:cubicBezTo>
                    <a:pt x="55" y="32"/>
                    <a:pt x="56" y="32"/>
                    <a:pt x="57" y="32"/>
                  </a:cubicBezTo>
                  <a:cubicBezTo>
                    <a:pt x="57" y="32"/>
                    <a:pt x="58" y="32"/>
                    <a:pt x="58" y="32"/>
                  </a:cubicBezTo>
                  <a:cubicBezTo>
                    <a:pt x="57" y="27"/>
                    <a:pt x="57" y="27"/>
                    <a:pt x="57" y="27"/>
                  </a:cubicBezTo>
                  <a:cubicBezTo>
                    <a:pt x="57" y="27"/>
                    <a:pt x="57" y="26"/>
                    <a:pt x="57" y="26"/>
                  </a:cubicBezTo>
                  <a:cubicBezTo>
                    <a:pt x="56" y="26"/>
                    <a:pt x="56" y="26"/>
                    <a:pt x="55" y="26"/>
                  </a:cubicBezTo>
                  <a:cubicBezTo>
                    <a:pt x="55" y="25"/>
                    <a:pt x="54" y="25"/>
                    <a:pt x="54" y="24"/>
                  </a:cubicBezTo>
                  <a:cubicBezTo>
                    <a:pt x="54" y="24"/>
                    <a:pt x="53" y="23"/>
                    <a:pt x="53" y="22"/>
                  </a:cubicBezTo>
                  <a:cubicBezTo>
                    <a:pt x="53" y="21"/>
                    <a:pt x="53" y="21"/>
                    <a:pt x="53" y="20"/>
                  </a:cubicBezTo>
                  <a:cubicBezTo>
                    <a:pt x="54" y="19"/>
                    <a:pt x="54" y="19"/>
                    <a:pt x="54" y="18"/>
                  </a:cubicBezTo>
                  <a:cubicBezTo>
                    <a:pt x="55" y="18"/>
                    <a:pt x="56" y="17"/>
                    <a:pt x="56" y="17"/>
                  </a:cubicBezTo>
                  <a:cubicBezTo>
                    <a:pt x="56" y="14"/>
                    <a:pt x="56" y="14"/>
                    <a:pt x="56" y="14"/>
                  </a:cubicBezTo>
                  <a:cubicBezTo>
                    <a:pt x="56" y="14"/>
                    <a:pt x="56" y="13"/>
                    <a:pt x="57" y="13"/>
                  </a:cubicBezTo>
                  <a:cubicBezTo>
                    <a:pt x="57" y="13"/>
                    <a:pt x="58" y="14"/>
                    <a:pt x="58" y="14"/>
                  </a:cubicBezTo>
                  <a:cubicBezTo>
                    <a:pt x="58" y="17"/>
                    <a:pt x="58" y="17"/>
                    <a:pt x="58" y="17"/>
                  </a:cubicBezTo>
                  <a:cubicBezTo>
                    <a:pt x="58" y="16"/>
                    <a:pt x="59" y="16"/>
                    <a:pt x="59" y="16"/>
                  </a:cubicBezTo>
                  <a:cubicBezTo>
                    <a:pt x="59" y="16"/>
                    <a:pt x="60" y="16"/>
                    <a:pt x="60" y="16"/>
                  </a:cubicBezTo>
                  <a:cubicBezTo>
                    <a:pt x="59" y="14"/>
                    <a:pt x="59" y="14"/>
                    <a:pt x="59" y="14"/>
                  </a:cubicBezTo>
                  <a:cubicBezTo>
                    <a:pt x="59" y="13"/>
                    <a:pt x="60" y="13"/>
                    <a:pt x="60" y="13"/>
                  </a:cubicBezTo>
                  <a:cubicBezTo>
                    <a:pt x="60" y="13"/>
                    <a:pt x="61" y="13"/>
                    <a:pt x="61" y="14"/>
                  </a:cubicBezTo>
                  <a:cubicBezTo>
                    <a:pt x="61" y="16"/>
                    <a:pt x="61" y="16"/>
                    <a:pt x="61" y="16"/>
                  </a:cubicBezTo>
                  <a:cubicBezTo>
                    <a:pt x="62" y="16"/>
                    <a:pt x="62" y="16"/>
                    <a:pt x="63" y="16"/>
                  </a:cubicBezTo>
                  <a:cubicBezTo>
                    <a:pt x="63" y="16"/>
                    <a:pt x="63" y="16"/>
                    <a:pt x="63" y="16"/>
                  </a:cubicBezTo>
                  <a:cubicBezTo>
                    <a:pt x="64" y="16"/>
                    <a:pt x="64" y="16"/>
                    <a:pt x="64" y="16"/>
                  </a:cubicBezTo>
                  <a:cubicBezTo>
                    <a:pt x="64" y="16"/>
                    <a:pt x="64" y="16"/>
                    <a:pt x="64" y="17"/>
                  </a:cubicBezTo>
                  <a:cubicBezTo>
                    <a:pt x="64" y="17"/>
                    <a:pt x="64" y="17"/>
                    <a:pt x="64" y="18"/>
                  </a:cubicBezTo>
                  <a:cubicBezTo>
                    <a:pt x="64" y="18"/>
                    <a:pt x="64" y="19"/>
                    <a:pt x="64" y="19"/>
                  </a:cubicBezTo>
                  <a:cubicBezTo>
                    <a:pt x="64" y="19"/>
                    <a:pt x="64" y="19"/>
                    <a:pt x="64" y="19"/>
                  </a:cubicBezTo>
                  <a:cubicBezTo>
                    <a:pt x="63" y="19"/>
                    <a:pt x="63" y="19"/>
                    <a:pt x="62" y="19"/>
                  </a:cubicBezTo>
                  <a:cubicBezTo>
                    <a:pt x="62" y="19"/>
                    <a:pt x="62" y="19"/>
                    <a:pt x="62" y="19"/>
                  </a:cubicBezTo>
                  <a:cubicBezTo>
                    <a:pt x="62" y="24"/>
                    <a:pt x="62" y="24"/>
                    <a:pt x="62" y="24"/>
                  </a:cubicBezTo>
                  <a:cubicBezTo>
                    <a:pt x="63" y="25"/>
                    <a:pt x="64" y="25"/>
                    <a:pt x="65" y="26"/>
                  </a:cubicBezTo>
                  <a:cubicBezTo>
                    <a:pt x="66" y="27"/>
                    <a:pt x="66" y="28"/>
                    <a:pt x="67" y="29"/>
                  </a:cubicBezTo>
                  <a:cubicBezTo>
                    <a:pt x="67" y="30"/>
                    <a:pt x="67" y="31"/>
                    <a:pt x="66" y="3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0" name="Freeform 136"/>
            <p:cNvSpPr/>
            <p:nvPr/>
          </p:nvSpPr>
          <p:spPr bwMode="auto">
            <a:xfrm>
              <a:off x="1278732" y="2335013"/>
              <a:ext cx="105965" cy="102394"/>
            </a:xfrm>
            <a:custGeom>
              <a:avLst/>
              <a:gdLst>
                <a:gd name="T0" fmla="*/ 23 w 41"/>
                <a:gd name="T1" fmla="*/ 39 h 40"/>
                <a:gd name="T2" fmla="*/ 39 w 41"/>
                <a:gd name="T3" fmla="*/ 17 h 40"/>
                <a:gd name="T4" fmla="*/ 18 w 41"/>
                <a:gd name="T5" fmla="*/ 1 h 40"/>
                <a:gd name="T6" fmla="*/ 2 w 41"/>
                <a:gd name="T7" fmla="*/ 22 h 40"/>
                <a:gd name="T8" fmla="*/ 23 w 41"/>
                <a:gd name="T9" fmla="*/ 39 h 40"/>
              </a:gdLst>
              <a:ahLst/>
              <a:cxnLst>
                <a:cxn ang="0">
                  <a:pos x="T0" y="T1"/>
                </a:cxn>
                <a:cxn ang="0">
                  <a:pos x="T2" y="T3"/>
                </a:cxn>
                <a:cxn ang="0">
                  <a:pos x="T4" y="T5"/>
                </a:cxn>
                <a:cxn ang="0">
                  <a:pos x="T6" y="T7"/>
                </a:cxn>
                <a:cxn ang="0">
                  <a:pos x="T8" y="T9"/>
                </a:cxn>
              </a:cxnLst>
              <a:rect l="0" t="0" r="r" b="b"/>
              <a:pathLst>
                <a:path w="41" h="40">
                  <a:moveTo>
                    <a:pt x="23" y="39"/>
                  </a:moveTo>
                  <a:cubicBezTo>
                    <a:pt x="33" y="37"/>
                    <a:pt x="41" y="28"/>
                    <a:pt x="39" y="17"/>
                  </a:cubicBezTo>
                  <a:cubicBezTo>
                    <a:pt x="38" y="7"/>
                    <a:pt x="29" y="0"/>
                    <a:pt x="18" y="1"/>
                  </a:cubicBezTo>
                  <a:cubicBezTo>
                    <a:pt x="8" y="2"/>
                    <a:pt x="0" y="12"/>
                    <a:pt x="2" y="22"/>
                  </a:cubicBezTo>
                  <a:cubicBezTo>
                    <a:pt x="3" y="33"/>
                    <a:pt x="12" y="40"/>
                    <a:pt x="23" y="3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1" name="Freeform 137"/>
            <p:cNvSpPr>
              <a:spLocks noEditPoints="1"/>
            </p:cNvSpPr>
            <p:nvPr/>
          </p:nvSpPr>
          <p:spPr bwMode="auto">
            <a:xfrm>
              <a:off x="1227534" y="2437406"/>
              <a:ext cx="234553" cy="139304"/>
            </a:xfrm>
            <a:custGeom>
              <a:avLst/>
              <a:gdLst>
                <a:gd name="T0" fmla="*/ 87 w 91"/>
                <a:gd name="T1" fmla="*/ 16 h 54"/>
                <a:gd name="T2" fmla="*/ 87 w 91"/>
                <a:gd name="T3" fmla="*/ 15 h 54"/>
                <a:gd name="T4" fmla="*/ 87 w 91"/>
                <a:gd name="T5" fmla="*/ 15 h 54"/>
                <a:gd name="T6" fmla="*/ 53 w 91"/>
                <a:gd name="T7" fmla="*/ 0 h 54"/>
                <a:gd name="T8" fmla="*/ 51 w 91"/>
                <a:gd name="T9" fmla="*/ 0 h 54"/>
                <a:gd name="T10" fmla="*/ 38 w 91"/>
                <a:gd name="T11" fmla="*/ 2 h 54"/>
                <a:gd name="T12" fmla="*/ 3 w 91"/>
                <a:gd name="T13" fmla="*/ 28 h 54"/>
                <a:gd name="T14" fmla="*/ 7 w 91"/>
                <a:gd name="T15" fmla="*/ 54 h 54"/>
                <a:gd name="T16" fmla="*/ 24 w 91"/>
                <a:gd name="T17" fmla="*/ 52 h 54"/>
                <a:gd name="T18" fmla="*/ 22 w 91"/>
                <a:gd name="T19" fmla="*/ 38 h 54"/>
                <a:gd name="T20" fmla="*/ 25 w 91"/>
                <a:gd name="T21" fmla="*/ 37 h 54"/>
                <a:gd name="T22" fmla="*/ 27 w 91"/>
                <a:gd name="T23" fmla="*/ 52 h 54"/>
                <a:gd name="T24" fmla="*/ 71 w 91"/>
                <a:gd name="T25" fmla="*/ 46 h 54"/>
                <a:gd name="T26" fmla="*/ 69 w 91"/>
                <a:gd name="T27" fmla="*/ 32 h 54"/>
                <a:gd name="T28" fmla="*/ 72 w 91"/>
                <a:gd name="T29" fmla="*/ 32 h 54"/>
                <a:gd name="T30" fmla="*/ 74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9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6"/>
                    <a:pt x="87" y="15"/>
                  </a:cubicBezTo>
                  <a:cubicBezTo>
                    <a:pt x="87" y="15"/>
                    <a:pt x="87" y="15"/>
                    <a:pt x="87" y="15"/>
                  </a:cubicBezTo>
                  <a:cubicBezTo>
                    <a:pt x="83" y="1"/>
                    <a:pt x="62" y="0"/>
                    <a:pt x="53" y="0"/>
                  </a:cubicBezTo>
                  <a:cubicBezTo>
                    <a:pt x="52" y="0"/>
                    <a:pt x="51" y="0"/>
                    <a:pt x="51" y="0"/>
                  </a:cubicBezTo>
                  <a:cubicBezTo>
                    <a:pt x="38" y="2"/>
                    <a:pt x="38" y="2"/>
                    <a:pt x="38" y="2"/>
                  </a:cubicBezTo>
                  <a:cubicBezTo>
                    <a:pt x="38" y="2"/>
                    <a:pt x="0" y="4"/>
                    <a:pt x="3" y="28"/>
                  </a:cubicBezTo>
                  <a:cubicBezTo>
                    <a:pt x="7" y="54"/>
                    <a:pt x="7" y="54"/>
                    <a:pt x="7" y="54"/>
                  </a:cubicBezTo>
                  <a:cubicBezTo>
                    <a:pt x="24" y="52"/>
                    <a:pt x="24" y="52"/>
                    <a:pt x="24" y="52"/>
                  </a:cubicBezTo>
                  <a:cubicBezTo>
                    <a:pt x="22" y="38"/>
                    <a:pt x="22" y="38"/>
                    <a:pt x="22" y="38"/>
                  </a:cubicBezTo>
                  <a:cubicBezTo>
                    <a:pt x="25" y="37"/>
                    <a:pt x="25" y="37"/>
                    <a:pt x="25" y="37"/>
                  </a:cubicBezTo>
                  <a:cubicBezTo>
                    <a:pt x="27" y="52"/>
                    <a:pt x="27" y="52"/>
                    <a:pt x="27" y="52"/>
                  </a:cubicBezTo>
                  <a:cubicBezTo>
                    <a:pt x="71" y="46"/>
                    <a:pt x="71" y="46"/>
                    <a:pt x="71" y="46"/>
                  </a:cubicBezTo>
                  <a:cubicBezTo>
                    <a:pt x="69" y="32"/>
                    <a:pt x="69" y="32"/>
                    <a:pt x="69" y="32"/>
                  </a:cubicBezTo>
                  <a:cubicBezTo>
                    <a:pt x="72" y="32"/>
                    <a:pt x="72" y="32"/>
                    <a:pt x="72" y="32"/>
                  </a:cubicBezTo>
                  <a:cubicBezTo>
                    <a:pt x="74" y="46"/>
                    <a:pt x="74" y="46"/>
                    <a:pt x="74" y="46"/>
                  </a:cubicBezTo>
                  <a:cubicBezTo>
                    <a:pt x="91" y="44"/>
                    <a:pt x="91" y="44"/>
                    <a:pt x="91" y="44"/>
                  </a:cubicBezTo>
                  <a:cubicBezTo>
                    <a:pt x="87" y="17"/>
                    <a:pt x="87" y="17"/>
                    <a:pt x="87" y="17"/>
                  </a:cubicBezTo>
                  <a:cubicBezTo>
                    <a:pt x="87" y="17"/>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9" y="18"/>
                    <a:pt x="38" y="16"/>
                  </a:cubicBezTo>
                  <a:cubicBezTo>
                    <a:pt x="38" y="12"/>
                    <a:pt x="40" y="9"/>
                    <a:pt x="44" y="9"/>
                  </a:cubicBezTo>
                  <a:cubicBezTo>
                    <a:pt x="47" y="8"/>
                    <a:pt x="50" y="11"/>
                    <a:pt x="51" y="14"/>
                  </a:cubicBezTo>
                  <a:cubicBezTo>
                    <a:pt x="51" y="17"/>
                    <a:pt x="50" y="19"/>
                    <a:pt x="49" y="20"/>
                  </a:cubicBezTo>
                  <a:lnTo>
                    <a:pt x="53" y="4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2" name="Freeform 138"/>
            <p:cNvSpPr/>
            <p:nvPr/>
          </p:nvSpPr>
          <p:spPr bwMode="auto">
            <a:xfrm>
              <a:off x="3121818" y="1615876"/>
              <a:ext cx="100013" cy="97631"/>
            </a:xfrm>
            <a:custGeom>
              <a:avLst/>
              <a:gdLst>
                <a:gd name="T0" fmla="*/ 22 w 39"/>
                <a:gd name="T1" fmla="*/ 37 h 38"/>
                <a:gd name="T2" fmla="*/ 38 w 39"/>
                <a:gd name="T3" fmla="*/ 17 h 38"/>
                <a:gd name="T4" fmla="*/ 17 w 39"/>
                <a:gd name="T5" fmla="*/ 1 h 38"/>
                <a:gd name="T6" fmla="*/ 2 w 39"/>
                <a:gd name="T7" fmla="*/ 21 h 38"/>
                <a:gd name="T8" fmla="*/ 22 w 39"/>
                <a:gd name="T9" fmla="*/ 37 h 38"/>
              </a:gdLst>
              <a:ahLst/>
              <a:cxnLst>
                <a:cxn ang="0">
                  <a:pos x="T0" y="T1"/>
                </a:cxn>
                <a:cxn ang="0">
                  <a:pos x="T2" y="T3"/>
                </a:cxn>
                <a:cxn ang="0">
                  <a:pos x="T4" y="T5"/>
                </a:cxn>
                <a:cxn ang="0">
                  <a:pos x="T6" y="T7"/>
                </a:cxn>
                <a:cxn ang="0">
                  <a:pos x="T8" y="T9"/>
                </a:cxn>
              </a:cxnLst>
              <a:rect l="0" t="0" r="r" b="b"/>
              <a:pathLst>
                <a:path w="39" h="38">
                  <a:moveTo>
                    <a:pt x="22" y="37"/>
                  </a:moveTo>
                  <a:cubicBezTo>
                    <a:pt x="32" y="36"/>
                    <a:pt x="39" y="27"/>
                    <a:pt x="38" y="17"/>
                  </a:cubicBezTo>
                  <a:cubicBezTo>
                    <a:pt x="36" y="7"/>
                    <a:pt x="27" y="0"/>
                    <a:pt x="17" y="1"/>
                  </a:cubicBezTo>
                  <a:cubicBezTo>
                    <a:pt x="7" y="2"/>
                    <a:pt x="0" y="11"/>
                    <a:pt x="2" y="21"/>
                  </a:cubicBezTo>
                  <a:cubicBezTo>
                    <a:pt x="3" y="31"/>
                    <a:pt x="12" y="38"/>
                    <a:pt x="22" y="37"/>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3" name="Freeform 139"/>
            <p:cNvSpPr>
              <a:spLocks noEditPoints="1"/>
            </p:cNvSpPr>
            <p:nvPr/>
          </p:nvSpPr>
          <p:spPr bwMode="auto">
            <a:xfrm>
              <a:off x="3073003" y="1717078"/>
              <a:ext cx="221456" cy="130969"/>
            </a:xfrm>
            <a:custGeom>
              <a:avLst/>
              <a:gdLst>
                <a:gd name="T0" fmla="*/ 83 w 86"/>
                <a:gd name="T1" fmla="*/ 15 h 51"/>
                <a:gd name="T2" fmla="*/ 83 w 86"/>
                <a:gd name="T3" fmla="*/ 14 h 51"/>
                <a:gd name="T4" fmla="*/ 83 w 86"/>
                <a:gd name="T5" fmla="*/ 14 h 51"/>
                <a:gd name="T6" fmla="*/ 50 w 86"/>
                <a:gd name="T7" fmla="*/ 0 h 51"/>
                <a:gd name="T8" fmla="*/ 48 w 86"/>
                <a:gd name="T9" fmla="*/ 0 h 51"/>
                <a:gd name="T10" fmla="*/ 36 w 86"/>
                <a:gd name="T11" fmla="*/ 1 h 51"/>
                <a:gd name="T12" fmla="*/ 3 w 86"/>
                <a:gd name="T13" fmla="*/ 26 h 51"/>
                <a:gd name="T14" fmla="*/ 6 w 86"/>
                <a:gd name="T15" fmla="*/ 51 h 51"/>
                <a:gd name="T16" fmla="*/ 23 w 86"/>
                <a:gd name="T17" fmla="*/ 49 h 51"/>
                <a:gd name="T18" fmla="*/ 21 w 86"/>
                <a:gd name="T19" fmla="*/ 35 h 51"/>
                <a:gd name="T20" fmla="*/ 24 w 86"/>
                <a:gd name="T21" fmla="*/ 35 h 51"/>
                <a:gd name="T22" fmla="*/ 26 w 86"/>
                <a:gd name="T23" fmla="*/ 49 h 51"/>
                <a:gd name="T24" fmla="*/ 67 w 86"/>
                <a:gd name="T25" fmla="*/ 43 h 51"/>
                <a:gd name="T26" fmla="*/ 66 w 86"/>
                <a:gd name="T27" fmla="*/ 30 h 51"/>
                <a:gd name="T28" fmla="*/ 68 w 86"/>
                <a:gd name="T29" fmla="*/ 30 h 51"/>
                <a:gd name="T30" fmla="*/ 70 w 86"/>
                <a:gd name="T31" fmla="*/ 43 h 51"/>
                <a:gd name="T32" fmla="*/ 86 w 86"/>
                <a:gd name="T33" fmla="*/ 41 h 51"/>
                <a:gd name="T34" fmla="*/ 83 w 86"/>
                <a:gd name="T35" fmla="*/ 16 h 51"/>
                <a:gd name="T36" fmla="*/ 83 w 86"/>
                <a:gd name="T37" fmla="*/ 15 h 51"/>
                <a:gd name="T38" fmla="*/ 50 w 86"/>
                <a:gd name="T39" fmla="*/ 37 h 51"/>
                <a:gd name="T40" fmla="*/ 46 w 86"/>
                <a:gd name="T41" fmla="*/ 42 h 51"/>
                <a:gd name="T42" fmla="*/ 40 w 86"/>
                <a:gd name="T43" fmla="*/ 39 h 51"/>
                <a:gd name="T44" fmla="*/ 40 w 86"/>
                <a:gd name="T45" fmla="*/ 19 h 51"/>
                <a:gd name="T46" fmla="*/ 36 w 86"/>
                <a:gd name="T47" fmla="*/ 15 h 51"/>
                <a:gd name="T48" fmla="*/ 42 w 86"/>
                <a:gd name="T49" fmla="*/ 8 h 51"/>
                <a:gd name="T50" fmla="*/ 48 w 86"/>
                <a:gd name="T51" fmla="*/ 13 h 51"/>
                <a:gd name="T52" fmla="*/ 46 w 86"/>
                <a:gd name="T53" fmla="*/ 19 h 51"/>
                <a:gd name="T54" fmla="*/ 50 w 86"/>
                <a:gd name="T5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51">
                  <a:moveTo>
                    <a:pt x="83" y="15"/>
                  </a:moveTo>
                  <a:cubicBezTo>
                    <a:pt x="83" y="15"/>
                    <a:pt x="83" y="14"/>
                    <a:pt x="83" y="14"/>
                  </a:cubicBezTo>
                  <a:cubicBezTo>
                    <a:pt x="83" y="14"/>
                    <a:pt x="83" y="14"/>
                    <a:pt x="83" y="14"/>
                  </a:cubicBezTo>
                  <a:cubicBezTo>
                    <a:pt x="79" y="0"/>
                    <a:pt x="59" y="0"/>
                    <a:pt x="50" y="0"/>
                  </a:cubicBezTo>
                  <a:cubicBezTo>
                    <a:pt x="50" y="0"/>
                    <a:pt x="49" y="0"/>
                    <a:pt x="48" y="0"/>
                  </a:cubicBezTo>
                  <a:cubicBezTo>
                    <a:pt x="36" y="1"/>
                    <a:pt x="36" y="1"/>
                    <a:pt x="36" y="1"/>
                  </a:cubicBezTo>
                  <a:cubicBezTo>
                    <a:pt x="36" y="1"/>
                    <a:pt x="0" y="3"/>
                    <a:pt x="3" y="26"/>
                  </a:cubicBezTo>
                  <a:cubicBezTo>
                    <a:pt x="6" y="51"/>
                    <a:pt x="6" y="51"/>
                    <a:pt x="6" y="51"/>
                  </a:cubicBezTo>
                  <a:cubicBezTo>
                    <a:pt x="23" y="49"/>
                    <a:pt x="23" y="49"/>
                    <a:pt x="23" y="49"/>
                  </a:cubicBezTo>
                  <a:cubicBezTo>
                    <a:pt x="21" y="35"/>
                    <a:pt x="21" y="35"/>
                    <a:pt x="21" y="35"/>
                  </a:cubicBezTo>
                  <a:cubicBezTo>
                    <a:pt x="24" y="35"/>
                    <a:pt x="24" y="35"/>
                    <a:pt x="24" y="35"/>
                  </a:cubicBezTo>
                  <a:cubicBezTo>
                    <a:pt x="26" y="49"/>
                    <a:pt x="26" y="49"/>
                    <a:pt x="26" y="49"/>
                  </a:cubicBezTo>
                  <a:cubicBezTo>
                    <a:pt x="67" y="43"/>
                    <a:pt x="67" y="43"/>
                    <a:pt x="67" y="43"/>
                  </a:cubicBezTo>
                  <a:cubicBezTo>
                    <a:pt x="66" y="30"/>
                    <a:pt x="66" y="30"/>
                    <a:pt x="66" y="30"/>
                  </a:cubicBezTo>
                  <a:cubicBezTo>
                    <a:pt x="68" y="30"/>
                    <a:pt x="68" y="30"/>
                    <a:pt x="68" y="30"/>
                  </a:cubicBezTo>
                  <a:cubicBezTo>
                    <a:pt x="70" y="43"/>
                    <a:pt x="70" y="43"/>
                    <a:pt x="70" y="43"/>
                  </a:cubicBezTo>
                  <a:cubicBezTo>
                    <a:pt x="86" y="41"/>
                    <a:pt x="86" y="41"/>
                    <a:pt x="86" y="41"/>
                  </a:cubicBezTo>
                  <a:cubicBezTo>
                    <a:pt x="83" y="16"/>
                    <a:pt x="83" y="16"/>
                    <a:pt x="83" y="16"/>
                  </a:cubicBezTo>
                  <a:cubicBezTo>
                    <a:pt x="83" y="15"/>
                    <a:pt x="83" y="15"/>
                    <a:pt x="83" y="15"/>
                  </a:cubicBezTo>
                  <a:close/>
                  <a:moveTo>
                    <a:pt x="50" y="37"/>
                  </a:moveTo>
                  <a:cubicBezTo>
                    <a:pt x="46" y="42"/>
                    <a:pt x="46" y="42"/>
                    <a:pt x="46" y="42"/>
                  </a:cubicBezTo>
                  <a:cubicBezTo>
                    <a:pt x="40" y="39"/>
                    <a:pt x="40" y="39"/>
                    <a:pt x="40" y="39"/>
                  </a:cubicBezTo>
                  <a:cubicBezTo>
                    <a:pt x="40" y="19"/>
                    <a:pt x="40" y="19"/>
                    <a:pt x="40" y="19"/>
                  </a:cubicBezTo>
                  <a:cubicBezTo>
                    <a:pt x="38" y="19"/>
                    <a:pt x="37" y="17"/>
                    <a:pt x="36" y="15"/>
                  </a:cubicBezTo>
                  <a:cubicBezTo>
                    <a:pt x="36" y="11"/>
                    <a:pt x="38" y="8"/>
                    <a:pt x="42" y="8"/>
                  </a:cubicBezTo>
                  <a:cubicBezTo>
                    <a:pt x="45" y="8"/>
                    <a:pt x="48" y="10"/>
                    <a:pt x="48" y="13"/>
                  </a:cubicBezTo>
                  <a:cubicBezTo>
                    <a:pt x="49" y="15"/>
                    <a:pt x="48" y="17"/>
                    <a:pt x="46" y="19"/>
                  </a:cubicBezTo>
                  <a:lnTo>
                    <a:pt x="50" y="3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4" name="Freeform 140"/>
            <p:cNvSpPr/>
            <p:nvPr/>
          </p:nvSpPr>
          <p:spPr bwMode="auto">
            <a:xfrm>
              <a:off x="2887265" y="2419547"/>
              <a:ext cx="103584" cy="105966"/>
            </a:xfrm>
            <a:custGeom>
              <a:avLst/>
              <a:gdLst>
                <a:gd name="T0" fmla="*/ 23 w 40"/>
                <a:gd name="T1" fmla="*/ 39 h 41"/>
                <a:gd name="T2" fmla="*/ 39 w 40"/>
                <a:gd name="T3" fmla="*/ 18 h 41"/>
                <a:gd name="T4" fmla="*/ 18 w 40"/>
                <a:gd name="T5" fmla="*/ 2 h 41"/>
                <a:gd name="T6" fmla="*/ 1 w 40"/>
                <a:gd name="T7" fmla="*/ 23 h 41"/>
                <a:gd name="T8" fmla="*/ 23 w 40"/>
                <a:gd name="T9" fmla="*/ 39 h 41"/>
              </a:gdLst>
              <a:ahLst/>
              <a:cxnLst>
                <a:cxn ang="0">
                  <a:pos x="T0" y="T1"/>
                </a:cxn>
                <a:cxn ang="0">
                  <a:pos x="T2" y="T3"/>
                </a:cxn>
                <a:cxn ang="0">
                  <a:pos x="T4" y="T5"/>
                </a:cxn>
                <a:cxn ang="0">
                  <a:pos x="T6" y="T7"/>
                </a:cxn>
                <a:cxn ang="0">
                  <a:pos x="T8" y="T9"/>
                </a:cxn>
              </a:cxnLst>
              <a:rect l="0" t="0" r="r" b="b"/>
              <a:pathLst>
                <a:path w="40" h="41">
                  <a:moveTo>
                    <a:pt x="23" y="39"/>
                  </a:moveTo>
                  <a:cubicBezTo>
                    <a:pt x="33" y="38"/>
                    <a:pt x="40" y="29"/>
                    <a:pt x="39" y="18"/>
                  </a:cubicBezTo>
                  <a:cubicBezTo>
                    <a:pt x="38" y="8"/>
                    <a:pt x="28" y="0"/>
                    <a:pt x="18" y="2"/>
                  </a:cubicBezTo>
                  <a:cubicBezTo>
                    <a:pt x="8" y="3"/>
                    <a:pt x="0" y="12"/>
                    <a:pt x="1" y="23"/>
                  </a:cubicBezTo>
                  <a:cubicBezTo>
                    <a:pt x="3" y="33"/>
                    <a:pt x="12" y="41"/>
                    <a:pt x="23" y="39"/>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5" name="Freeform 141"/>
            <p:cNvSpPr>
              <a:spLocks noEditPoints="1"/>
            </p:cNvSpPr>
            <p:nvPr/>
          </p:nvSpPr>
          <p:spPr bwMode="auto">
            <a:xfrm>
              <a:off x="2836068" y="2525512"/>
              <a:ext cx="234553" cy="138113"/>
            </a:xfrm>
            <a:custGeom>
              <a:avLst/>
              <a:gdLst>
                <a:gd name="T0" fmla="*/ 87 w 91"/>
                <a:gd name="T1" fmla="*/ 16 h 54"/>
                <a:gd name="T2" fmla="*/ 87 w 91"/>
                <a:gd name="T3" fmla="*/ 15 h 54"/>
                <a:gd name="T4" fmla="*/ 87 w 91"/>
                <a:gd name="T5" fmla="*/ 15 h 54"/>
                <a:gd name="T6" fmla="*/ 52 w 91"/>
                <a:gd name="T7" fmla="*/ 0 h 54"/>
                <a:gd name="T8" fmla="*/ 51 w 91"/>
                <a:gd name="T9" fmla="*/ 0 h 54"/>
                <a:gd name="T10" fmla="*/ 38 w 91"/>
                <a:gd name="T11" fmla="*/ 2 h 54"/>
                <a:gd name="T12" fmla="*/ 3 w 91"/>
                <a:gd name="T13" fmla="*/ 28 h 54"/>
                <a:gd name="T14" fmla="*/ 6 w 91"/>
                <a:gd name="T15" fmla="*/ 54 h 54"/>
                <a:gd name="T16" fmla="*/ 24 w 91"/>
                <a:gd name="T17" fmla="*/ 52 h 54"/>
                <a:gd name="T18" fmla="*/ 22 w 91"/>
                <a:gd name="T19" fmla="*/ 38 h 54"/>
                <a:gd name="T20" fmla="*/ 25 w 91"/>
                <a:gd name="T21" fmla="*/ 37 h 54"/>
                <a:gd name="T22" fmla="*/ 27 w 91"/>
                <a:gd name="T23" fmla="*/ 51 h 54"/>
                <a:gd name="T24" fmla="*/ 71 w 91"/>
                <a:gd name="T25" fmla="*/ 46 h 54"/>
                <a:gd name="T26" fmla="*/ 69 w 91"/>
                <a:gd name="T27" fmla="*/ 32 h 54"/>
                <a:gd name="T28" fmla="*/ 72 w 91"/>
                <a:gd name="T29" fmla="*/ 32 h 54"/>
                <a:gd name="T30" fmla="*/ 73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8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5"/>
                    <a:pt x="87" y="15"/>
                  </a:cubicBezTo>
                  <a:cubicBezTo>
                    <a:pt x="87" y="15"/>
                    <a:pt x="87" y="15"/>
                    <a:pt x="87" y="15"/>
                  </a:cubicBezTo>
                  <a:cubicBezTo>
                    <a:pt x="83" y="1"/>
                    <a:pt x="62" y="0"/>
                    <a:pt x="52" y="0"/>
                  </a:cubicBezTo>
                  <a:cubicBezTo>
                    <a:pt x="52" y="0"/>
                    <a:pt x="51" y="0"/>
                    <a:pt x="51" y="0"/>
                  </a:cubicBezTo>
                  <a:cubicBezTo>
                    <a:pt x="38" y="2"/>
                    <a:pt x="38" y="2"/>
                    <a:pt x="38" y="2"/>
                  </a:cubicBezTo>
                  <a:cubicBezTo>
                    <a:pt x="38" y="2"/>
                    <a:pt x="0" y="4"/>
                    <a:pt x="3" y="28"/>
                  </a:cubicBezTo>
                  <a:cubicBezTo>
                    <a:pt x="6" y="54"/>
                    <a:pt x="6" y="54"/>
                    <a:pt x="6" y="54"/>
                  </a:cubicBezTo>
                  <a:cubicBezTo>
                    <a:pt x="24" y="52"/>
                    <a:pt x="24" y="52"/>
                    <a:pt x="24" y="52"/>
                  </a:cubicBezTo>
                  <a:cubicBezTo>
                    <a:pt x="22" y="38"/>
                    <a:pt x="22" y="38"/>
                    <a:pt x="22" y="38"/>
                  </a:cubicBezTo>
                  <a:cubicBezTo>
                    <a:pt x="25" y="37"/>
                    <a:pt x="25" y="37"/>
                    <a:pt x="25" y="37"/>
                  </a:cubicBezTo>
                  <a:cubicBezTo>
                    <a:pt x="27" y="51"/>
                    <a:pt x="27" y="51"/>
                    <a:pt x="27" y="51"/>
                  </a:cubicBezTo>
                  <a:cubicBezTo>
                    <a:pt x="71" y="46"/>
                    <a:pt x="71" y="46"/>
                    <a:pt x="71" y="46"/>
                  </a:cubicBezTo>
                  <a:cubicBezTo>
                    <a:pt x="69" y="32"/>
                    <a:pt x="69" y="32"/>
                    <a:pt x="69" y="32"/>
                  </a:cubicBezTo>
                  <a:cubicBezTo>
                    <a:pt x="72" y="32"/>
                    <a:pt x="72" y="32"/>
                    <a:pt x="72" y="32"/>
                  </a:cubicBezTo>
                  <a:cubicBezTo>
                    <a:pt x="73" y="46"/>
                    <a:pt x="73" y="46"/>
                    <a:pt x="73" y="46"/>
                  </a:cubicBezTo>
                  <a:cubicBezTo>
                    <a:pt x="91" y="44"/>
                    <a:pt x="91" y="44"/>
                    <a:pt x="91" y="44"/>
                  </a:cubicBezTo>
                  <a:cubicBezTo>
                    <a:pt x="87" y="17"/>
                    <a:pt x="87" y="17"/>
                    <a:pt x="87" y="17"/>
                  </a:cubicBezTo>
                  <a:cubicBezTo>
                    <a:pt x="87" y="16"/>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8" y="18"/>
                    <a:pt x="38" y="16"/>
                  </a:cubicBezTo>
                  <a:cubicBezTo>
                    <a:pt x="38" y="12"/>
                    <a:pt x="40" y="9"/>
                    <a:pt x="44" y="9"/>
                  </a:cubicBezTo>
                  <a:cubicBezTo>
                    <a:pt x="47" y="8"/>
                    <a:pt x="50" y="11"/>
                    <a:pt x="51" y="14"/>
                  </a:cubicBezTo>
                  <a:cubicBezTo>
                    <a:pt x="51" y="16"/>
                    <a:pt x="50" y="19"/>
                    <a:pt x="48" y="20"/>
                  </a:cubicBezTo>
                  <a:lnTo>
                    <a:pt x="53" y="40"/>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6" name="Freeform 142"/>
            <p:cNvSpPr/>
            <p:nvPr/>
          </p:nvSpPr>
          <p:spPr bwMode="auto">
            <a:xfrm>
              <a:off x="1996678" y="1832569"/>
              <a:ext cx="54769" cy="108347"/>
            </a:xfrm>
            <a:custGeom>
              <a:avLst/>
              <a:gdLst>
                <a:gd name="T0" fmla="*/ 5 w 21"/>
                <a:gd name="T1" fmla="*/ 1 h 42"/>
                <a:gd name="T2" fmla="*/ 5 w 21"/>
                <a:gd name="T3" fmla="*/ 3 h 42"/>
                <a:gd name="T4" fmla="*/ 6 w 21"/>
                <a:gd name="T5" fmla="*/ 4 h 42"/>
                <a:gd name="T6" fmla="*/ 6 w 21"/>
                <a:gd name="T7" fmla="*/ 4 h 42"/>
                <a:gd name="T8" fmla="*/ 6 w 21"/>
                <a:gd name="T9" fmla="*/ 7 h 42"/>
                <a:gd name="T10" fmla="*/ 6 w 21"/>
                <a:gd name="T11" fmla="*/ 7 h 42"/>
                <a:gd name="T12" fmla="*/ 0 w 21"/>
                <a:gd name="T13" fmla="*/ 16 h 42"/>
                <a:gd name="T14" fmla="*/ 2 w 21"/>
                <a:gd name="T15" fmla="*/ 42 h 42"/>
                <a:gd name="T16" fmla="*/ 7 w 21"/>
                <a:gd name="T17" fmla="*/ 31 h 42"/>
                <a:gd name="T18" fmla="*/ 15 w 21"/>
                <a:gd name="T19" fmla="*/ 24 h 42"/>
                <a:gd name="T20" fmla="*/ 15 w 21"/>
                <a:gd name="T21" fmla="*/ 24 h 42"/>
                <a:gd name="T22" fmla="*/ 15 w 21"/>
                <a:gd name="T23" fmla="*/ 24 h 42"/>
                <a:gd name="T24" fmla="*/ 17 w 21"/>
                <a:gd name="T25" fmla="*/ 24 h 42"/>
                <a:gd name="T26" fmla="*/ 17 w 21"/>
                <a:gd name="T27" fmla="*/ 24 h 42"/>
                <a:gd name="T28" fmla="*/ 18 w 21"/>
                <a:gd name="T29" fmla="*/ 27 h 42"/>
                <a:gd name="T30" fmla="*/ 18 w 21"/>
                <a:gd name="T31" fmla="*/ 27 h 42"/>
                <a:gd name="T32" fmla="*/ 18 w 21"/>
                <a:gd name="T33" fmla="*/ 27 h 42"/>
                <a:gd name="T34" fmla="*/ 19 w 21"/>
                <a:gd name="T35" fmla="*/ 27 h 42"/>
                <a:gd name="T36" fmla="*/ 20 w 21"/>
                <a:gd name="T37" fmla="*/ 28 h 42"/>
                <a:gd name="T38" fmla="*/ 21 w 21"/>
                <a:gd name="T39" fmla="*/ 26 h 42"/>
                <a:gd name="T40" fmla="*/ 19 w 21"/>
                <a:gd name="T41" fmla="*/ 10 h 42"/>
                <a:gd name="T42" fmla="*/ 6 w 21"/>
                <a:gd name="T43" fmla="*/ 1 h 42"/>
                <a:gd name="T44" fmla="*/ 6 w 21"/>
                <a:gd name="T45" fmla="*/ 1 h 42"/>
                <a:gd name="T46" fmla="*/ 5 w 21"/>
                <a:gd name="T47"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2">
                  <a:moveTo>
                    <a:pt x="5" y="1"/>
                  </a:moveTo>
                  <a:cubicBezTo>
                    <a:pt x="5" y="2"/>
                    <a:pt x="5" y="3"/>
                    <a:pt x="5" y="3"/>
                  </a:cubicBezTo>
                  <a:cubicBezTo>
                    <a:pt x="6" y="4"/>
                    <a:pt x="6" y="4"/>
                    <a:pt x="6" y="4"/>
                  </a:cubicBezTo>
                  <a:cubicBezTo>
                    <a:pt x="6" y="4"/>
                    <a:pt x="6" y="4"/>
                    <a:pt x="6" y="4"/>
                  </a:cubicBezTo>
                  <a:cubicBezTo>
                    <a:pt x="7" y="6"/>
                    <a:pt x="6" y="7"/>
                    <a:pt x="6" y="7"/>
                  </a:cubicBezTo>
                  <a:cubicBezTo>
                    <a:pt x="6" y="7"/>
                    <a:pt x="6" y="7"/>
                    <a:pt x="6" y="7"/>
                  </a:cubicBezTo>
                  <a:cubicBezTo>
                    <a:pt x="4" y="9"/>
                    <a:pt x="1" y="12"/>
                    <a:pt x="0" y="16"/>
                  </a:cubicBezTo>
                  <a:cubicBezTo>
                    <a:pt x="2" y="42"/>
                    <a:pt x="2" y="42"/>
                    <a:pt x="2" y="42"/>
                  </a:cubicBezTo>
                  <a:cubicBezTo>
                    <a:pt x="2" y="42"/>
                    <a:pt x="3" y="34"/>
                    <a:pt x="7" y="31"/>
                  </a:cubicBezTo>
                  <a:cubicBezTo>
                    <a:pt x="10" y="28"/>
                    <a:pt x="13" y="25"/>
                    <a:pt x="15" y="24"/>
                  </a:cubicBezTo>
                  <a:cubicBezTo>
                    <a:pt x="15" y="24"/>
                    <a:pt x="15" y="24"/>
                    <a:pt x="15" y="24"/>
                  </a:cubicBezTo>
                  <a:cubicBezTo>
                    <a:pt x="15" y="24"/>
                    <a:pt x="15" y="24"/>
                    <a:pt x="15" y="24"/>
                  </a:cubicBezTo>
                  <a:cubicBezTo>
                    <a:pt x="15" y="24"/>
                    <a:pt x="16" y="23"/>
                    <a:pt x="17" y="24"/>
                  </a:cubicBezTo>
                  <a:cubicBezTo>
                    <a:pt x="17" y="24"/>
                    <a:pt x="17" y="24"/>
                    <a:pt x="17" y="24"/>
                  </a:cubicBezTo>
                  <a:cubicBezTo>
                    <a:pt x="18" y="27"/>
                    <a:pt x="18" y="27"/>
                    <a:pt x="18" y="27"/>
                  </a:cubicBezTo>
                  <a:cubicBezTo>
                    <a:pt x="18" y="27"/>
                    <a:pt x="18" y="27"/>
                    <a:pt x="18" y="27"/>
                  </a:cubicBezTo>
                  <a:cubicBezTo>
                    <a:pt x="18" y="27"/>
                    <a:pt x="18" y="27"/>
                    <a:pt x="18" y="27"/>
                  </a:cubicBezTo>
                  <a:cubicBezTo>
                    <a:pt x="19" y="27"/>
                    <a:pt x="19" y="27"/>
                    <a:pt x="19" y="27"/>
                  </a:cubicBezTo>
                  <a:cubicBezTo>
                    <a:pt x="19" y="27"/>
                    <a:pt x="19" y="28"/>
                    <a:pt x="20" y="28"/>
                  </a:cubicBezTo>
                  <a:cubicBezTo>
                    <a:pt x="20" y="27"/>
                    <a:pt x="21" y="27"/>
                    <a:pt x="21" y="26"/>
                  </a:cubicBezTo>
                  <a:cubicBezTo>
                    <a:pt x="19" y="10"/>
                    <a:pt x="19" y="10"/>
                    <a:pt x="19" y="10"/>
                  </a:cubicBezTo>
                  <a:cubicBezTo>
                    <a:pt x="6" y="1"/>
                    <a:pt x="6" y="1"/>
                    <a:pt x="6" y="1"/>
                  </a:cubicBezTo>
                  <a:cubicBezTo>
                    <a:pt x="6" y="1"/>
                    <a:pt x="6" y="1"/>
                    <a:pt x="6" y="1"/>
                  </a:cubicBezTo>
                  <a:cubicBezTo>
                    <a:pt x="6" y="0"/>
                    <a:pt x="5" y="0"/>
                    <a:pt x="5" y="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7" name="Freeform 143"/>
            <p:cNvSpPr/>
            <p:nvPr/>
          </p:nvSpPr>
          <p:spPr bwMode="auto">
            <a:xfrm>
              <a:off x="2005012" y="1923056"/>
              <a:ext cx="55959" cy="82154"/>
            </a:xfrm>
            <a:custGeom>
              <a:avLst/>
              <a:gdLst>
                <a:gd name="T0" fmla="*/ 19 w 22"/>
                <a:gd name="T1" fmla="*/ 31 h 32"/>
                <a:gd name="T2" fmla="*/ 22 w 22"/>
                <a:gd name="T3" fmla="*/ 30 h 32"/>
                <a:gd name="T4" fmla="*/ 20 w 22"/>
                <a:gd name="T5" fmla="*/ 11 h 32"/>
                <a:gd name="T6" fmla="*/ 20 w 22"/>
                <a:gd name="T7" fmla="*/ 11 h 32"/>
                <a:gd name="T8" fmla="*/ 19 w 22"/>
                <a:gd name="T9" fmla="*/ 8 h 32"/>
                <a:gd name="T10" fmla="*/ 7 w 22"/>
                <a:gd name="T11" fmla="*/ 0 h 32"/>
                <a:gd name="T12" fmla="*/ 2 w 22"/>
                <a:gd name="T13" fmla="*/ 8 h 32"/>
                <a:gd name="T14" fmla="*/ 7 w 22"/>
                <a:gd name="T15" fmla="*/ 23 h 32"/>
                <a:gd name="T16" fmla="*/ 19 w 22"/>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2">
                  <a:moveTo>
                    <a:pt x="19" y="31"/>
                  </a:moveTo>
                  <a:cubicBezTo>
                    <a:pt x="19" y="31"/>
                    <a:pt x="22" y="32"/>
                    <a:pt x="22" y="30"/>
                  </a:cubicBezTo>
                  <a:cubicBezTo>
                    <a:pt x="20" y="11"/>
                    <a:pt x="20" y="11"/>
                    <a:pt x="20" y="11"/>
                  </a:cubicBezTo>
                  <a:cubicBezTo>
                    <a:pt x="20" y="11"/>
                    <a:pt x="20" y="11"/>
                    <a:pt x="20" y="11"/>
                  </a:cubicBezTo>
                  <a:cubicBezTo>
                    <a:pt x="20" y="11"/>
                    <a:pt x="20" y="8"/>
                    <a:pt x="19" y="8"/>
                  </a:cubicBezTo>
                  <a:cubicBezTo>
                    <a:pt x="7" y="0"/>
                    <a:pt x="7" y="0"/>
                    <a:pt x="7" y="0"/>
                  </a:cubicBezTo>
                  <a:cubicBezTo>
                    <a:pt x="3" y="4"/>
                    <a:pt x="2" y="8"/>
                    <a:pt x="2" y="8"/>
                  </a:cubicBezTo>
                  <a:cubicBezTo>
                    <a:pt x="0" y="18"/>
                    <a:pt x="7" y="23"/>
                    <a:pt x="7" y="23"/>
                  </a:cubicBezTo>
                  <a:cubicBezTo>
                    <a:pt x="19" y="31"/>
                    <a:pt x="19" y="31"/>
                    <a:pt x="19" y="3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8" name="Freeform 144"/>
            <p:cNvSpPr/>
            <p:nvPr/>
          </p:nvSpPr>
          <p:spPr bwMode="auto">
            <a:xfrm>
              <a:off x="2171700" y="1879003"/>
              <a:ext cx="54769" cy="104775"/>
            </a:xfrm>
            <a:custGeom>
              <a:avLst/>
              <a:gdLst>
                <a:gd name="T0" fmla="*/ 15 w 21"/>
                <a:gd name="T1" fmla="*/ 41 h 41"/>
                <a:gd name="T2" fmla="*/ 15 w 21"/>
                <a:gd name="T3" fmla="*/ 39 h 41"/>
                <a:gd name="T4" fmla="*/ 14 w 21"/>
                <a:gd name="T5" fmla="*/ 37 h 41"/>
                <a:gd name="T6" fmla="*/ 14 w 21"/>
                <a:gd name="T7" fmla="*/ 37 h 41"/>
                <a:gd name="T8" fmla="*/ 15 w 21"/>
                <a:gd name="T9" fmla="*/ 34 h 41"/>
                <a:gd name="T10" fmla="*/ 15 w 21"/>
                <a:gd name="T11" fmla="*/ 34 h 41"/>
                <a:gd name="T12" fmla="*/ 21 w 21"/>
                <a:gd name="T13" fmla="*/ 25 h 41"/>
                <a:gd name="T14" fmla="*/ 18 w 21"/>
                <a:gd name="T15" fmla="*/ 0 h 41"/>
                <a:gd name="T16" fmla="*/ 13 w 21"/>
                <a:gd name="T17" fmla="*/ 11 h 41"/>
                <a:gd name="T18" fmla="*/ 6 w 21"/>
                <a:gd name="T19" fmla="*/ 18 h 41"/>
                <a:gd name="T20" fmla="*/ 6 w 21"/>
                <a:gd name="T21" fmla="*/ 18 h 41"/>
                <a:gd name="T22" fmla="*/ 6 w 21"/>
                <a:gd name="T23" fmla="*/ 18 h 41"/>
                <a:gd name="T24" fmla="*/ 3 w 21"/>
                <a:gd name="T25" fmla="*/ 17 h 41"/>
                <a:gd name="T26" fmla="*/ 3 w 21"/>
                <a:gd name="T27" fmla="*/ 17 h 41"/>
                <a:gd name="T28" fmla="*/ 2 w 21"/>
                <a:gd name="T29" fmla="*/ 15 h 41"/>
                <a:gd name="T30" fmla="*/ 2 w 21"/>
                <a:gd name="T31" fmla="*/ 15 h 41"/>
                <a:gd name="T32" fmla="*/ 2 w 21"/>
                <a:gd name="T33" fmla="*/ 15 h 41"/>
                <a:gd name="T34" fmla="*/ 2 w 21"/>
                <a:gd name="T35" fmla="*/ 15 h 41"/>
                <a:gd name="T36" fmla="*/ 1 w 21"/>
                <a:gd name="T37" fmla="*/ 14 h 41"/>
                <a:gd name="T38" fmla="*/ 0 w 21"/>
                <a:gd name="T39" fmla="*/ 16 h 41"/>
                <a:gd name="T40" fmla="*/ 1 w 21"/>
                <a:gd name="T41" fmla="*/ 32 h 41"/>
                <a:gd name="T42" fmla="*/ 14 w 21"/>
                <a:gd name="T43" fmla="*/ 41 h 41"/>
                <a:gd name="T44" fmla="*/ 14 w 21"/>
                <a:gd name="T45" fmla="*/ 41 h 41"/>
                <a:gd name="T46" fmla="*/ 15 w 21"/>
                <a:gd name="T4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1">
                  <a:moveTo>
                    <a:pt x="15" y="41"/>
                  </a:moveTo>
                  <a:cubicBezTo>
                    <a:pt x="16" y="40"/>
                    <a:pt x="15" y="39"/>
                    <a:pt x="15" y="39"/>
                  </a:cubicBezTo>
                  <a:cubicBezTo>
                    <a:pt x="14" y="37"/>
                    <a:pt x="14" y="37"/>
                    <a:pt x="14" y="37"/>
                  </a:cubicBezTo>
                  <a:cubicBezTo>
                    <a:pt x="14" y="37"/>
                    <a:pt x="14" y="37"/>
                    <a:pt x="14" y="37"/>
                  </a:cubicBezTo>
                  <a:cubicBezTo>
                    <a:pt x="14" y="35"/>
                    <a:pt x="15" y="34"/>
                    <a:pt x="15" y="34"/>
                  </a:cubicBezTo>
                  <a:cubicBezTo>
                    <a:pt x="15" y="34"/>
                    <a:pt x="15" y="34"/>
                    <a:pt x="15" y="34"/>
                  </a:cubicBezTo>
                  <a:cubicBezTo>
                    <a:pt x="17" y="33"/>
                    <a:pt x="20" y="30"/>
                    <a:pt x="21" y="25"/>
                  </a:cubicBezTo>
                  <a:cubicBezTo>
                    <a:pt x="18" y="0"/>
                    <a:pt x="18" y="0"/>
                    <a:pt x="18" y="0"/>
                  </a:cubicBezTo>
                  <a:cubicBezTo>
                    <a:pt x="18" y="0"/>
                    <a:pt x="17" y="7"/>
                    <a:pt x="13" y="11"/>
                  </a:cubicBezTo>
                  <a:cubicBezTo>
                    <a:pt x="10" y="14"/>
                    <a:pt x="7" y="16"/>
                    <a:pt x="6" y="18"/>
                  </a:cubicBezTo>
                  <a:cubicBezTo>
                    <a:pt x="6" y="18"/>
                    <a:pt x="6" y="18"/>
                    <a:pt x="6" y="18"/>
                  </a:cubicBezTo>
                  <a:cubicBezTo>
                    <a:pt x="6" y="18"/>
                    <a:pt x="6" y="18"/>
                    <a:pt x="6" y="18"/>
                  </a:cubicBezTo>
                  <a:cubicBezTo>
                    <a:pt x="5" y="18"/>
                    <a:pt x="4" y="18"/>
                    <a:pt x="3" y="17"/>
                  </a:cubicBezTo>
                  <a:cubicBezTo>
                    <a:pt x="3" y="17"/>
                    <a:pt x="3" y="17"/>
                    <a:pt x="3" y="17"/>
                  </a:cubicBezTo>
                  <a:cubicBezTo>
                    <a:pt x="2" y="15"/>
                    <a:pt x="2" y="15"/>
                    <a:pt x="2" y="15"/>
                  </a:cubicBezTo>
                  <a:cubicBezTo>
                    <a:pt x="2" y="15"/>
                    <a:pt x="2" y="15"/>
                    <a:pt x="2" y="15"/>
                  </a:cubicBezTo>
                  <a:cubicBezTo>
                    <a:pt x="2" y="15"/>
                    <a:pt x="2" y="15"/>
                    <a:pt x="2" y="15"/>
                  </a:cubicBezTo>
                  <a:cubicBezTo>
                    <a:pt x="2" y="15"/>
                    <a:pt x="2" y="15"/>
                    <a:pt x="2" y="15"/>
                  </a:cubicBezTo>
                  <a:cubicBezTo>
                    <a:pt x="2" y="14"/>
                    <a:pt x="1" y="14"/>
                    <a:pt x="1" y="14"/>
                  </a:cubicBezTo>
                  <a:cubicBezTo>
                    <a:pt x="0" y="14"/>
                    <a:pt x="0" y="15"/>
                    <a:pt x="0" y="16"/>
                  </a:cubicBezTo>
                  <a:cubicBezTo>
                    <a:pt x="1" y="32"/>
                    <a:pt x="1" y="32"/>
                    <a:pt x="1" y="32"/>
                  </a:cubicBezTo>
                  <a:cubicBezTo>
                    <a:pt x="14" y="41"/>
                    <a:pt x="14" y="41"/>
                    <a:pt x="14" y="41"/>
                  </a:cubicBezTo>
                  <a:cubicBezTo>
                    <a:pt x="14" y="41"/>
                    <a:pt x="14" y="41"/>
                    <a:pt x="14" y="41"/>
                  </a:cubicBezTo>
                  <a:cubicBezTo>
                    <a:pt x="15" y="41"/>
                    <a:pt x="15" y="41"/>
                    <a:pt x="15" y="41"/>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299" name="Freeform 145"/>
            <p:cNvSpPr/>
            <p:nvPr/>
          </p:nvSpPr>
          <p:spPr bwMode="auto">
            <a:xfrm>
              <a:off x="2159793" y="1812328"/>
              <a:ext cx="55959" cy="84535"/>
            </a:xfrm>
            <a:custGeom>
              <a:avLst/>
              <a:gdLst>
                <a:gd name="T0" fmla="*/ 3 w 22"/>
                <a:gd name="T1" fmla="*/ 2 h 33"/>
                <a:gd name="T2" fmla="*/ 0 w 22"/>
                <a:gd name="T3" fmla="*/ 3 h 33"/>
                <a:gd name="T4" fmla="*/ 2 w 22"/>
                <a:gd name="T5" fmla="*/ 22 h 33"/>
                <a:gd name="T6" fmla="*/ 2 w 22"/>
                <a:gd name="T7" fmla="*/ 22 h 33"/>
                <a:gd name="T8" fmla="*/ 4 w 22"/>
                <a:gd name="T9" fmla="*/ 25 h 33"/>
                <a:gd name="T10" fmla="*/ 16 w 22"/>
                <a:gd name="T11" fmla="*/ 33 h 33"/>
                <a:gd name="T12" fmla="*/ 20 w 22"/>
                <a:gd name="T13" fmla="*/ 25 h 33"/>
                <a:gd name="T14" fmla="*/ 16 w 22"/>
                <a:gd name="T15" fmla="*/ 9 h 33"/>
                <a:gd name="T16" fmla="*/ 3 w 22"/>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3" y="2"/>
                  </a:moveTo>
                  <a:cubicBezTo>
                    <a:pt x="3" y="2"/>
                    <a:pt x="0" y="0"/>
                    <a:pt x="0" y="3"/>
                  </a:cubicBezTo>
                  <a:cubicBezTo>
                    <a:pt x="2" y="22"/>
                    <a:pt x="2" y="22"/>
                    <a:pt x="2" y="22"/>
                  </a:cubicBezTo>
                  <a:cubicBezTo>
                    <a:pt x="2" y="22"/>
                    <a:pt x="2" y="22"/>
                    <a:pt x="2" y="22"/>
                  </a:cubicBezTo>
                  <a:cubicBezTo>
                    <a:pt x="2" y="22"/>
                    <a:pt x="3" y="24"/>
                    <a:pt x="4" y="25"/>
                  </a:cubicBezTo>
                  <a:cubicBezTo>
                    <a:pt x="16" y="33"/>
                    <a:pt x="16" y="33"/>
                    <a:pt x="16" y="33"/>
                  </a:cubicBezTo>
                  <a:cubicBezTo>
                    <a:pt x="20" y="28"/>
                    <a:pt x="20" y="25"/>
                    <a:pt x="20" y="25"/>
                  </a:cubicBezTo>
                  <a:cubicBezTo>
                    <a:pt x="22" y="15"/>
                    <a:pt x="16" y="9"/>
                    <a:pt x="16" y="9"/>
                  </a:cubicBezTo>
                  <a:cubicBezTo>
                    <a:pt x="3" y="2"/>
                    <a:pt x="3" y="2"/>
                    <a:pt x="3" y="2"/>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0" name="Freeform 146"/>
            <p:cNvSpPr>
              <a:spLocks noEditPoints="1"/>
            </p:cNvSpPr>
            <p:nvPr/>
          </p:nvSpPr>
          <p:spPr bwMode="auto">
            <a:xfrm>
              <a:off x="2053828" y="1790896"/>
              <a:ext cx="97631" cy="101204"/>
            </a:xfrm>
            <a:custGeom>
              <a:avLst/>
              <a:gdLst>
                <a:gd name="T0" fmla="*/ 17 w 38"/>
                <a:gd name="T1" fmla="*/ 1 h 39"/>
                <a:gd name="T2" fmla="*/ 1 w 38"/>
                <a:gd name="T3" fmla="*/ 22 h 39"/>
                <a:gd name="T4" fmla="*/ 21 w 38"/>
                <a:gd name="T5" fmla="*/ 38 h 39"/>
                <a:gd name="T6" fmla="*/ 37 w 38"/>
                <a:gd name="T7" fmla="*/ 17 h 39"/>
                <a:gd name="T8" fmla="*/ 17 w 38"/>
                <a:gd name="T9" fmla="*/ 1 h 39"/>
                <a:gd name="T10" fmla="*/ 21 w 38"/>
                <a:gd name="T11" fmla="*/ 34 h 39"/>
                <a:gd name="T12" fmla="*/ 5 w 38"/>
                <a:gd name="T13" fmla="*/ 21 h 39"/>
                <a:gd name="T14" fmla="*/ 17 w 38"/>
                <a:gd name="T15" fmla="*/ 5 h 39"/>
                <a:gd name="T16" fmla="*/ 33 w 38"/>
                <a:gd name="T17" fmla="*/ 18 h 39"/>
                <a:gd name="T18" fmla="*/ 21 w 38"/>
                <a:gd name="T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7" y="1"/>
                  </a:moveTo>
                  <a:cubicBezTo>
                    <a:pt x="7" y="3"/>
                    <a:pt x="0" y="12"/>
                    <a:pt x="1" y="22"/>
                  </a:cubicBezTo>
                  <a:cubicBezTo>
                    <a:pt x="2" y="32"/>
                    <a:pt x="11" y="39"/>
                    <a:pt x="21" y="38"/>
                  </a:cubicBezTo>
                  <a:cubicBezTo>
                    <a:pt x="31" y="36"/>
                    <a:pt x="38" y="27"/>
                    <a:pt x="37" y="17"/>
                  </a:cubicBezTo>
                  <a:cubicBezTo>
                    <a:pt x="36" y="7"/>
                    <a:pt x="27" y="0"/>
                    <a:pt x="17" y="1"/>
                  </a:cubicBezTo>
                  <a:close/>
                  <a:moveTo>
                    <a:pt x="21" y="34"/>
                  </a:moveTo>
                  <a:cubicBezTo>
                    <a:pt x="13" y="35"/>
                    <a:pt x="5" y="29"/>
                    <a:pt x="5" y="21"/>
                  </a:cubicBezTo>
                  <a:cubicBezTo>
                    <a:pt x="4" y="13"/>
                    <a:pt x="9" y="6"/>
                    <a:pt x="17" y="5"/>
                  </a:cubicBezTo>
                  <a:cubicBezTo>
                    <a:pt x="25" y="4"/>
                    <a:pt x="33" y="10"/>
                    <a:pt x="33" y="18"/>
                  </a:cubicBezTo>
                  <a:cubicBezTo>
                    <a:pt x="34" y="26"/>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1" name="Freeform 147"/>
            <p:cNvSpPr>
              <a:spLocks noEditPoints="1"/>
            </p:cNvSpPr>
            <p:nvPr/>
          </p:nvSpPr>
          <p:spPr bwMode="auto">
            <a:xfrm>
              <a:off x="2087165" y="1808757"/>
              <a:ext cx="33338" cy="64294"/>
            </a:xfrm>
            <a:custGeom>
              <a:avLst/>
              <a:gdLst>
                <a:gd name="T0" fmla="*/ 9 w 13"/>
                <a:gd name="T1" fmla="*/ 11 h 25"/>
                <a:gd name="T2" fmla="*/ 8 w 13"/>
                <a:gd name="T3" fmla="*/ 6 h 25"/>
                <a:gd name="T4" fmla="*/ 8 w 13"/>
                <a:gd name="T5" fmla="*/ 6 h 25"/>
                <a:gd name="T6" fmla="*/ 10 w 13"/>
                <a:gd name="T7" fmla="*/ 6 h 25"/>
                <a:gd name="T8" fmla="*/ 10 w 13"/>
                <a:gd name="T9" fmla="*/ 6 h 25"/>
                <a:gd name="T10" fmla="*/ 10 w 13"/>
                <a:gd name="T11" fmla="*/ 5 h 25"/>
                <a:gd name="T12" fmla="*/ 10 w 13"/>
                <a:gd name="T13" fmla="*/ 4 h 25"/>
                <a:gd name="T14" fmla="*/ 10 w 13"/>
                <a:gd name="T15" fmla="*/ 3 h 25"/>
                <a:gd name="T16" fmla="*/ 10 w 13"/>
                <a:gd name="T17" fmla="*/ 3 h 25"/>
                <a:gd name="T18" fmla="*/ 9 w 13"/>
                <a:gd name="T19" fmla="*/ 3 h 25"/>
                <a:gd name="T20" fmla="*/ 8 w 13"/>
                <a:gd name="T21" fmla="*/ 3 h 25"/>
                <a:gd name="T22" fmla="*/ 7 w 13"/>
                <a:gd name="T23" fmla="*/ 1 h 25"/>
                <a:gd name="T24" fmla="*/ 7 w 13"/>
                <a:gd name="T25" fmla="*/ 0 h 25"/>
                <a:gd name="T26" fmla="*/ 6 w 13"/>
                <a:gd name="T27" fmla="*/ 1 h 25"/>
                <a:gd name="T28" fmla="*/ 6 w 13"/>
                <a:gd name="T29" fmla="*/ 3 h 25"/>
                <a:gd name="T30" fmla="*/ 6 w 13"/>
                <a:gd name="T31" fmla="*/ 3 h 25"/>
                <a:gd name="T32" fmla="*/ 5 w 13"/>
                <a:gd name="T33" fmla="*/ 4 h 25"/>
                <a:gd name="T34" fmla="*/ 4 w 13"/>
                <a:gd name="T35" fmla="*/ 1 h 25"/>
                <a:gd name="T36" fmla="*/ 3 w 13"/>
                <a:gd name="T37" fmla="*/ 1 h 25"/>
                <a:gd name="T38" fmla="*/ 3 w 13"/>
                <a:gd name="T39" fmla="*/ 2 h 25"/>
                <a:gd name="T40" fmla="*/ 3 w 13"/>
                <a:gd name="T41" fmla="*/ 4 h 25"/>
                <a:gd name="T42" fmla="*/ 1 w 13"/>
                <a:gd name="T43" fmla="*/ 5 h 25"/>
                <a:gd name="T44" fmla="*/ 0 w 13"/>
                <a:gd name="T45" fmla="*/ 7 h 25"/>
                <a:gd name="T46" fmla="*/ 0 w 13"/>
                <a:gd name="T47" fmla="*/ 9 h 25"/>
                <a:gd name="T48" fmla="*/ 1 w 13"/>
                <a:gd name="T49" fmla="*/ 11 h 25"/>
                <a:gd name="T50" fmla="*/ 2 w 13"/>
                <a:gd name="T51" fmla="*/ 12 h 25"/>
                <a:gd name="T52" fmla="*/ 4 w 13"/>
                <a:gd name="T53" fmla="*/ 13 h 25"/>
                <a:gd name="T54" fmla="*/ 4 w 13"/>
                <a:gd name="T55" fmla="*/ 13 h 25"/>
                <a:gd name="T56" fmla="*/ 5 w 13"/>
                <a:gd name="T57" fmla="*/ 18 h 25"/>
                <a:gd name="T58" fmla="*/ 3 w 13"/>
                <a:gd name="T59" fmla="*/ 18 h 25"/>
                <a:gd name="T60" fmla="*/ 2 w 13"/>
                <a:gd name="T61" fmla="*/ 18 h 25"/>
                <a:gd name="T62" fmla="*/ 1 w 13"/>
                <a:gd name="T63" fmla="*/ 18 h 25"/>
                <a:gd name="T64" fmla="*/ 1 w 13"/>
                <a:gd name="T65" fmla="*/ 19 h 25"/>
                <a:gd name="T66" fmla="*/ 1 w 13"/>
                <a:gd name="T67" fmla="*/ 20 h 25"/>
                <a:gd name="T68" fmla="*/ 1 w 13"/>
                <a:gd name="T69" fmla="*/ 21 h 25"/>
                <a:gd name="T70" fmla="*/ 3 w 13"/>
                <a:gd name="T71" fmla="*/ 21 h 25"/>
                <a:gd name="T72" fmla="*/ 5 w 13"/>
                <a:gd name="T73" fmla="*/ 21 h 25"/>
                <a:gd name="T74" fmla="*/ 6 w 13"/>
                <a:gd name="T75" fmla="*/ 24 h 25"/>
                <a:gd name="T76" fmla="*/ 6 w 13"/>
                <a:gd name="T77" fmla="*/ 25 h 25"/>
                <a:gd name="T78" fmla="*/ 7 w 13"/>
                <a:gd name="T79" fmla="*/ 24 h 25"/>
                <a:gd name="T80" fmla="*/ 7 w 13"/>
                <a:gd name="T81" fmla="*/ 21 h 25"/>
                <a:gd name="T82" fmla="*/ 8 w 13"/>
                <a:gd name="T83" fmla="*/ 21 h 25"/>
                <a:gd name="T84" fmla="*/ 9 w 13"/>
                <a:gd name="T85" fmla="*/ 24 h 25"/>
                <a:gd name="T86" fmla="*/ 10 w 13"/>
                <a:gd name="T87" fmla="*/ 24 h 25"/>
                <a:gd name="T88" fmla="*/ 10 w 13"/>
                <a:gd name="T89" fmla="*/ 23 h 25"/>
                <a:gd name="T90" fmla="*/ 10 w 13"/>
                <a:gd name="T91" fmla="*/ 20 h 25"/>
                <a:gd name="T92" fmla="*/ 11 w 13"/>
                <a:gd name="T93" fmla="*/ 20 h 25"/>
                <a:gd name="T94" fmla="*/ 12 w 13"/>
                <a:gd name="T95" fmla="*/ 18 h 25"/>
                <a:gd name="T96" fmla="*/ 13 w 13"/>
                <a:gd name="T97" fmla="*/ 15 h 25"/>
                <a:gd name="T98" fmla="*/ 11 w 13"/>
                <a:gd name="T99" fmla="*/ 12 h 25"/>
                <a:gd name="T100" fmla="*/ 9 w 13"/>
                <a:gd name="T101" fmla="*/ 11 h 25"/>
                <a:gd name="T102" fmla="*/ 8 w 13"/>
                <a:gd name="T103" fmla="*/ 18 h 25"/>
                <a:gd name="T104" fmla="*/ 6 w 13"/>
                <a:gd name="T105" fmla="*/ 18 h 25"/>
                <a:gd name="T106" fmla="*/ 6 w 13"/>
                <a:gd name="T107" fmla="*/ 13 h 25"/>
                <a:gd name="T108" fmla="*/ 7 w 13"/>
                <a:gd name="T109" fmla="*/ 14 h 25"/>
                <a:gd name="T110" fmla="*/ 8 w 13"/>
                <a:gd name="T111" fmla="*/ 18 h 25"/>
                <a:gd name="T112" fmla="*/ 7 w 13"/>
                <a:gd name="T113" fmla="*/ 10 h 25"/>
                <a:gd name="T114" fmla="*/ 5 w 13"/>
                <a:gd name="T115" fmla="*/ 10 h 25"/>
                <a:gd name="T116" fmla="*/ 5 w 13"/>
                <a:gd name="T117" fmla="*/ 6 h 25"/>
                <a:gd name="T118" fmla="*/ 6 w 13"/>
                <a:gd name="T119" fmla="*/ 6 h 25"/>
                <a:gd name="T120" fmla="*/ 7 w 13"/>
                <a:gd name="T1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 h="25">
                  <a:moveTo>
                    <a:pt x="9" y="11"/>
                  </a:moveTo>
                  <a:cubicBezTo>
                    <a:pt x="8" y="6"/>
                    <a:pt x="8" y="6"/>
                    <a:pt x="8" y="6"/>
                  </a:cubicBezTo>
                  <a:cubicBezTo>
                    <a:pt x="8" y="6"/>
                    <a:pt x="8" y="6"/>
                    <a:pt x="8" y="6"/>
                  </a:cubicBezTo>
                  <a:cubicBezTo>
                    <a:pt x="9" y="6"/>
                    <a:pt x="9" y="6"/>
                    <a:pt x="10" y="6"/>
                  </a:cubicBezTo>
                  <a:cubicBezTo>
                    <a:pt x="10" y="6"/>
                    <a:pt x="10" y="6"/>
                    <a:pt x="10" y="6"/>
                  </a:cubicBezTo>
                  <a:cubicBezTo>
                    <a:pt x="10" y="6"/>
                    <a:pt x="10" y="5"/>
                    <a:pt x="10" y="5"/>
                  </a:cubicBezTo>
                  <a:cubicBezTo>
                    <a:pt x="10" y="5"/>
                    <a:pt x="10" y="4"/>
                    <a:pt x="10" y="4"/>
                  </a:cubicBezTo>
                  <a:cubicBezTo>
                    <a:pt x="10" y="4"/>
                    <a:pt x="10" y="3"/>
                    <a:pt x="10" y="3"/>
                  </a:cubicBezTo>
                  <a:cubicBezTo>
                    <a:pt x="10" y="3"/>
                    <a:pt x="10" y="3"/>
                    <a:pt x="10" y="3"/>
                  </a:cubicBezTo>
                  <a:cubicBezTo>
                    <a:pt x="9" y="3"/>
                    <a:pt x="9" y="3"/>
                    <a:pt x="9" y="3"/>
                  </a:cubicBezTo>
                  <a:cubicBezTo>
                    <a:pt x="9" y="3"/>
                    <a:pt x="8" y="3"/>
                    <a:pt x="8" y="3"/>
                  </a:cubicBezTo>
                  <a:cubicBezTo>
                    <a:pt x="7" y="1"/>
                    <a:pt x="7" y="1"/>
                    <a:pt x="7" y="1"/>
                  </a:cubicBezTo>
                  <a:cubicBezTo>
                    <a:pt x="7" y="1"/>
                    <a:pt x="7" y="0"/>
                    <a:pt x="7" y="0"/>
                  </a:cubicBezTo>
                  <a:cubicBezTo>
                    <a:pt x="6" y="0"/>
                    <a:pt x="6" y="1"/>
                    <a:pt x="6" y="1"/>
                  </a:cubicBezTo>
                  <a:cubicBezTo>
                    <a:pt x="6" y="3"/>
                    <a:pt x="6" y="3"/>
                    <a:pt x="6" y="3"/>
                  </a:cubicBezTo>
                  <a:cubicBezTo>
                    <a:pt x="6" y="3"/>
                    <a:pt x="6" y="3"/>
                    <a:pt x="6" y="3"/>
                  </a:cubicBezTo>
                  <a:cubicBezTo>
                    <a:pt x="5" y="3"/>
                    <a:pt x="5" y="4"/>
                    <a:pt x="5"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0" y="7"/>
                  </a:cubicBezTo>
                  <a:cubicBezTo>
                    <a:pt x="0" y="7"/>
                    <a:pt x="0" y="8"/>
                    <a:pt x="0" y="9"/>
                  </a:cubicBezTo>
                  <a:cubicBezTo>
                    <a:pt x="0" y="9"/>
                    <a:pt x="1" y="10"/>
                    <a:pt x="1" y="11"/>
                  </a:cubicBezTo>
                  <a:cubicBezTo>
                    <a:pt x="1" y="11"/>
                    <a:pt x="2" y="12"/>
                    <a:pt x="2" y="12"/>
                  </a:cubicBezTo>
                  <a:cubicBezTo>
                    <a:pt x="3" y="12"/>
                    <a:pt x="3" y="13"/>
                    <a:pt x="4" y="13"/>
                  </a:cubicBezTo>
                  <a:cubicBezTo>
                    <a:pt x="4" y="13"/>
                    <a:pt x="4" y="13"/>
                    <a:pt x="4" y="13"/>
                  </a:cubicBezTo>
                  <a:cubicBezTo>
                    <a:pt x="5" y="18"/>
                    <a:pt x="5" y="18"/>
                    <a:pt x="5" y="18"/>
                  </a:cubicBezTo>
                  <a:cubicBezTo>
                    <a:pt x="4" y="18"/>
                    <a:pt x="4" y="18"/>
                    <a:pt x="3" y="18"/>
                  </a:cubicBezTo>
                  <a:cubicBezTo>
                    <a:pt x="3" y="18"/>
                    <a:pt x="2" y="18"/>
                    <a:pt x="2" y="18"/>
                  </a:cubicBezTo>
                  <a:cubicBezTo>
                    <a:pt x="2" y="18"/>
                    <a:pt x="1" y="18"/>
                    <a:pt x="1" y="18"/>
                  </a:cubicBezTo>
                  <a:cubicBezTo>
                    <a:pt x="1" y="19"/>
                    <a:pt x="1" y="19"/>
                    <a:pt x="1" y="19"/>
                  </a:cubicBezTo>
                  <a:cubicBezTo>
                    <a:pt x="1" y="20"/>
                    <a:pt x="1" y="20"/>
                    <a:pt x="1" y="20"/>
                  </a:cubicBezTo>
                  <a:cubicBezTo>
                    <a:pt x="1" y="21"/>
                    <a:pt x="1" y="21"/>
                    <a:pt x="1" y="21"/>
                  </a:cubicBezTo>
                  <a:cubicBezTo>
                    <a:pt x="2" y="21"/>
                    <a:pt x="2" y="21"/>
                    <a:pt x="3" y="21"/>
                  </a:cubicBezTo>
                  <a:cubicBezTo>
                    <a:pt x="4" y="21"/>
                    <a:pt x="4" y="21"/>
                    <a:pt x="5" y="21"/>
                  </a:cubicBezTo>
                  <a:cubicBezTo>
                    <a:pt x="6" y="24"/>
                    <a:pt x="6" y="24"/>
                    <a:pt x="6" y="24"/>
                  </a:cubicBezTo>
                  <a:cubicBezTo>
                    <a:pt x="6" y="25"/>
                    <a:pt x="6" y="25"/>
                    <a:pt x="6" y="25"/>
                  </a:cubicBezTo>
                  <a:cubicBezTo>
                    <a:pt x="7" y="25"/>
                    <a:pt x="7" y="24"/>
                    <a:pt x="7" y="24"/>
                  </a:cubicBezTo>
                  <a:cubicBezTo>
                    <a:pt x="7" y="21"/>
                    <a:pt x="7" y="21"/>
                    <a:pt x="7" y="21"/>
                  </a:cubicBezTo>
                  <a:cubicBezTo>
                    <a:pt x="7" y="21"/>
                    <a:pt x="8" y="21"/>
                    <a:pt x="8" y="21"/>
                  </a:cubicBezTo>
                  <a:cubicBezTo>
                    <a:pt x="9" y="24"/>
                    <a:pt x="9" y="24"/>
                    <a:pt x="9" y="24"/>
                  </a:cubicBezTo>
                  <a:cubicBezTo>
                    <a:pt x="9" y="24"/>
                    <a:pt x="9" y="24"/>
                    <a:pt x="10" y="24"/>
                  </a:cubicBezTo>
                  <a:cubicBezTo>
                    <a:pt x="10" y="24"/>
                    <a:pt x="10" y="24"/>
                    <a:pt x="10" y="23"/>
                  </a:cubicBezTo>
                  <a:cubicBezTo>
                    <a:pt x="10" y="20"/>
                    <a:pt x="10" y="20"/>
                    <a:pt x="10" y="20"/>
                  </a:cubicBezTo>
                  <a:cubicBezTo>
                    <a:pt x="10" y="20"/>
                    <a:pt x="11" y="20"/>
                    <a:pt x="11" y="20"/>
                  </a:cubicBezTo>
                  <a:cubicBezTo>
                    <a:pt x="12" y="19"/>
                    <a:pt x="12" y="19"/>
                    <a:pt x="12" y="18"/>
                  </a:cubicBezTo>
                  <a:cubicBezTo>
                    <a:pt x="13" y="17"/>
                    <a:pt x="13" y="16"/>
                    <a:pt x="13" y="15"/>
                  </a:cubicBezTo>
                  <a:cubicBezTo>
                    <a:pt x="12" y="14"/>
                    <a:pt x="12" y="13"/>
                    <a:pt x="11" y="12"/>
                  </a:cubicBezTo>
                  <a:cubicBezTo>
                    <a:pt x="10" y="12"/>
                    <a:pt x="10" y="11"/>
                    <a:pt x="9" y="11"/>
                  </a:cubicBezTo>
                  <a:close/>
                  <a:moveTo>
                    <a:pt x="8" y="18"/>
                  </a:moveTo>
                  <a:cubicBezTo>
                    <a:pt x="7" y="18"/>
                    <a:pt x="7" y="18"/>
                    <a:pt x="6" y="18"/>
                  </a:cubicBezTo>
                  <a:cubicBezTo>
                    <a:pt x="6" y="13"/>
                    <a:pt x="6" y="13"/>
                    <a:pt x="6" y="13"/>
                  </a:cubicBezTo>
                  <a:cubicBezTo>
                    <a:pt x="6" y="14"/>
                    <a:pt x="7" y="14"/>
                    <a:pt x="7" y="14"/>
                  </a:cubicBezTo>
                  <a:lnTo>
                    <a:pt x="8" y="18"/>
                  </a:lnTo>
                  <a:close/>
                  <a:moveTo>
                    <a:pt x="7" y="10"/>
                  </a:moveTo>
                  <a:cubicBezTo>
                    <a:pt x="6" y="10"/>
                    <a:pt x="6" y="10"/>
                    <a:pt x="5" y="10"/>
                  </a:cubicBezTo>
                  <a:cubicBezTo>
                    <a:pt x="5" y="6"/>
                    <a:pt x="5" y="6"/>
                    <a:pt x="5" y="6"/>
                  </a:cubicBezTo>
                  <a:cubicBezTo>
                    <a:pt x="5" y="6"/>
                    <a:pt x="6" y="6"/>
                    <a:pt x="6" y="6"/>
                  </a:cubicBezTo>
                  <a:lnTo>
                    <a:pt x="7" y="10"/>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2" name="Freeform 148"/>
            <p:cNvSpPr>
              <a:spLocks noEditPoints="1"/>
            </p:cNvSpPr>
            <p:nvPr/>
          </p:nvSpPr>
          <p:spPr bwMode="auto">
            <a:xfrm>
              <a:off x="2069305" y="1927819"/>
              <a:ext cx="100013" cy="97631"/>
            </a:xfrm>
            <a:custGeom>
              <a:avLst/>
              <a:gdLst>
                <a:gd name="T0" fmla="*/ 17 w 39"/>
                <a:gd name="T1" fmla="*/ 1 h 38"/>
                <a:gd name="T2" fmla="*/ 1 w 39"/>
                <a:gd name="T3" fmla="*/ 21 h 38"/>
                <a:gd name="T4" fmla="*/ 22 w 39"/>
                <a:gd name="T5" fmla="*/ 37 h 38"/>
                <a:gd name="T6" fmla="*/ 38 w 39"/>
                <a:gd name="T7" fmla="*/ 17 h 38"/>
                <a:gd name="T8" fmla="*/ 17 w 39"/>
                <a:gd name="T9" fmla="*/ 1 h 38"/>
                <a:gd name="T10" fmla="*/ 21 w 39"/>
                <a:gd name="T11" fmla="*/ 34 h 38"/>
                <a:gd name="T12" fmla="*/ 5 w 39"/>
                <a:gd name="T13" fmla="*/ 21 h 38"/>
                <a:gd name="T14" fmla="*/ 18 w 39"/>
                <a:gd name="T15" fmla="*/ 5 h 38"/>
                <a:gd name="T16" fmla="*/ 34 w 39"/>
                <a:gd name="T17" fmla="*/ 17 h 38"/>
                <a:gd name="T18" fmla="*/ 21 w 39"/>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8">
                  <a:moveTo>
                    <a:pt x="17" y="1"/>
                  </a:moveTo>
                  <a:cubicBezTo>
                    <a:pt x="7" y="2"/>
                    <a:pt x="0" y="11"/>
                    <a:pt x="1" y="21"/>
                  </a:cubicBezTo>
                  <a:cubicBezTo>
                    <a:pt x="3" y="31"/>
                    <a:pt x="12" y="38"/>
                    <a:pt x="22" y="37"/>
                  </a:cubicBezTo>
                  <a:cubicBezTo>
                    <a:pt x="32" y="36"/>
                    <a:pt x="39" y="27"/>
                    <a:pt x="38" y="17"/>
                  </a:cubicBezTo>
                  <a:cubicBezTo>
                    <a:pt x="36" y="7"/>
                    <a:pt x="27" y="0"/>
                    <a:pt x="17" y="1"/>
                  </a:cubicBezTo>
                  <a:close/>
                  <a:moveTo>
                    <a:pt x="21" y="34"/>
                  </a:moveTo>
                  <a:cubicBezTo>
                    <a:pt x="13" y="35"/>
                    <a:pt x="6" y="29"/>
                    <a:pt x="5" y="21"/>
                  </a:cubicBezTo>
                  <a:cubicBezTo>
                    <a:pt x="4" y="13"/>
                    <a:pt x="10" y="6"/>
                    <a:pt x="18" y="5"/>
                  </a:cubicBezTo>
                  <a:cubicBezTo>
                    <a:pt x="26" y="4"/>
                    <a:pt x="33" y="9"/>
                    <a:pt x="34" y="17"/>
                  </a:cubicBezTo>
                  <a:cubicBezTo>
                    <a:pt x="35" y="25"/>
                    <a:pt x="29" y="33"/>
                    <a:pt x="21" y="34"/>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3" name="Freeform 149"/>
            <p:cNvSpPr/>
            <p:nvPr/>
          </p:nvSpPr>
          <p:spPr bwMode="auto">
            <a:xfrm>
              <a:off x="2094309" y="1952822"/>
              <a:ext cx="52388" cy="46435"/>
            </a:xfrm>
            <a:custGeom>
              <a:avLst/>
              <a:gdLst>
                <a:gd name="T0" fmla="*/ 13 w 20"/>
                <a:gd name="T1" fmla="*/ 15 h 18"/>
                <a:gd name="T2" fmla="*/ 7 w 20"/>
                <a:gd name="T3" fmla="*/ 13 h 18"/>
                <a:gd name="T4" fmla="*/ 11 w 20"/>
                <a:gd name="T5" fmla="*/ 12 h 18"/>
                <a:gd name="T6" fmla="*/ 13 w 20"/>
                <a:gd name="T7" fmla="*/ 11 h 18"/>
                <a:gd name="T8" fmla="*/ 11 w 20"/>
                <a:gd name="T9" fmla="*/ 10 h 18"/>
                <a:gd name="T10" fmla="*/ 6 w 20"/>
                <a:gd name="T11" fmla="*/ 10 h 18"/>
                <a:gd name="T12" fmla="*/ 6 w 20"/>
                <a:gd name="T13" fmla="*/ 9 h 18"/>
                <a:gd name="T14" fmla="*/ 6 w 20"/>
                <a:gd name="T15" fmla="*/ 9 h 18"/>
                <a:gd name="T16" fmla="*/ 11 w 20"/>
                <a:gd name="T17" fmla="*/ 8 h 18"/>
                <a:gd name="T18" fmla="*/ 12 w 20"/>
                <a:gd name="T19" fmla="*/ 7 h 18"/>
                <a:gd name="T20" fmla="*/ 11 w 20"/>
                <a:gd name="T21" fmla="*/ 6 h 18"/>
                <a:gd name="T22" fmla="*/ 7 w 20"/>
                <a:gd name="T23" fmla="*/ 6 h 18"/>
                <a:gd name="T24" fmla="*/ 11 w 20"/>
                <a:gd name="T25" fmla="*/ 3 h 18"/>
                <a:gd name="T26" fmla="*/ 15 w 20"/>
                <a:gd name="T27" fmla="*/ 4 h 18"/>
                <a:gd name="T28" fmla="*/ 19 w 20"/>
                <a:gd name="T29" fmla="*/ 3 h 18"/>
                <a:gd name="T30" fmla="*/ 11 w 20"/>
                <a:gd name="T31" fmla="*/ 0 h 18"/>
                <a:gd name="T32" fmla="*/ 4 w 20"/>
                <a:gd name="T33" fmla="*/ 7 h 18"/>
                <a:gd name="T34" fmla="*/ 1 w 20"/>
                <a:gd name="T35" fmla="*/ 7 h 18"/>
                <a:gd name="T36" fmla="*/ 0 w 20"/>
                <a:gd name="T37" fmla="*/ 8 h 18"/>
                <a:gd name="T38" fmla="*/ 1 w 20"/>
                <a:gd name="T39" fmla="*/ 9 h 18"/>
                <a:gd name="T40" fmla="*/ 3 w 20"/>
                <a:gd name="T41" fmla="*/ 9 h 18"/>
                <a:gd name="T42" fmla="*/ 3 w 20"/>
                <a:gd name="T43" fmla="*/ 10 h 18"/>
                <a:gd name="T44" fmla="*/ 4 w 20"/>
                <a:gd name="T45" fmla="*/ 11 h 18"/>
                <a:gd name="T46" fmla="*/ 1 w 20"/>
                <a:gd name="T47" fmla="*/ 11 h 18"/>
                <a:gd name="T48" fmla="*/ 0 w 20"/>
                <a:gd name="T49" fmla="*/ 12 h 18"/>
                <a:gd name="T50" fmla="*/ 1 w 20"/>
                <a:gd name="T51" fmla="*/ 13 h 18"/>
                <a:gd name="T52" fmla="*/ 4 w 20"/>
                <a:gd name="T53" fmla="*/ 13 h 18"/>
                <a:gd name="T54" fmla="*/ 13 w 20"/>
                <a:gd name="T55" fmla="*/ 17 h 18"/>
                <a:gd name="T56" fmla="*/ 20 w 20"/>
                <a:gd name="T57" fmla="*/ 12 h 18"/>
                <a:gd name="T58" fmla="*/ 16 w 20"/>
                <a:gd name="T59" fmla="*/ 13 h 18"/>
                <a:gd name="T60" fmla="*/ 13 w 20"/>
                <a:gd name="T6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8">
                  <a:moveTo>
                    <a:pt x="13" y="15"/>
                  </a:moveTo>
                  <a:cubicBezTo>
                    <a:pt x="11" y="15"/>
                    <a:pt x="9" y="14"/>
                    <a:pt x="7" y="13"/>
                  </a:cubicBezTo>
                  <a:cubicBezTo>
                    <a:pt x="11" y="12"/>
                    <a:pt x="11" y="12"/>
                    <a:pt x="11" y="12"/>
                  </a:cubicBezTo>
                  <a:cubicBezTo>
                    <a:pt x="12" y="12"/>
                    <a:pt x="13" y="11"/>
                    <a:pt x="13" y="11"/>
                  </a:cubicBezTo>
                  <a:cubicBezTo>
                    <a:pt x="12" y="10"/>
                    <a:pt x="12" y="10"/>
                    <a:pt x="11" y="10"/>
                  </a:cubicBezTo>
                  <a:cubicBezTo>
                    <a:pt x="6" y="10"/>
                    <a:pt x="6" y="10"/>
                    <a:pt x="6" y="10"/>
                  </a:cubicBezTo>
                  <a:cubicBezTo>
                    <a:pt x="6" y="10"/>
                    <a:pt x="6" y="10"/>
                    <a:pt x="6" y="9"/>
                  </a:cubicBezTo>
                  <a:cubicBezTo>
                    <a:pt x="6" y="9"/>
                    <a:pt x="6" y="9"/>
                    <a:pt x="6" y="9"/>
                  </a:cubicBezTo>
                  <a:cubicBezTo>
                    <a:pt x="11" y="8"/>
                    <a:pt x="11" y="8"/>
                    <a:pt x="11" y="8"/>
                  </a:cubicBezTo>
                  <a:cubicBezTo>
                    <a:pt x="12" y="8"/>
                    <a:pt x="12" y="7"/>
                    <a:pt x="12" y="7"/>
                  </a:cubicBezTo>
                  <a:cubicBezTo>
                    <a:pt x="12" y="6"/>
                    <a:pt x="11" y="6"/>
                    <a:pt x="11" y="6"/>
                  </a:cubicBezTo>
                  <a:cubicBezTo>
                    <a:pt x="7" y="6"/>
                    <a:pt x="7" y="6"/>
                    <a:pt x="7" y="6"/>
                  </a:cubicBezTo>
                  <a:cubicBezTo>
                    <a:pt x="7" y="4"/>
                    <a:pt x="9" y="3"/>
                    <a:pt x="11" y="3"/>
                  </a:cubicBezTo>
                  <a:cubicBezTo>
                    <a:pt x="13" y="3"/>
                    <a:pt x="14" y="3"/>
                    <a:pt x="15" y="4"/>
                  </a:cubicBezTo>
                  <a:cubicBezTo>
                    <a:pt x="19" y="3"/>
                    <a:pt x="19" y="3"/>
                    <a:pt x="19" y="3"/>
                  </a:cubicBezTo>
                  <a:cubicBezTo>
                    <a:pt x="17" y="1"/>
                    <a:pt x="14" y="0"/>
                    <a:pt x="11" y="0"/>
                  </a:cubicBezTo>
                  <a:cubicBezTo>
                    <a:pt x="7" y="0"/>
                    <a:pt x="4" y="3"/>
                    <a:pt x="4" y="7"/>
                  </a:cubicBezTo>
                  <a:cubicBezTo>
                    <a:pt x="1" y="7"/>
                    <a:pt x="1" y="7"/>
                    <a:pt x="1" y="7"/>
                  </a:cubicBezTo>
                  <a:cubicBezTo>
                    <a:pt x="0" y="7"/>
                    <a:pt x="0" y="8"/>
                    <a:pt x="0" y="8"/>
                  </a:cubicBezTo>
                  <a:cubicBezTo>
                    <a:pt x="0" y="9"/>
                    <a:pt x="0" y="9"/>
                    <a:pt x="1" y="9"/>
                  </a:cubicBezTo>
                  <a:cubicBezTo>
                    <a:pt x="3" y="9"/>
                    <a:pt x="3" y="9"/>
                    <a:pt x="3" y="9"/>
                  </a:cubicBezTo>
                  <a:cubicBezTo>
                    <a:pt x="3" y="9"/>
                    <a:pt x="3" y="10"/>
                    <a:pt x="3" y="10"/>
                  </a:cubicBezTo>
                  <a:cubicBezTo>
                    <a:pt x="3" y="10"/>
                    <a:pt x="3" y="10"/>
                    <a:pt x="4" y="11"/>
                  </a:cubicBezTo>
                  <a:cubicBezTo>
                    <a:pt x="1" y="11"/>
                    <a:pt x="1" y="11"/>
                    <a:pt x="1" y="11"/>
                  </a:cubicBezTo>
                  <a:cubicBezTo>
                    <a:pt x="1" y="11"/>
                    <a:pt x="0" y="12"/>
                    <a:pt x="0" y="12"/>
                  </a:cubicBezTo>
                  <a:cubicBezTo>
                    <a:pt x="0" y="13"/>
                    <a:pt x="1" y="13"/>
                    <a:pt x="1" y="13"/>
                  </a:cubicBezTo>
                  <a:cubicBezTo>
                    <a:pt x="4" y="13"/>
                    <a:pt x="4" y="13"/>
                    <a:pt x="4" y="13"/>
                  </a:cubicBezTo>
                  <a:cubicBezTo>
                    <a:pt x="6" y="16"/>
                    <a:pt x="9" y="18"/>
                    <a:pt x="13" y="17"/>
                  </a:cubicBezTo>
                  <a:cubicBezTo>
                    <a:pt x="16" y="17"/>
                    <a:pt x="18" y="15"/>
                    <a:pt x="20" y="12"/>
                  </a:cubicBezTo>
                  <a:cubicBezTo>
                    <a:pt x="16" y="13"/>
                    <a:pt x="16" y="13"/>
                    <a:pt x="16" y="13"/>
                  </a:cubicBezTo>
                  <a:cubicBezTo>
                    <a:pt x="15" y="14"/>
                    <a:pt x="14" y="15"/>
                    <a:pt x="13" y="1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4" name="Freeform 150"/>
            <p:cNvSpPr>
              <a:spLocks noEditPoints="1"/>
            </p:cNvSpPr>
            <p:nvPr/>
          </p:nvSpPr>
          <p:spPr bwMode="auto">
            <a:xfrm>
              <a:off x="1245394" y="2620763"/>
              <a:ext cx="236934" cy="210741"/>
            </a:xfrm>
            <a:custGeom>
              <a:avLst/>
              <a:gdLst>
                <a:gd name="T0" fmla="*/ 69 w 92"/>
                <a:gd name="T1" fmla="*/ 12 h 82"/>
                <a:gd name="T2" fmla="*/ 68 w 92"/>
                <a:gd name="T3" fmla="*/ 12 h 82"/>
                <a:gd name="T4" fmla="*/ 67 w 92"/>
                <a:gd name="T5" fmla="*/ 4 h 82"/>
                <a:gd name="T6" fmla="*/ 62 w 92"/>
                <a:gd name="T7" fmla="*/ 0 h 82"/>
                <a:gd name="T8" fmla="*/ 61 w 92"/>
                <a:gd name="T9" fmla="*/ 0 h 82"/>
                <a:gd name="T10" fmla="*/ 57 w 92"/>
                <a:gd name="T11" fmla="*/ 5 h 82"/>
                <a:gd name="T12" fmla="*/ 58 w 92"/>
                <a:gd name="T13" fmla="*/ 13 h 82"/>
                <a:gd name="T14" fmla="*/ 26 w 92"/>
                <a:gd name="T15" fmla="*/ 17 h 82"/>
                <a:gd name="T16" fmla="*/ 25 w 92"/>
                <a:gd name="T17" fmla="*/ 9 h 82"/>
                <a:gd name="T18" fmla="*/ 20 w 92"/>
                <a:gd name="T19" fmla="*/ 5 h 82"/>
                <a:gd name="T20" fmla="*/ 18 w 92"/>
                <a:gd name="T21" fmla="*/ 5 h 82"/>
                <a:gd name="T22" fmla="*/ 15 w 92"/>
                <a:gd name="T23" fmla="*/ 10 h 82"/>
                <a:gd name="T24" fmla="*/ 16 w 92"/>
                <a:gd name="T25" fmla="*/ 18 h 82"/>
                <a:gd name="T26" fmla="*/ 14 w 92"/>
                <a:gd name="T27" fmla="*/ 19 h 82"/>
                <a:gd name="T28" fmla="*/ 1 w 92"/>
                <a:gd name="T29" fmla="*/ 36 h 82"/>
                <a:gd name="T30" fmla="*/ 5 w 92"/>
                <a:gd name="T31" fmla="*/ 68 h 82"/>
                <a:gd name="T32" fmla="*/ 22 w 92"/>
                <a:gd name="T33" fmla="*/ 81 h 82"/>
                <a:gd name="T34" fmla="*/ 77 w 92"/>
                <a:gd name="T35" fmla="*/ 74 h 82"/>
                <a:gd name="T36" fmla="*/ 91 w 92"/>
                <a:gd name="T37" fmla="*/ 57 h 82"/>
                <a:gd name="T38" fmla="*/ 87 w 92"/>
                <a:gd name="T39" fmla="*/ 25 h 82"/>
                <a:gd name="T40" fmla="*/ 69 w 92"/>
                <a:gd name="T41" fmla="*/ 12 h 82"/>
                <a:gd name="T42" fmla="*/ 84 w 92"/>
                <a:gd name="T43" fmla="*/ 58 h 82"/>
                <a:gd name="T44" fmla="*/ 76 w 92"/>
                <a:gd name="T45" fmla="*/ 68 h 82"/>
                <a:gd name="T46" fmla="*/ 21 w 92"/>
                <a:gd name="T47" fmla="*/ 74 h 82"/>
                <a:gd name="T48" fmla="*/ 11 w 92"/>
                <a:gd name="T49" fmla="*/ 67 h 82"/>
                <a:gd name="T50" fmla="*/ 8 w 92"/>
                <a:gd name="T51" fmla="*/ 35 h 82"/>
                <a:gd name="T52" fmla="*/ 15 w 92"/>
                <a:gd name="T53" fmla="*/ 25 h 82"/>
                <a:gd name="T54" fmla="*/ 17 w 92"/>
                <a:gd name="T55" fmla="*/ 25 h 82"/>
                <a:gd name="T56" fmla="*/ 17 w 92"/>
                <a:gd name="T57" fmla="*/ 29 h 82"/>
                <a:gd name="T58" fmla="*/ 22 w 92"/>
                <a:gd name="T59" fmla="*/ 33 h 82"/>
                <a:gd name="T60" fmla="*/ 23 w 92"/>
                <a:gd name="T61" fmla="*/ 33 h 82"/>
                <a:gd name="T62" fmla="*/ 27 w 92"/>
                <a:gd name="T63" fmla="*/ 28 h 82"/>
                <a:gd name="T64" fmla="*/ 27 w 92"/>
                <a:gd name="T65" fmla="*/ 24 h 82"/>
                <a:gd name="T66" fmla="*/ 59 w 92"/>
                <a:gd name="T67" fmla="*/ 20 h 82"/>
                <a:gd name="T68" fmla="*/ 59 w 92"/>
                <a:gd name="T69" fmla="*/ 24 h 82"/>
                <a:gd name="T70" fmla="*/ 64 w 92"/>
                <a:gd name="T71" fmla="*/ 28 h 82"/>
                <a:gd name="T72" fmla="*/ 66 w 92"/>
                <a:gd name="T73" fmla="*/ 27 h 82"/>
                <a:gd name="T74" fmla="*/ 69 w 92"/>
                <a:gd name="T75" fmla="*/ 23 h 82"/>
                <a:gd name="T76" fmla="*/ 69 w 92"/>
                <a:gd name="T77" fmla="*/ 19 h 82"/>
                <a:gd name="T78" fmla="*/ 70 w 92"/>
                <a:gd name="T79" fmla="*/ 18 h 82"/>
                <a:gd name="T80" fmla="*/ 80 w 92"/>
                <a:gd name="T81" fmla="*/ 26 h 82"/>
                <a:gd name="T82" fmla="*/ 84 w 92"/>
                <a:gd name="T83"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2">
                  <a:moveTo>
                    <a:pt x="69" y="12"/>
                  </a:moveTo>
                  <a:cubicBezTo>
                    <a:pt x="68" y="12"/>
                    <a:pt x="68" y="12"/>
                    <a:pt x="68" y="12"/>
                  </a:cubicBezTo>
                  <a:cubicBezTo>
                    <a:pt x="67" y="4"/>
                    <a:pt x="67" y="4"/>
                    <a:pt x="67" y="4"/>
                  </a:cubicBezTo>
                  <a:cubicBezTo>
                    <a:pt x="67" y="1"/>
                    <a:pt x="65" y="0"/>
                    <a:pt x="62" y="0"/>
                  </a:cubicBezTo>
                  <a:cubicBezTo>
                    <a:pt x="61" y="0"/>
                    <a:pt x="61" y="0"/>
                    <a:pt x="61" y="0"/>
                  </a:cubicBezTo>
                  <a:cubicBezTo>
                    <a:pt x="58" y="1"/>
                    <a:pt x="57" y="3"/>
                    <a:pt x="57" y="5"/>
                  </a:cubicBezTo>
                  <a:cubicBezTo>
                    <a:pt x="58" y="13"/>
                    <a:pt x="58" y="13"/>
                    <a:pt x="58" y="13"/>
                  </a:cubicBezTo>
                  <a:cubicBezTo>
                    <a:pt x="26" y="17"/>
                    <a:pt x="26" y="17"/>
                    <a:pt x="26" y="17"/>
                  </a:cubicBezTo>
                  <a:cubicBezTo>
                    <a:pt x="25" y="9"/>
                    <a:pt x="25" y="9"/>
                    <a:pt x="25" y="9"/>
                  </a:cubicBezTo>
                  <a:cubicBezTo>
                    <a:pt x="24" y="7"/>
                    <a:pt x="22" y="5"/>
                    <a:pt x="20" y="5"/>
                  </a:cubicBezTo>
                  <a:cubicBezTo>
                    <a:pt x="18" y="5"/>
                    <a:pt x="18" y="5"/>
                    <a:pt x="18" y="5"/>
                  </a:cubicBezTo>
                  <a:cubicBezTo>
                    <a:pt x="16" y="6"/>
                    <a:pt x="15" y="8"/>
                    <a:pt x="15" y="10"/>
                  </a:cubicBezTo>
                  <a:cubicBezTo>
                    <a:pt x="16" y="18"/>
                    <a:pt x="16" y="18"/>
                    <a:pt x="16" y="18"/>
                  </a:cubicBezTo>
                  <a:cubicBezTo>
                    <a:pt x="14" y="19"/>
                    <a:pt x="14" y="19"/>
                    <a:pt x="14" y="19"/>
                  </a:cubicBezTo>
                  <a:cubicBezTo>
                    <a:pt x="6" y="20"/>
                    <a:pt x="0" y="27"/>
                    <a:pt x="1" y="36"/>
                  </a:cubicBezTo>
                  <a:cubicBezTo>
                    <a:pt x="5" y="68"/>
                    <a:pt x="5" y="68"/>
                    <a:pt x="5" y="68"/>
                  </a:cubicBezTo>
                  <a:cubicBezTo>
                    <a:pt x="6" y="76"/>
                    <a:pt x="14" y="82"/>
                    <a:pt x="22" y="81"/>
                  </a:cubicBezTo>
                  <a:cubicBezTo>
                    <a:pt x="77" y="74"/>
                    <a:pt x="77" y="74"/>
                    <a:pt x="77" y="74"/>
                  </a:cubicBezTo>
                  <a:cubicBezTo>
                    <a:pt x="86" y="73"/>
                    <a:pt x="92" y="65"/>
                    <a:pt x="91" y="57"/>
                  </a:cubicBezTo>
                  <a:cubicBezTo>
                    <a:pt x="87" y="25"/>
                    <a:pt x="87" y="25"/>
                    <a:pt x="87" y="25"/>
                  </a:cubicBezTo>
                  <a:cubicBezTo>
                    <a:pt x="86" y="17"/>
                    <a:pt x="78" y="11"/>
                    <a:pt x="69" y="12"/>
                  </a:cubicBezTo>
                  <a:close/>
                  <a:moveTo>
                    <a:pt x="84" y="58"/>
                  </a:moveTo>
                  <a:cubicBezTo>
                    <a:pt x="85" y="63"/>
                    <a:pt x="81" y="67"/>
                    <a:pt x="76" y="68"/>
                  </a:cubicBezTo>
                  <a:cubicBezTo>
                    <a:pt x="21" y="74"/>
                    <a:pt x="21" y="74"/>
                    <a:pt x="21" y="74"/>
                  </a:cubicBezTo>
                  <a:cubicBezTo>
                    <a:pt x="16" y="75"/>
                    <a:pt x="12" y="72"/>
                    <a:pt x="11" y="67"/>
                  </a:cubicBezTo>
                  <a:cubicBezTo>
                    <a:pt x="8" y="35"/>
                    <a:pt x="8" y="35"/>
                    <a:pt x="8" y="35"/>
                  </a:cubicBezTo>
                  <a:cubicBezTo>
                    <a:pt x="7" y="30"/>
                    <a:pt x="10" y="26"/>
                    <a:pt x="15" y="25"/>
                  </a:cubicBezTo>
                  <a:cubicBezTo>
                    <a:pt x="17" y="25"/>
                    <a:pt x="17" y="25"/>
                    <a:pt x="17" y="25"/>
                  </a:cubicBezTo>
                  <a:cubicBezTo>
                    <a:pt x="17" y="29"/>
                    <a:pt x="17" y="29"/>
                    <a:pt x="17" y="29"/>
                  </a:cubicBezTo>
                  <a:cubicBezTo>
                    <a:pt x="17" y="31"/>
                    <a:pt x="20" y="33"/>
                    <a:pt x="22" y="33"/>
                  </a:cubicBezTo>
                  <a:cubicBezTo>
                    <a:pt x="23" y="33"/>
                    <a:pt x="23" y="33"/>
                    <a:pt x="23" y="33"/>
                  </a:cubicBezTo>
                  <a:cubicBezTo>
                    <a:pt x="26" y="32"/>
                    <a:pt x="27" y="30"/>
                    <a:pt x="27" y="28"/>
                  </a:cubicBezTo>
                  <a:cubicBezTo>
                    <a:pt x="27" y="24"/>
                    <a:pt x="27" y="24"/>
                    <a:pt x="27" y="24"/>
                  </a:cubicBezTo>
                  <a:cubicBezTo>
                    <a:pt x="59" y="20"/>
                    <a:pt x="59" y="20"/>
                    <a:pt x="59" y="20"/>
                  </a:cubicBezTo>
                  <a:cubicBezTo>
                    <a:pt x="59" y="24"/>
                    <a:pt x="59" y="24"/>
                    <a:pt x="59" y="24"/>
                  </a:cubicBezTo>
                  <a:cubicBezTo>
                    <a:pt x="60" y="26"/>
                    <a:pt x="62" y="28"/>
                    <a:pt x="64" y="28"/>
                  </a:cubicBezTo>
                  <a:cubicBezTo>
                    <a:pt x="66" y="27"/>
                    <a:pt x="66" y="27"/>
                    <a:pt x="66" y="27"/>
                  </a:cubicBezTo>
                  <a:cubicBezTo>
                    <a:pt x="68" y="27"/>
                    <a:pt x="70" y="25"/>
                    <a:pt x="69" y="23"/>
                  </a:cubicBezTo>
                  <a:cubicBezTo>
                    <a:pt x="69" y="19"/>
                    <a:pt x="69" y="19"/>
                    <a:pt x="69" y="19"/>
                  </a:cubicBezTo>
                  <a:cubicBezTo>
                    <a:pt x="70" y="18"/>
                    <a:pt x="70" y="18"/>
                    <a:pt x="70" y="18"/>
                  </a:cubicBezTo>
                  <a:cubicBezTo>
                    <a:pt x="75" y="18"/>
                    <a:pt x="79" y="21"/>
                    <a:pt x="80" y="26"/>
                  </a:cubicBezTo>
                  <a:lnTo>
                    <a:pt x="84" y="5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5" name="Freeform 151"/>
            <p:cNvSpPr>
              <a:spLocks noEditPoints="1"/>
            </p:cNvSpPr>
            <p:nvPr/>
          </p:nvSpPr>
          <p:spPr bwMode="auto">
            <a:xfrm>
              <a:off x="1287066" y="2720776"/>
              <a:ext cx="48815" cy="69056"/>
            </a:xfrm>
            <a:custGeom>
              <a:avLst/>
              <a:gdLst>
                <a:gd name="T0" fmla="*/ 11 w 19"/>
                <a:gd name="T1" fmla="*/ 27 h 27"/>
                <a:gd name="T2" fmla="*/ 8 w 19"/>
                <a:gd name="T3" fmla="*/ 27 h 27"/>
                <a:gd name="T4" fmla="*/ 5 w 19"/>
                <a:gd name="T5" fmla="*/ 26 h 27"/>
                <a:gd name="T6" fmla="*/ 3 w 19"/>
                <a:gd name="T7" fmla="*/ 24 h 27"/>
                <a:gd name="T8" fmla="*/ 1 w 19"/>
                <a:gd name="T9" fmla="*/ 20 h 27"/>
                <a:gd name="T10" fmla="*/ 0 w 19"/>
                <a:gd name="T11" fmla="*/ 10 h 27"/>
                <a:gd name="T12" fmla="*/ 0 w 19"/>
                <a:gd name="T13" fmla="*/ 6 h 27"/>
                <a:gd name="T14" fmla="*/ 2 w 19"/>
                <a:gd name="T15" fmla="*/ 3 h 27"/>
                <a:gd name="T16" fmla="*/ 4 w 19"/>
                <a:gd name="T17" fmla="*/ 1 h 27"/>
                <a:gd name="T18" fmla="*/ 8 w 19"/>
                <a:gd name="T19" fmla="*/ 0 h 27"/>
                <a:gd name="T20" fmla="*/ 11 w 19"/>
                <a:gd name="T21" fmla="*/ 0 h 27"/>
                <a:gd name="T22" fmla="*/ 14 w 19"/>
                <a:gd name="T23" fmla="*/ 1 h 27"/>
                <a:gd name="T24" fmla="*/ 17 w 19"/>
                <a:gd name="T25" fmla="*/ 3 h 27"/>
                <a:gd name="T26" fmla="*/ 18 w 19"/>
                <a:gd name="T27" fmla="*/ 7 h 27"/>
                <a:gd name="T28" fmla="*/ 19 w 19"/>
                <a:gd name="T29" fmla="*/ 17 h 27"/>
                <a:gd name="T30" fmla="*/ 19 w 19"/>
                <a:gd name="T31" fmla="*/ 22 h 27"/>
                <a:gd name="T32" fmla="*/ 17 w 19"/>
                <a:gd name="T33" fmla="*/ 24 h 27"/>
                <a:gd name="T34" fmla="*/ 15 w 19"/>
                <a:gd name="T35" fmla="*/ 26 h 27"/>
                <a:gd name="T36" fmla="*/ 11 w 19"/>
                <a:gd name="T37" fmla="*/ 27 h 27"/>
                <a:gd name="T38" fmla="*/ 14 w 19"/>
                <a:gd name="T39" fmla="*/ 9 h 27"/>
                <a:gd name="T40" fmla="*/ 12 w 19"/>
                <a:gd name="T41" fmla="*/ 5 h 27"/>
                <a:gd name="T42" fmla="*/ 9 w 19"/>
                <a:gd name="T43" fmla="*/ 4 h 27"/>
                <a:gd name="T44" fmla="*/ 6 w 19"/>
                <a:gd name="T45" fmla="*/ 4 h 27"/>
                <a:gd name="T46" fmla="*/ 5 w 19"/>
                <a:gd name="T47" fmla="*/ 6 h 27"/>
                <a:gd name="T48" fmla="*/ 4 w 19"/>
                <a:gd name="T49" fmla="*/ 8 h 27"/>
                <a:gd name="T50" fmla="*/ 4 w 19"/>
                <a:gd name="T51" fmla="*/ 10 h 27"/>
                <a:gd name="T52" fmla="*/ 5 w 19"/>
                <a:gd name="T53" fmla="*/ 19 h 27"/>
                <a:gd name="T54" fmla="*/ 7 w 19"/>
                <a:gd name="T55" fmla="*/ 23 h 27"/>
                <a:gd name="T56" fmla="*/ 11 w 19"/>
                <a:gd name="T57" fmla="*/ 23 h 27"/>
                <a:gd name="T58" fmla="*/ 13 w 19"/>
                <a:gd name="T59" fmla="*/ 23 h 27"/>
                <a:gd name="T60" fmla="*/ 14 w 19"/>
                <a:gd name="T61" fmla="*/ 22 h 27"/>
                <a:gd name="T62" fmla="*/ 15 w 19"/>
                <a:gd name="T63" fmla="*/ 20 h 27"/>
                <a:gd name="T64" fmla="*/ 15 w 19"/>
                <a:gd name="T65" fmla="*/ 17 h 27"/>
                <a:gd name="T66" fmla="*/ 14 w 19"/>
                <a:gd name="T6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7">
                  <a:moveTo>
                    <a:pt x="11" y="27"/>
                  </a:moveTo>
                  <a:cubicBezTo>
                    <a:pt x="10" y="27"/>
                    <a:pt x="9" y="27"/>
                    <a:pt x="8" y="27"/>
                  </a:cubicBezTo>
                  <a:cubicBezTo>
                    <a:pt x="7" y="27"/>
                    <a:pt x="6" y="26"/>
                    <a:pt x="5" y="26"/>
                  </a:cubicBezTo>
                  <a:cubicBezTo>
                    <a:pt x="4" y="25"/>
                    <a:pt x="3" y="25"/>
                    <a:pt x="3" y="24"/>
                  </a:cubicBezTo>
                  <a:cubicBezTo>
                    <a:pt x="2" y="23"/>
                    <a:pt x="2" y="22"/>
                    <a:pt x="1" y="20"/>
                  </a:cubicBezTo>
                  <a:cubicBezTo>
                    <a:pt x="0" y="10"/>
                    <a:pt x="0" y="10"/>
                    <a:pt x="0" y="10"/>
                  </a:cubicBezTo>
                  <a:cubicBezTo>
                    <a:pt x="0" y="8"/>
                    <a:pt x="0" y="7"/>
                    <a:pt x="0" y="6"/>
                  </a:cubicBezTo>
                  <a:cubicBezTo>
                    <a:pt x="1" y="5"/>
                    <a:pt x="1" y="4"/>
                    <a:pt x="2" y="3"/>
                  </a:cubicBezTo>
                  <a:cubicBezTo>
                    <a:pt x="2" y="2"/>
                    <a:pt x="3" y="1"/>
                    <a:pt x="4" y="1"/>
                  </a:cubicBezTo>
                  <a:cubicBezTo>
                    <a:pt x="6" y="1"/>
                    <a:pt x="7" y="0"/>
                    <a:pt x="8" y="0"/>
                  </a:cubicBezTo>
                  <a:cubicBezTo>
                    <a:pt x="9" y="0"/>
                    <a:pt x="10" y="0"/>
                    <a:pt x="11" y="0"/>
                  </a:cubicBezTo>
                  <a:cubicBezTo>
                    <a:pt x="13" y="0"/>
                    <a:pt x="14" y="1"/>
                    <a:pt x="14" y="1"/>
                  </a:cubicBezTo>
                  <a:cubicBezTo>
                    <a:pt x="15" y="2"/>
                    <a:pt x="16" y="2"/>
                    <a:pt x="17" y="3"/>
                  </a:cubicBezTo>
                  <a:cubicBezTo>
                    <a:pt x="17" y="4"/>
                    <a:pt x="18" y="6"/>
                    <a:pt x="18" y="7"/>
                  </a:cubicBezTo>
                  <a:cubicBezTo>
                    <a:pt x="19" y="17"/>
                    <a:pt x="19" y="17"/>
                    <a:pt x="19" y="17"/>
                  </a:cubicBezTo>
                  <a:cubicBezTo>
                    <a:pt x="19" y="19"/>
                    <a:pt x="19" y="20"/>
                    <a:pt x="19" y="22"/>
                  </a:cubicBezTo>
                  <a:cubicBezTo>
                    <a:pt x="18" y="23"/>
                    <a:pt x="18" y="24"/>
                    <a:pt x="17" y="24"/>
                  </a:cubicBezTo>
                  <a:cubicBezTo>
                    <a:pt x="16" y="25"/>
                    <a:pt x="16" y="26"/>
                    <a:pt x="15" y="26"/>
                  </a:cubicBezTo>
                  <a:cubicBezTo>
                    <a:pt x="14" y="26"/>
                    <a:pt x="13" y="26"/>
                    <a:pt x="11" y="27"/>
                  </a:cubicBezTo>
                  <a:close/>
                  <a:moveTo>
                    <a:pt x="14" y="9"/>
                  </a:moveTo>
                  <a:cubicBezTo>
                    <a:pt x="14" y="7"/>
                    <a:pt x="13" y="5"/>
                    <a:pt x="12" y="5"/>
                  </a:cubicBezTo>
                  <a:cubicBezTo>
                    <a:pt x="12" y="4"/>
                    <a:pt x="10" y="3"/>
                    <a:pt x="9" y="4"/>
                  </a:cubicBezTo>
                  <a:cubicBezTo>
                    <a:pt x="8" y="4"/>
                    <a:pt x="7" y="4"/>
                    <a:pt x="6" y="4"/>
                  </a:cubicBezTo>
                  <a:cubicBezTo>
                    <a:pt x="5" y="5"/>
                    <a:pt x="5" y="5"/>
                    <a:pt x="5" y="6"/>
                  </a:cubicBezTo>
                  <a:cubicBezTo>
                    <a:pt x="4" y="6"/>
                    <a:pt x="4" y="7"/>
                    <a:pt x="4" y="8"/>
                  </a:cubicBezTo>
                  <a:cubicBezTo>
                    <a:pt x="4" y="8"/>
                    <a:pt x="4" y="9"/>
                    <a:pt x="4" y="10"/>
                  </a:cubicBezTo>
                  <a:cubicBezTo>
                    <a:pt x="5" y="19"/>
                    <a:pt x="5" y="19"/>
                    <a:pt x="5" y="19"/>
                  </a:cubicBezTo>
                  <a:cubicBezTo>
                    <a:pt x="6" y="21"/>
                    <a:pt x="6" y="22"/>
                    <a:pt x="7" y="23"/>
                  </a:cubicBezTo>
                  <a:cubicBezTo>
                    <a:pt x="8" y="23"/>
                    <a:pt x="9" y="23"/>
                    <a:pt x="11" y="23"/>
                  </a:cubicBezTo>
                  <a:cubicBezTo>
                    <a:pt x="12" y="23"/>
                    <a:pt x="12" y="23"/>
                    <a:pt x="13" y="23"/>
                  </a:cubicBezTo>
                  <a:cubicBezTo>
                    <a:pt x="13" y="23"/>
                    <a:pt x="14" y="22"/>
                    <a:pt x="14" y="22"/>
                  </a:cubicBezTo>
                  <a:cubicBezTo>
                    <a:pt x="15" y="21"/>
                    <a:pt x="15" y="21"/>
                    <a:pt x="15" y="20"/>
                  </a:cubicBezTo>
                  <a:cubicBezTo>
                    <a:pt x="15" y="19"/>
                    <a:pt x="15" y="19"/>
                    <a:pt x="15" y="17"/>
                  </a:cubicBezTo>
                  <a:lnTo>
                    <a:pt x="14" y="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6" name="Freeform 152"/>
            <p:cNvSpPr/>
            <p:nvPr/>
          </p:nvSpPr>
          <p:spPr bwMode="auto">
            <a:xfrm>
              <a:off x="1338263" y="2716012"/>
              <a:ext cx="28575" cy="66675"/>
            </a:xfrm>
            <a:custGeom>
              <a:avLst/>
              <a:gdLst>
                <a:gd name="T0" fmla="*/ 10 w 11"/>
                <a:gd name="T1" fmla="*/ 26 h 26"/>
                <a:gd name="T2" fmla="*/ 8 w 11"/>
                <a:gd name="T3" fmla="*/ 26 h 26"/>
                <a:gd name="T4" fmla="*/ 7 w 11"/>
                <a:gd name="T5" fmla="*/ 26 h 26"/>
                <a:gd name="T6" fmla="*/ 7 w 11"/>
                <a:gd name="T7" fmla="*/ 25 h 26"/>
                <a:gd name="T8" fmla="*/ 4 w 11"/>
                <a:gd name="T9" fmla="*/ 6 h 26"/>
                <a:gd name="T10" fmla="*/ 4 w 11"/>
                <a:gd name="T11" fmla="*/ 6 h 26"/>
                <a:gd name="T12" fmla="*/ 3 w 11"/>
                <a:gd name="T13" fmla="*/ 5 h 26"/>
                <a:gd name="T14" fmla="*/ 1 w 11"/>
                <a:gd name="T15" fmla="*/ 6 h 26"/>
                <a:gd name="T16" fmla="*/ 0 w 11"/>
                <a:gd name="T17" fmla="*/ 6 h 26"/>
                <a:gd name="T18" fmla="*/ 0 w 11"/>
                <a:gd name="T19" fmla="*/ 5 h 26"/>
                <a:gd name="T20" fmla="*/ 0 w 11"/>
                <a:gd name="T21" fmla="*/ 4 h 26"/>
                <a:gd name="T22" fmla="*/ 0 w 11"/>
                <a:gd name="T23" fmla="*/ 3 h 26"/>
                <a:gd name="T24" fmla="*/ 1 w 11"/>
                <a:gd name="T25" fmla="*/ 3 h 26"/>
                <a:gd name="T26" fmla="*/ 3 w 11"/>
                <a:gd name="T27" fmla="*/ 1 h 26"/>
                <a:gd name="T28" fmla="*/ 4 w 11"/>
                <a:gd name="T29" fmla="*/ 1 h 26"/>
                <a:gd name="T30" fmla="*/ 5 w 11"/>
                <a:gd name="T31" fmla="*/ 1 h 26"/>
                <a:gd name="T32" fmla="*/ 7 w 11"/>
                <a:gd name="T33" fmla="*/ 0 h 26"/>
                <a:gd name="T34" fmla="*/ 8 w 11"/>
                <a:gd name="T35" fmla="*/ 1 h 26"/>
                <a:gd name="T36" fmla="*/ 8 w 11"/>
                <a:gd name="T37" fmla="*/ 2 h 26"/>
                <a:gd name="T38" fmla="*/ 11 w 11"/>
                <a:gd name="T39" fmla="*/ 25 h 26"/>
                <a:gd name="T40" fmla="*/ 11 w 11"/>
                <a:gd name="T41" fmla="*/ 26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7" y="26"/>
                    <a:pt x="7" y="26"/>
                    <a:pt x="7" y="26"/>
                  </a:cubicBezTo>
                  <a:cubicBezTo>
                    <a:pt x="7" y="26"/>
                    <a:pt x="7" y="26"/>
                    <a:pt x="7" y="25"/>
                  </a:cubicBezTo>
                  <a:cubicBezTo>
                    <a:pt x="4" y="6"/>
                    <a:pt x="4" y="6"/>
                    <a:pt x="4" y="6"/>
                  </a:cubicBezTo>
                  <a:cubicBezTo>
                    <a:pt x="4" y="6"/>
                    <a:pt x="4" y="6"/>
                    <a:pt x="4" y="6"/>
                  </a:cubicBezTo>
                  <a:cubicBezTo>
                    <a:pt x="4" y="5"/>
                    <a:pt x="4" y="5"/>
                    <a:pt x="3" y="5"/>
                  </a:cubicBezTo>
                  <a:cubicBezTo>
                    <a:pt x="1" y="6"/>
                    <a:pt x="1" y="6"/>
                    <a:pt x="1" y="6"/>
                  </a:cubicBezTo>
                  <a:cubicBezTo>
                    <a:pt x="0" y="6"/>
                    <a:pt x="0" y="6"/>
                    <a:pt x="0" y="6"/>
                  </a:cubicBezTo>
                  <a:cubicBezTo>
                    <a:pt x="0" y="5"/>
                    <a:pt x="0" y="5"/>
                    <a:pt x="0" y="5"/>
                  </a:cubicBezTo>
                  <a:cubicBezTo>
                    <a:pt x="0" y="4"/>
                    <a:pt x="0" y="4"/>
                    <a:pt x="0" y="4"/>
                  </a:cubicBezTo>
                  <a:cubicBezTo>
                    <a:pt x="0" y="3"/>
                    <a:pt x="0" y="3"/>
                    <a:pt x="0" y="3"/>
                  </a:cubicBezTo>
                  <a:cubicBezTo>
                    <a:pt x="0" y="3"/>
                    <a:pt x="0" y="3"/>
                    <a:pt x="1" y="3"/>
                  </a:cubicBezTo>
                  <a:cubicBezTo>
                    <a:pt x="3" y="1"/>
                    <a:pt x="3" y="1"/>
                    <a:pt x="3" y="1"/>
                  </a:cubicBezTo>
                  <a:cubicBezTo>
                    <a:pt x="3" y="1"/>
                    <a:pt x="4" y="1"/>
                    <a:pt x="4" y="1"/>
                  </a:cubicBezTo>
                  <a:cubicBezTo>
                    <a:pt x="4" y="1"/>
                    <a:pt x="4" y="1"/>
                    <a:pt x="5" y="1"/>
                  </a:cubicBezTo>
                  <a:cubicBezTo>
                    <a:pt x="7" y="0"/>
                    <a:pt x="7" y="0"/>
                    <a:pt x="7" y="0"/>
                  </a:cubicBezTo>
                  <a:cubicBezTo>
                    <a:pt x="7" y="0"/>
                    <a:pt x="7" y="1"/>
                    <a:pt x="8" y="1"/>
                  </a:cubicBezTo>
                  <a:cubicBezTo>
                    <a:pt x="8" y="1"/>
                    <a:pt x="8" y="1"/>
                    <a:pt x="8" y="2"/>
                  </a:cubicBezTo>
                  <a:cubicBezTo>
                    <a:pt x="11" y="25"/>
                    <a:pt x="11" y="25"/>
                    <a:pt x="11" y="25"/>
                  </a:cubicBezTo>
                  <a:cubicBezTo>
                    <a:pt x="11" y="25"/>
                    <a:pt x="11" y="26"/>
                    <a:pt x="11" y="26"/>
                  </a:cubicBezTo>
                  <a:cubicBezTo>
                    <a:pt x="11" y="26"/>
                    <a:pt x="10" y="26"/>
                    <a:pt x="10"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7" name="Freeform 153"/>
            <p:cNvSpPr/>
            <p:nvPr/>
          </p:nvSpPr>
          <p:spPr bwMode="auto">
            <a:xfrm>
              <a:off x="1371601" y="2713631"/>
              <a:ext cx="20240" cy="2024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7"/>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8" name="Freeform 154"/>
            <p:cNvSpPr/>
            <p:nvPr/>
          </p:nvSpPr>
          <p:spPr bwMode="auto">
            <a:xfrm>
              <a:off x="1397794" y="2710060"/>
              <a:ext cx="20240" cy="2143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09" name="Freeform 155"/>
            <p:cNvSpPr/>
            <p:nvPr/>
          </p:nvSpPr>
          <p:spPr bwMode="auto">
            <a:xfrm>
              <a:off x="1422797" y="2707678"/>
              <a:ext cx="21431"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0" name="Freeform 156"/>
            <p:cNvSpPr/>
            <p:nvPr/>
          </p:nvSpPr>
          <p:spPr bwMode="auto">
            <a:xfrm>
              <a:off x="1376363" y="2736253"/>
              <a:ext cx="21431" cy="20241"/>
            </a:xfrm>
            <a:custGeom>
              <a:avLst/>
              <a:gdLst>
                <a:gd name="T0" fmla="*/ 7 w 8"/>
                <a:gd name="T1" fmla="*/ 6 h 8"/>
                <a:gd name="T2" fmla="*/ 7 w 8"/>
                <a:gd name="T3" fmla="*/ 7 h 8"/>
                <a:gd name="T4" fmla="*/ 1 w 8"/>
                <a:gd name="T5" fmla="*/ 8 h 8"/>
                <a:gd name="T6" fmla="*/ 0 w 8"/>
                <a:gd name="T7" fmla="*/ 7 h 8"/>
                <a:gd name="T8" fmla="*/ 0 w 8"/>
                <a:gd name="T9" fmla="*/ 2 h 8"/>
                <a:gd name="T10" fmla="*/ 0 w 8"/>
                <a:gd name="T11" fmla="*/ 1 h 8"/>
                <a:gd name="T12" fmla="*/ 6 w 8"/>
                <a:gd name="T13" fmla="*/ 0 h 8"/>
                <a:gd name="T14" fmla="*/ 7 w 8"/>
                <a:gd name="T15" fmla="*/ 1 h 8"/>
                <a:gd name="T16" fmla="*/ 7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6"/>
                  </a:moveTo>
                  <a:cubicBezTo>
                    <a:pt x="8"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1" name="Freeform 157"/>
            <p:cNvSpPr/>
            <p:nvPr/>
          </p:nvSpPr>
          <p:spPr bwMode="auto">
            <a:xfrm>
              <a:off x="1400176" y="27338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1"/>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2" name="Freeform 158"/>
            <p:cNvSpPr/>
            <p:nvPr/>
          </p:nvSpPr>
          <p:spPr bwMode="auto">
            <a:xfrm>
              <a:off x="1425178" y="2731490"/>
              <a:ext cx="21431" cy="2024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3" name="Freeform 159"/>
            <p:cNvSpPr/>
            <p:nvPr/>
          </p:nvSpPr>
          <p:spPr bwMode="auto">
            <a:xfrm>
              <a:off x="1378744" y="2758876"/>
              <a:ext cx="21431" cy="21431"/>
            </a:xfrm>
            <a:custGeom>
              <a:avLst/>
              <a:gdLst>
                <a:gd name="T0" fmla="*/ 8 w 8"/>
                <a:gd name="T1" fmla="*/ 6 h 8"/>
                <a:gd name="T2" fmla="*/ 7 w 8"/>
                <a:gd name="T3" fmla="*/ 7 h 8"/>
                <a:gd name="T4" fmla="*/ 1 w 8"/>
                <a:gd name="T5" fmla="*/ 8 h 8"/>
                <a:gd name="T6" fmla="*/ 0 w 8"/>
                <a:gd name="T7" fmla="*/ 7 h 8"/>
                <a:gd name="T8" fmla="*/ 0 w 8"/>
                <a:gd name="T9" fmla="*/ 2 h 8"/>
                <a:gd name="T10" fmla="*/ 1 w 8"/>
                <a:gd name="T11" fmla="*/ 1 h 8"/>
                <a:gd name="T12" fmla="*/ 6 w 8"/>
                <a:gd name="T13" fmla="*/ 1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7" y="7"/>
                    <a:pt x="7" y="7"/>
                  </a:cubicBezTo>
                  <a:cubicBezTo>
                    <a:pt x="1" y="8"/>
                    <a:pt x="1" y="8"/>
                    <a:pt x="1" y="8"/>
                  </a:cubicBezTo>
                  <a:cubicBezTo>
                    <a:pt x="1" y="8"/>
                    <a:pt x="0" y="8"/>
                    <a:pt x="0" y="7"/>
                  </a:cubicBezTo>
                  <a:cubicBezTo>
                    <a:pt x="0" y="2"/>
                    <a:pt x="0" y="2"/>
                    <a:pt x="0" y="2"/>
                  </a:cubicBezTo>
                  <a:cubicBezTo>
                    <a:pt x="0" y="2"/>
                    <a:pt x="0" y="1"/>
                    <a:pt x="1" y="1"/>
                  </a:cubicBezTo>
                  <a:cubicBezTo>
                    <a:pt x="6" y="1"/>
                    <a:pt x="6" y="1"/>
                    <a:pt x="6" y="1"/>
                  </a:cubicBezTo>
                  <a:cubicBezTo>
                    <a:pt x="6" y="0"/>
                    <a:pt x="7" y="1"/>
                    <a:pt x="7"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4" name="Freeform 160"/>
            <p:cNvSpPr/>
            <p:nvPr/>
          </p:nvSpPr>
          <p:spPr bwMode="auto">
            <a:xfrm>
              <a:off x="1404938" y="2756494"/>
              <a:ext cx="17859" cy="21431"/>
            </a:xfrm>
            <a:custGeom>
              <a:avLst/>
              <a:gdLst>
                <a:gd name="T0" fmla="*/ 7 w 7"/>
                <a:gd name="T1" fmla="*/ 6 h 8"/>
                <a:gd name="T2" fmla="*/ 7 w 7"/>
                <a:gd name="T3" fmla="*/ 7 h 8"/>
                <a:gd name="T4" fmla="*/ 1 w 7"/>
                <a:gd name="T5" fmla="*/ 8 h 8"/>
                <a:gd name="T6" fmla="*/ 0 w 7"/>
                <a:gd name="T7" fmla="*/ 7 h 8"/>
                <a:gd name="T8" fmla="*/ 0 w 7"/>
                <a:gd name="T9" fmla="*/ 2 h 8"/>
                <a:gd name="T10" fmla="*/ 0 w 7"/>
                <a:gd name="T11" fmla="*/ 1 h 8"/>
                <a:gd name="T12" fmla="*/ 6 w 7"/>
                <a:gd name="T13" fmla="*/ 0 h 8"/>
                <a:gd name="T14" fmla="*/ 7 w 7"/>
                <a:gd name="T15" fmla="*/ 1 h 8"/>
                <a:gd name="T16" fmla="*/ 7 w 7"/>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6"/>
                  </a:moveTo>
                  <a:cubicBezTo>
                    <a:pt x="7"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5" name="Freeform 161"/>
            <p:cNvSpPr/>
            <p:nvPr/>
          </p:nvSpPr>
          <p:spPr bwMode="auto">
            <a:xfrm>
              <a:off x="1428751" y="2754113"/>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0"/>
                    <a:pt x="8" y="1"/>
                  </a:cubicBezTo>
                  <a:lnTo>
                    <a:pt x="8" y="6"/>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6" name="Freeform 162"/>
            <p:cNvSpPr>
              <a:spLocks noEditPoints="1"/>
            </p:cNvSpPr>
            <p:nvPr/>
          </p:nvSpPr>
          <p:spPr bwMode="auto">
            <a:xfrm>
              <a:off x="2303859" y="2020688"/>
              <a:ext cx="235744" cy="213122"/>
            </a:xfrm>
            <a:custGeom>
              <a:avLst/>
              <a:gdLst>
                <a:gd name="T0" fmla="*/ 70 w 92"/>
                <a:gd name="T1" fmla="*/ 12 h 83"/>
                <a:gd name="T2" fmla="*/ 68 w 92"/>
                <a:gd name="T3" fmla="*/ 13 h 83"/>
                <a:gd name="T4" fmla="*/ 67 w 92"/>
                <a:gd name="T5" fmla="*/ 4 h 83"/>
                <a:gd name="T6" fmla="*/ 63 w 92"/>
                <a:gd name="T7" fmla="*/ 1 h 83"/>
                <a:gd name="T8" fmla="*/ 61 w 92"/>
                <a:gd name="T9" fmla="*/ 1 h 83"/>
                <a:gd name="T10" fmla="*/ 58 w 92"/>
                <a:gd name="T11" fmla="*/ 6 h 83"/>
                <a:gd name="T12" fmla="*/ 59 w 92"/>
                <a:gd name="T13" fmla="*/ 14 h 83"/>
                <a:gd name="T14" fmla="*/ 26 w 92"/>
                <a:gd name="T15" fmla="*/ 18 h 83"/>
                <a:gd name="T16" fmla="*/ 25 w 92"/>
                <a:gd name="T17" fmla="*/ 10 h 83"/>
                <a:gd name="T18" fmla="*/ 20 w 92"/>
                <a:gd name="T19" fmla="*/ 6 h 83"/>
                <a:gd name="T20" fmla="*/ 19 w 92"/>
                <a:gd name="T21" fmla="*/ 6 h 83"/>
                <a:gd name="T22" fmla="*/ 15 w 92"/>
                <a:gd name="T23" fmla="*/ 11 h 83"/>
                <a:gd name="T24" fmla="*/ 16 w 92"/>
                <a:gd name="T25" fmla="*/ 19 h 83"/>
                <a:gd name="T26" fmla="*/ 15 w 92"/>
                <a:gd name="T27" fmla="*/ 19 h 83"/>
                <a:gd name="T28" fmla="*/ 1 w 92"/>
                <a:gd name="T29" fmla="*/ 36 h 83"/>
                <a:gd name="T30" fmla="*/ 5 w 92"/>
                <a:gd name="T31" fmla="*/ 68 h 83"/>
                <a:gd name="T32" fmla="*/ 23 w 92"/>
                <a:gd name="T33" fmla="*/ 82 h 83"/>
                <a:gd name="T34" fmla="*/ 78 w 92"/>
                <a:gd name="T35" fmla="*/ 75 h 83"/>
                <a:gd name="T36" fmla="*/ 91 w 92"/>
                <a:gd name="T37" fmla="*/ 58 h 83"/>
                <a:gd name="T38" fmla="*/ 87 w 92"/>
                <a:gd name="T39" fmla="*/ 26 h 83"/>
                <a:gd name="T40" fmla="*/ 70 w 92"/>
                <a:gd name="T41" fmla="*/ 12 h 83"/>
                <a:gd name="T42" fmla="*/ 84 w 92"/>
                <a:gd name="T43" fmla="*/ 58 h 83"/>
                <a:gd name="T44" fmla="*/ 77 w 92"/>
                <a:gd name="T45" fmla="*/ 68 h 83"/>
                <a:gd name="T46" fmla="*/ 22 w 92"/>
                <a:gd name="T47" fmla="*/ 75 h 83"/>
                <a:gd name="T48" fmla="*/ 12 w 92"/>
                <a:gd name="T49" fmla="*/ 67 h 83"/>
                <a:gd name="T50" fmla="*/ 8 w 92"/>
                <a:gd name="T51" fmla="*/ 36 h 83"/>
                <a:gd name="T52" fmla="*/ 16 w 92"/>
                <a:gd name="T53" fmla="*/ 26 h 83"/>
                <a:gd name="T54" fmla="*/ 17 w 92"/>
                <a:gd name="T55" fmla="*/ 26 h 83"/>
                <a:gd name="T56" fmla="*/ 18 w 92"/>
                <a:gd name="T57" fmla="*/ 30 h 83"/>
                <a:gd name="T58" fmla="*/ 22 w 92"/>
                <a:gd name="T59" fmla="*/ 33 h 83"/>
                <a:gd name="T60" fmla="*/ 24 w 92"/>
                <a:gd name="T61" fmla="*/ 33 h 83"/>
                <a:gd name="T62" fmla="*/ 28 w 92"/>
                <a:gd name="T63" fmla="*/ 28 h 83"/>
                <a:gd name="T64" fmla="*/ 27 w 92"/>
                <a:gd name="T65" fmla="*/ 24 h 83"/>
                <a:gd name="T66" fmla="*/ 59 w 92"/>
                <a:gd name="T67" fmla="*/ 20 h 83"/>
                <a:gd name="T68" fmla="*/ 60 w 92"/>
                <a:gd name="T69" fmla="*/ 25 h 83"/>
                <a:gd name="T70" fmla="*/ 65 w 92"/>
                <a:gd name="T71" fmla="*/ 28 h 83"/>
                <a:gd name="T72" fmla="*/ 66 w 92"/>
                <a:gd name="T73" fmla="*/ 28 h 83"/>
                <a:gd name="T74" fmla="*/ 70 w 92"/>
                <a:gd name="T75" fmla="*/ 23 h 83"/>
                <a:gd name="T76" fmla="*/ 69 w 92"/>
                <a:gd name="T77" fmla="*/ 19 h 83"/>
                <a:gd name="T78" fmla="*/ 71 w 92"/>
                <a:gd name="T79" fmla="*/ 19 h 83"/>
                <a:gd name="T80" fmla="*/ 80 w 92"/>
                <a:gd name="T81" fmla="*/ 27 h 83"/>
                <a:gd name="T82" fmla="*/ 84 w 92"/>
                <a:gd name="T83"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3">
                  <a:moveTo>
                    <a:pt x="70" y="12"/>
                  </a:moveTo>
                  <a:cubicBezTo>
                    <a:pt x="68" y="13"/>
                    <a:pt x="68" y="13"/>
                    <a:pt x="68" y="13"/>
                  </a:cubicBezTo>
                  <a:cubicBezTo>
                    <a:pt x="67" y="4"/>
                    <a:pt x="67" y="4"/>
                    <a:pt x="67" y="4"/>
                  </a:cubicBezTo>
                  <a:cubicBezTo>
                    <a:pt x="67" y="2"/>
                    <a:pt x="65" y="0"/>
                    <a:pt x="63" y="1"/>
                  </a:cubicBezTo>
                  <a:cubicBezTo>
                    <a:pt x="61" y="1"/>
                    <a:pt x="61" y="1"/>
                    <a:pt x="61" y="1"/>
                  </a:cubicBezTo>
                  <a:cubicBezTo>
                    <a:pt x="59" y="1"/>
                    <a:pt x="57" y="3"/>
                    <a:pt x="58" y="6"/>
                  </a:cubicBezTo>
                  <a:cubicBezTo>
                    <a:pt x="59" y="14"/>
                    <a:pt x="59" y="14"/>
                    <a:pt x="59" y="14"/>
                  </a:cubicBezTo>
                  <a:cubicBezTo>
                    <a:pt x="26" y="18"/>
                    <a:pt x="26" y="18"/>
                    <a:pt x="26" y="18"/>
                  </a:cubicBezTo>
                  <a:cubicBezTo>
                    <a:pt x="25" y="10"/>
                    <a:pt x="25" y="10"/>
                    <a:pt x="25" y="10"/>
                  </a:cubicBezTo>
                  <a:cubicBezTo>
                    <a:pt x="25" y="7"/>
                    <a:pt x="23" y="6"/>
                    <a:pt x="20" y="6"/>
                  </a:cubicBezTo>
                  <a:cubicBezTo>
                    <a:pt x="19" y="6"/>
                    <a:pt x="19" y="6"/>
                    <a:pt x="19" y="6"/>
                  </a:cubicBezTo>
                  <a:cubicBezTo>
                    <a:pt x="17" y="6"/>
                    <a:pt x="15" y="8"/>
                    <a:pt x="15" y="11"/>
                  </a:cubicBezTo>
                  <a:cubicBezTo>
                    <a:pt x="16" y="19"/>
                    <a:pt x="16" y="19"/>
                    <a:pt x="16" y="19"/>
                  </a:cubicBezTo>
                  <a:cubicBezTo>
                    <a:pt x="15" y="19"/>
                    <a:pt x="15" y="19"/>
                    <a:pt x="15" y="19"/>
                  </a:cubicBezTo>
                  <a:cubicBezTo>
                    <a:pt x="6" y="20"/>
                    <a:pt x="0" y="28"/>
                    <a:pt x="1" y="36"/>
                  </a:cubicBezTo>
                  <a:cubicBezTo>
                    <a:pt x="5" y="68"/>
                    <a:pt x="5" y="68"/>
                    <a:pt x="5" y="68"/>
                  </a:cubicBezTo>
                  <a:cubicBezTo>
                    <a:pt x="6" y="77"/>
                    <a:pt x="14" y="83"/>
                    <a:pt x="23" y="82"/>
                  </a:cubicBezTo>
                  <a:cubicBezTo>
                    <a:pt x="78" y="75"/>
                    <a:pt x="78" y="75"/>
                    <a:pt x="78" y="75"/>
                  </a:cubicBezTo>
                  <a:cubicBezTo>
                    <a:pt x="86" y="74"/>
                    <a:pt x="92" y="66"/>
                    <a:pt x="91" y="58"/>
                  </a:cubicBezTo>
                  <a:cubicBezTo>
                    <a:pt x="87" y="26"/>
                    <a:pt x="87" y="26"/>
                    <a:pt x="87" y="26"/>
                  </a:cubicBezTo>
                  <a:cubicBezTo>
                    <a:pt x="86" y="17"/>
                    <a:pt x="78" y="11"/>
                    <a:pt x="70" y="12"/>
                  </a:cubicBezTo>
                  <a:close/>
                  <a:moveTo>
                    <a:pt x="84" y="58"/>
                  </a:moveTo>
                  <a:cubicBezTo>
                    <a:pt x="85" y="63"/>
                    <a:pt x="82" y="68"/>
                    <a:pt x="77" y="68"/>
                  </a:cubicBezTo>
                  <a:cubicBezTo>
                    <a:pt x="22" y="75"/>
                    <a:pt x="22" y="75"/>
                    <a:pt x="22" y="75"/>
                  </a:cubicBezTo>
                  <a:cubicBezTo>
                    <a:pt x="17" y="76"/>
                    <a:pt x="13" y="72"/>
                    <a:pt x="12" y="67"/>
                  </a:cubicBezTo>
                  <a:cubicBezTo>
                    <a:pt x="8" y="36"/>
                    <a:pt x="8" y="36"/>
                    <a:pt x="8" y="36"/>
                  </a:cubicBezTo>
                  <a:cubicBezTo>
                    <a:pt x="7" y="31"/>
                    <a:pt x="11" y="26"/>
                    <a:pt x="16" y="26"/>
                  </a:cubicBezTo>
                  <a:cubicBezTo>
                    <a:pt x="17" y="26"/>
                    <a:pt x="17" y="26"/>
                    <a:pt x="17" y="26"/>
                  </a:cubicBezTo>
                  <a:cubicBezTo>
                    <a:pt x="18" y="30"/>
                    <a:pt x="18" y="30"/>
                    <a:pt x="18" y="30"/>
                  </a:cubicBezTo>
                  <a:cubicBezTo>
                    <a:pt x="18" y="32"/>
                    <a:pt x="20" y="34"/>
                    <a:pt x="22" y="33"/>
                  </a:cubicBezTo>
                  <a:cubicBezTo>
                    <a:pt x="24" y="33"/>
                    <a:pt x="24" y="33"/>
                    <a:pt x="24" y="33"/>
                  </a:cubicBezTo>
                  <a:cubicBezTo>
                    <a:pt x="26" y="33"/>
                    <a:pt x="28" y="31"/>
                    <a:pt x="28" y="28"/>
                  </a:cubicBezTo>
                  <a:cubicBezTo>
                    <a:pt x="27" y="24"/>
                    <a:pt x="27" y="24"/>
                    <a:pt x="27" y="24"/>
                  </a:cubicBezTo>
                  <a:cubicBezTo>
                    <a:pt x="59" y="20"/>
                    <a:pt x="59" y="20"/>
                    <a:pt x="59" y="20"/>
                  </a:cubicBezTo>
                  <a:cubicBezTo>
                    <a:pt x="60" y="25"/>
                    <a:pt x="60" y="25"/>
                    <a:pt x="60" y="25"/>
                  </a:cubicBezTo>
                  <a:cubicBezTo>
                    <a:pt x="60" y="27"/>
                    <a:pt x="62" y="28"/>
                    <a:pt x="65" y="28"/>
                  </a:cubicBezTo>
                  <a:cubicBezTo>
                    <a:pt x="66" y="28"/>
                    <a:pt x="66" y="28"/>
                    <a:pt x="66" y="28"/>
                  </a:cubicBezTo>
                  <a:cubicBezTo>
                    <a:pt x="68" y="28"/>
                    <a:pt x="70" y="26"/>
                    <a:pt x="70" y="23"/>
                  </a:cubicBezTo>
                  <a:cubicBezTo>
                    <a:pt x="69" y="19"/>
                    <a:pt x="69" y="19"/>
                    <a:pt x="69" y="19"/>
                  </a:cubicBezTo>
                  <a:cubicBezTo>
                    <a:pt x="71" y="19"/>
                    <a:pt x="71" y="19"/>
                    <a:pt x="71" y="19"/>
                  </a:cubicBezTo>
                  <a:cubicBezTo>
                    <a:pt x="76" y="18"/>
                    <a:pt x="80" y="22"/>
                    <a:pt x="80" y="27"/>
                  </a:cubicBezTo>
                  <a:lnTo>
                    <a:pt x="84" y="5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7" name="Freeform 163"/>
            <p:cNvSpPr>
              <a:spLocks noEditPoints="1"/>
            </p:cNvSpPr>
            <p:nvPr/>
          </p:nvSpPr>
          <p:spPr bwMode="auto">
            <a:xfrm>
              <a:off x="2344340" y="2123081"/>
              <a:ext cx="51197" cy="66675"/>
            </a:xfrm>
            <a:custGeom>
              <a:avLst/>
              <a:gdLst>
                <a:gd name="T0" fmla="*/ 12 w 20"/>
                <a:gd name="T1" fmla="*/ 26 h 26"/>
                <a:gd name="T2" fmla="*/ 9 w 20"/>
                <a:gd name="T3" fmla="*/ 26 h 26"/>
                <a:gd name="T4" fmla="*/ 5 w 20"/>
                <a:gd name="T5" fmla="*/ 26 h 26"/>
                <a:gd name="T6" fmla="*/ 3 w 20"/>
                <a:gd name="T7" fmla="*/ 23 h 26"/>
                <a:gd name="T8" fmla="*/ 2 w 20"/>
                <a:gd name="T9" fmla="*/ 20 h 26"/>
                <a:gd name="T10" fmla="*/ 1 w 20"/>
                <a:gd name="T11" fmla="*/ 10 h 26"/>
                <a:gd name="T12" fmla="*/ 1 w 20"/>
                <a:gd name="T13" fmla="*/ 5 h 26"/>
                <a:gd name="T14" fmla="*/ 2 w 20"/>
                <a:gd name="T15" fmla="*/ 2 h 26"/>
                <a:gd name="T16" fmla="*/ 5 w 20"/>
                <a:gd name="T17" fmla="*/ 1 h 26"/>
                <a:gd name="T18" fmla="*/ 9 w 20"/>
                <a:gd name="T19" fmla="*/ 0 h 26"/>
                <a:gd name="T20" fmla="*/ 12 w 20"/>
                <a:gd name="T21" fmla="*/ 0 h 26"/>
                <a:gd name="T22" fmla="*/ 15 w 20"/>
                <a:gd name="T23" fmla="*/ 1 h 26"/>
                <a:gd name="T24" fmla="*/ 17 w 20"/>
                <a:gd name="T25" fmla="*/ 3 h 26"/>
                <a:gd name="T26" fmla="*/ 18 w 20"/>
                <a:gd name="T27" fmla="*/ 7 h 26"/>
                <a:gd name="T28" fmla="*/ 19 w 20"/>
                <a:gd name="T29" fmla="*/ 17 h 26"/>
                <a:gd name="T30" fmla="*/ 19 w 20"/>
                <a:gd name="T31" fmla="*/ 21 h 26"/>
                <a:gd name="T32" fmla="*/ 18 w 20"/>
                <a:gd name="T33" fmla="*/ 24 h 26"/>
                <a:gd name="T34" fmla="*/ 15 w 20"/>
                <a:gd name="T35" fmla="*/ 26 h 26"/>
                <a:gd name="T36" fmla="*/ 12 w 20"/>
                <a:gd name="T37" fmla="*/ 26 h 26"/>
                <a:gd name="T38" fmla="*/ 14 w 20"/>
                <a:gd name="T39" fmla="*/ 8 h 26"/>
                <a:gd name="T40" fmla="*/ 13 w 20"/>
                <a:gd name="T41" fmla="*/ 4 h 26"/>
                <a:gd name="T42" fmla="*/ 9 w 20"/>
                <a:gd name="T43" fmla="*/ 3 h 26"/>
                <a:gd name="T44" fmla="*/ 6 w 20"/>
                <a:gd name="T45" fmla="*/ 4 h 26"/>
                <a:gd name="T46" fmla="*/ 5 w 20"/>
                <a:gd name="T47" fmla="*/ 5 h 26"/>
                <a:gd name="T48" fmla="*/ 5 w 20"/>
                <a:gd name="T49" fmla="*/ 7 h 26"/>
                <a:gd name="T50" fmla="*/ 5 w 20"/>
                <a:gd name="T51" fmla="*/ 10 h 26"/>
                <a:gd name="T52" fmla="*/ 6 w 20"/>
                <a:gd name="T53" fmla="*/ 19 h 26"/>
                <a:gd name="T54" fmla="*/ 8 w 20"/>
                <a:gd name="T55" fmla="*/ 22 h 26"/>
                <a:gd name="T56" fmla="*/ 11 w 20"/>
                <a:gd name="T57" fmla="*/ 23 h 26"/>
                <a:gd name="T58" fmla="*/ 13 w 20"/>
                <a:gd name="T59" fmla="*/ 22 h 26"/>
                <a:gd name="T60" fmla="*/ 15 w 20"/>
                <a:gd name="T61" fmla="*/ 21 h 26"/>
                <a:gd name="T62" fmla="*/ 15 w 20"/>
                <a:gd name="T63" fmla="*/ 20 h 26"/>
                <a:gd name="T64" fmla="*/ 15 w 20"/>
                <a:gd name="T65" fmla="*/ 17 h 26"/>
                <a:gd name="T66" fmla="*/ 14 w 20"/>
                <a:gd name="T6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6">
                  <a:moveTo>
                    <a:pt x="12" y="26"/>
                  </a:moveTo>
                  <a:cubicBezTo>
                    <a:pt x="11" y="26"/>
                    <a:pt x="10" y="26"/>
                    <a:pt x="9" y="26"/>
                  </a:cubicBezTo>
                  <a:cubicBezTo>
                    <a:pt x="7" y="26"/>
                    <a:pt x="6" y="26"/>
                    <a:pt x="5" y="26"/>
                  </a:cubicBezTo>
                  <a:cubicBezTo>
                    <a:pt x="5" y="25"/>
                    <a:pt x="4" y="24"/>
                    <a:pt x="3" y="23"/>
                  </a:cubicBezTo>
                  <a:cubicBezTo>
                    <a:pt x="2" y="22"/>
                    <a:pt x="2" y="21"/>
                    <a:pt x="2" y="20"/>
                  </a:cubicBezTo>
                  <a:cubicBezTo>
                    <a:pt x="1" y="10"/>
                    <a:pt x="1" y="10"/>
                    <a:pt x="1" y="10"/>
                  </a:cubicBezTo>
                  <a:cubicBezTo>
                    <a:pt x="0" y="8"/>
                    <a:pt x="0" y="6"/>
                    <a:pt x="1" y="5"/>
                  </a:cubicBezTo>
                  <a:cubicBezTo>
                    <a:pt x="1" y="4"/>
                    <a:pt x="1" y="3"/>
                    <a:pt x="2" y="2"/>
                  </a:cubicBezTo>
                  <a:cubicBezTo>
                    <a:pt x="3" y="2"/>
                    <a:pt x="4" y="1"/>
                    <a:pt x="5" y="1"/>
                  </a:cubicBezTo>
                  <a:cubicBezTo>
                    <a:pt x="6" y="0"/>
                    <a:pt x="7" y="0"/>
                    <a:pt x="9" y="0"/>
                  </a:cubicBezTo>
                  <a:cubicBezTo>
                    <a:pt x="10" y="0"/>
                    <a:pt x="11" y="0"/>
                    <a:pt x="12" y="0"/>
                  </a:cubicBezTo>
                  <a:cubicBezTo>
                    <a:pt x="13" y="0"/>
                    <a:pt x="14" y="0"/>
                    <a:pt x="15" y="1"/>
                  </a:cubicBezTo>
                  <a:cubicBezTo>
                    <a:pt x="16" y="1"/>
                    <a:pt x="16" y="2"/>
                    <a:pt x="17" y="3"/>
                  </a:cubicBezTo>
                  <a:cubicBezTo>
                    <a:pt x="18" y="4"/>
                    <a:pt x="18" y="5"/>
                    <a:pt x="18" y="7"/>
                  </a:cubicBezTo>
                  <a:cubicBezTo>
                    <a:pt x="19" y="17"/>
                    <a:pt x="19" y="17"/>
                    <a:pt x="19" y="17"/>
                  </a:cubicBezTo>
                  <a:cubicBezTo>
                    <a:pt x="20" y="18"/>
                    <a:pt x="20" y="20"/>
                    <a:pt x="19" y="21"/>
                  </a:cubicBezTo>
                  <a:cubicBezTo>
                    <a:pt x="19" y="22"/>
                    <a:pt x="18" y="23"/>
                    <a:pt x="18" y="24"/>
                  </a:cubicBezTo>
                  <a:cubicBezTo>
                    <a:pt x="17" y="25"/>
                    <a:pt x="16" y="25"/>
                    <a:pt x="15" y="26"/>
                  </a:cubicBezTo>
                  <a:cubicBezTo>
                    <a:pt x="14" y="26"/>
                    <a:pt x="13" y="26"/>
                    <a:pt x="12" y="26"/>
                  </a:cubicBezTo>
                  <a:close/>
                  <a:moveTo>
                    <a:pt x="14" y="8"/>
                  </a:moveTo>
                  <a:cubicBezTo>
                    <a:pt x="14" y="6"/>
                    <a:pt x="14" y="5"/>
                    <a:pt x="13" y="4"/>
                  </a:cubicBezTo>
                  <a:cubicBezTo>
                    <a:pt x="12" y="3"/>
                    <a:pt x="11" y="3"/>
                    <a:pt x="9" y="3"/>
                  </a:cubicBezTo>
                  <a:cubicBezTo>
                    <a:pt x="8" y="3"/>
                    <a:pt x="7" y="4"/>
                    <a:pt x="6" y="4"/>
                  </a:cubicBezTo>
                  <a:cubicBezTo>
                    <a:pt x="6" y="4"/>
                    <a:pt x="5" y="5"/>
                    <a:pt x="5" y="5"/>
                  </a:cubicBezTo>
                  <a:cubicBezTo>
                    <a:pt x="5" y="6"/>
                    <a:pt x="5" y="6"/>
                    <a:pt x="5" y="7"/>
                  </a:cubicBezTo>
                  <a:cubicBezTo>
                    <a:pt x="5" y="8"/>
                    <a:pt x="5" y="9"/>
                    <a:pt x="5" y="10"/>
                  </a:cubicBezTo>
                  <a:cubicBezTo>
                    <a:pt x="6" y="19"/>
                    <a:pt x="6" y="19"/>
                    <a:pt x="6" y="19"/>
                  </a:cubicBezTo>
                  <a:cubicBezTo>
                    <a:pt x="6" y="21"/>
                    <a:pt x="7" y="22"/>
                    <a:pt x="8" y="22"/>
                  </a:cubicBezTo>
                  <a:cubicBezTo>
                    <a:pt x="9" y="23"/>
                    <a:pt x="10" y="23"/>
                    <a:pt x="11" y="23"/>
                  </a:cubicBezTo>
                  <a:cubicBezTo>
                    <a:pt x="12" y="23"/>
                    <a:pt x="13" y="23"/>
                    <a:pt x="13" y="22"/>
                  </a:cubicBezTo>
                  <a:cubicBezTo>
                    <a:pt x="14" y="22"/>
                    <a:pt x="14" y="22"/>
                    <a:pt x="15" y="21"/>
                  </a:cubicBezTo>
                  <a:cubicBezTo>
                    <a:pt x="15" y="21"/>
                    <a:pt x="15" y="20"/>
                    <a:pt x="15" y="20"/>
                  </a:cubicBezTo>
                  <a:cubicBezTo>
                    <a:pt x="16" y="19"/>
                    <a:pt x="16" y="18"/>
                    <a:pt x="15" y="17"/>
                  </a:cubicBezTo>
                  <a:lnTo>
                    <a:pt x="14" y="8"/>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8" name="Freeform 164"/>
            <p:cNvSpPr/>
            <p:nvPr/>
          </p:nvSpPr>
          <p:spPr bwMode="auto">
            <a:xfrm>
              <a:off x="2395537" y="2118319"/>
              <a:ext cx="28575" cy="66675"/>
            </a:xfrm>
            <a:custGeom>
              <a:avLst/>
              <a:gdLst>
                <a:gd name="T0" fmla="*/ 10 w 11"/>
                <a:gd name="T1" fmla="*/ 26 h 26"/>
                <a:gd name="T2" fmla="*/ 8 w 11"/>
                <a:gd name="T3" fmla="*/ 26 h 26"/>
                <a:gd name="T4" fmla="*/ 7 w 11"/>
                <a:gd name="T5" fmla="*/ 26 h 26"/>
                <a:gd name="T6" fmla="*/ 7 w 11"/>
                <a:gd name="T7" fmla="*/ 25 h 26"/>
                <a:gd name="T8" fmla="*/ 5 w 11"/>
                <a:gd name="T9" fmla="*/ 6 h 26"/>
                <a:gd name="T10" fmla="*/ 4 w 11"/>
                <a:gd name="T11" fmla="*/ 5 h 26"/>
                <a:gd name="T12" fmla="*/ 4 w 11"/>
                <a:gd name="T13" fmla="*/ 5 h 26"/>
                <a:gd name="T14" fmla="*/ 1 w 11"/>
                <a:gd name="T15" fmla="*/ 5 h 26"/>
                <a:gd name="T16" fmla="*/ 0 w 11"/>
                <a:gd name="T17" fmla="*/ 5 h 26"/>
                <a:gd name="T18" fmla="*/ 0 w 11"/>
                <a:gd name="T19" fmla="*/ 5 h 26"/>
                <a:gd name="T20" fmla="*/ 0 w 11"/>
                <a:gd name="T21" fmla="*/ 3 h 26"/>
                <a:gd name="T22" fmla="*/ 0 w 11"/>
                <a:gd name="T23" fmla="*/ 3 h 26"/>
                <a:gd name="T24" fmla="*/ 1 w 11"/>
                <a:gd name="T25" fmla="*/ 2 h 26"/>
                <a:gd name="T26" fmla="*/ 4 w 11"/>
                <a:gd name="T27" fmla="*/ 1 h 26"/>
                <a:gd name="T28" fmla="*/ 4 w 11"/>
                <a:gd name="T29" fmla="*/ 1 h 26"/>
                <a:gd name="T30" fmla="*/ 5 w 11"/>
                <a:gd name="T31" fmla="*/ 0 h 26"/>
                <a:gd name="T32" fmla="*/ 7 w 11"/>
                <a:gd name="T33" fmla="*/ 0 h 26"/>
                <a:gd name="T34" fmla="*/ 8 w 11"/>
                <a:gd name="T35" fmla="*/ 0 h 26"/>
                <a:gd name="T36" fmla="*/ 8 w 11"/>
                <a:gd name="T37" fmla="*/ 1 h 26"/>
                <a:gd name="T38" fmla="*/ 11 w 11"/>
                <a:gd name="T39" fmla="*/ 24 h 26"/>
                <a:gd name="T40" fmla="*/ 11 w 11"/>
                <a:gd name="T41" fmla="*/ 25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8" y="26"/>
                    <a:pt x="7" y="26"/>
                    <a:pt x="7" y="26"/>
                  </a:cubicBezTo>
                  <a:cubicBezTo>
                    <a:pt x="7" y="26"/>
                    <a:pt x="7" y="25"/>
                    <a:pt x="7" y="25"/>
                  </a:cubicBezTo>
                  <a:cubicBezTo>
                    <a:pt x="5" y="6"/>
                    <a:pt x="5" y="6"/>
                    <a:pt x="5" y="6"/>
                  </a:cubicBezTo>
                  <a:cubicBezTo>
                    <a:pt x="5" y="5"/>
                    <a:pt x="5" y="5"/>
                    <a:pt x="4" y="5"/>
                  </a:cubicBezTo>
                  <a:cubicBezTo>
                    <a:pt x="4" y="5"/>
                    <a:pt x="4" y="5"/>
                    <a:pt x="4" y="5"/>
                  </a:cubicBezTo>
                  <a:cubicBezTo>
                    <a:pt x="1" y="5"/>
                    <a:pt x="1" y="5"/>
                    <a:pt x="1" y="5"/>
                  </a:cubicBezTo>
                  <a:cubicBezTo>
                    <a:pt x="1" y="5"/>
                    <a:pt x="1" y="5"/>
                    <a:pt x="0" y="5"/>
                  </a:cubicBezTo>
                  <a:cubicBezTo>
                    <a:pt x="0" y="5"/>
                    <a:pt x="0" y="5"/>
                    <a:pt x="0" y="5"/>
                  </a:cubicBezTo>
                  <a:cubicBezTo>
                    <a:pt x="0" y="3"/>
                    <a:pt x="0" y="3"/>
                    <a:pt x="0" y="3"/>
                  </a:cubicBezTo>
                  <a:cubicBezTo>
                    <a:pt x="0" y="3"/>
                    <a:pt x="0" y="3"/>
                    <a:pt x="0" y="3"/>
                  </a:cubicBezTo>
                  <a:cubicBezTo>
                    <a:pt x="0" y="3"/>
                    <a:pt x="1" y="2"/>
                    <a:pt x="1" y="2"/>
                  </a:cubicBezTo>
                  <a:cubicBezTo>
                    <a:pt x="4" y="1"/>
                    <a:pt x="4" y="1"/>
                    <a:pt x="4" y="1"/>
                  </a:cubicBezTo>
                  <a:cubicBezTo>
                    <a:pt x="4" y="1"/>
                    <a:pt x="4" y="1"/>
                    <a:pt x="4" y="1"/>
                  </a:cubicBezTo>
                  <a:cubicBezTo>
                    <a:pt x="5" y="0"/>
                    <a:pt x="5" y="0"/>
                    <a:pt x="5" y="0"/>
                  </a:cubicBezTo>
                  <a:cubicBezTo>
                    <a:pt x="7" y="0"/>
                    <a:pt x="7" y="0"/>
                    <a:pt x="7" y="0"/>
                  </a:cubicBezTo>
                  <a:cubicBezTo>
                    <a:pt x="8" y="0"/>
                    <a:pt x="8" y="0"/>
                    <a:pt x="8" y="0"/>
                  </a:cubicBezTo>
                  <a:cubicBezTo>
                    <a:pt x="8" y="0"/>
                    <a:pt x="8" y="1"/>
                    <a:pt x="8" y="1"/>
                  </a:cubicBezTo>
                  <a:cubicBezTo>
                    <a:pt x="11" y="24"/>
                    <a:pt x="11" y="24"/>
                    <a:pt x="11" y="24"/>
                  </a:cubicBezTo>
                  <a:cubicBezTo>
                    <a:pt x="11" y="25"/>
                    <a:pt x="11" y="25"/>
                    <a:pt x="11" y="25"/>
                  </a:cubicBezTo>
                  <a:cubicBezTo>
                    <a:pt x="11" y="26"/>
                    <a:pt x="11" y="26"/>
                    <a:pt x="10" y="2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19" name="Freeform 165"/>
            <p:cNvSpPr/>
            <p:nvPr/>
          </p:nvSpPr>
          <p:spPr bwMode="auto">
            <a:xfrm>
              <a:off x="2432447" y="2115938"/>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0" name="Freeform 166"/>
            <p:cNvSpPr/>
            <p:nvPr/>
          </p:nvSpPr>
          <p:spPr bwMode="auto">
            <a:xfrm>
              <a:off x="2457450" y="2113557"/>
              <a:ext cx="21431"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1" name="Freeform 167"/>
            <p:cNvSpPr/>
            <p:nvPr/>
          </p:nvSpPr>
          <p:spPr bwMode="auto">
            <a:xfrm>
              <a:off x="2481262" y="2107603"/>
              <a:ext cx="20240" cy="21431"/>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8"/>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2" name="Freeform 168"/>
            <p:cNvSpPr/>
            <p:nvPr/>
          </p:nvSpPr>
          <p:spPr bwMode="auto">
            <a:xfrm>
              <a:off x="2434828" y="2138560"/>
              <a:ext cx="20240" cy="21431"/>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3" name="Freeform 169"/>
            <p:cNvSpPr/>
            <p:nvPr/>
          </p:nvSpPr>
          <p:spPr bwMode="auto">
            <a:xfrm>
              <a:off x="2459831" y="2136178"/>
              <a:ext cx="21431" cy="17860"/>
            </a:xfrm>
            <a:custGeom>
              <a:avLst/>
              <a:gdLst>
                <a:gd name="T0" fmla="*/ 8 w 8"/>
                <a:gd name="T1" fmla="*/ 6 h 7"/>
                <a:gd name="T2" fmla="*/ 7 w 8"/>
                <a:gd name="T3" fmla="*/ 7 h 7"/>
                <a:gd name="T4" fmla="*/ 2 w 8"/>
                <a:gd name="T5" fmla="*/ 7 h 7"/>
                <a:gd name="T6" fmla="*/ 0 w 8"/>
                <a:gd name="T7" fmla="*/ 6 h 7"/>
                <a:gd name="T8" fmla="*/ 0 w 8"/>
                <a:gd name="T9" fmla="*/ 2 h 7"/>
                <a:gd name="T10" fmla="*/ 1 w 8"/>
                <a:gd name="T11" fmla="*/ 0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7" y="7"/>
                    <a:pt x="7" y="7"/>
                  </a:cubicBezTo>
                  <a:cubicBezTo>
                    <a:pt x="2" y="7"/>
                    <a:pt x="2" y="7"/>
                    <a:pt x="2" y="7"/>
                  </a:cubicBezTo>
                  <a:cubicBezTo>
                    <a:pt x="1" y="7"/>
                    <a:pt x="1" y="7"/>
                    <a:pt x="0" y="6"/>
                  </a:cubicBezTo>
                  <a:cubicBezTo>
                    <a:pt x="0" y="2"/>
                    <a:pt x="0" y="2"/>
                    <a:pt x="0" y="2"/>
                  </a:cubicBezTo>
                  <a:cubicBezTo>
                    <a:pt x="0" y="1"/>
                    <a:pt x="0" y="1"/>
                    <a:pt x="1" y="0"/>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4" name="Freeform 170"/>
            <p:cNvSpPr/>
            <p:nvPr/>
          </p:nvSpPr>
          <p:spPr bwMode="auto">
            <a:xfrm>
              <a:off x="2486025" y="2133797"/>
              <a:ext cx="20240" cy="17860"/>
            </a:xfrm>
            <a:custGeom>
              <a:avLst/>
              <a:gdLst>
                <a:gd name="T0" fmla="*/ 8 w 8"/>
                <a:gd name="T1" fmla="*/ 5 h 7"/>
                <a:gd name="T2" fmla="*/ 7 w 8"/>
                <a:gd name="T3" fmla="*/ 6 h 7"/>
                <a:gd name="T4" fmla="*/ 1 w 8"/>
                <a:gd name="T5" fmla="*/ 7 h 7"/>
                <a:gd name="T6" fmla="*/ 0 w 8"/>
                <a:gd name="T7" fmla="*/ 6 h 7"/>
                <a:gd name="T8" fmla="*/ 0 w 8"/>
                <a:gd name="T9" fmla="*/ 1 h 7"/>
                <a:gd name="T10" fmla="*/ 1 w 8"/>
                <a:gd name="T11" fmla="*/ 0 h 7"/>
                <a:gd name="T12" fmla="*/ 6 w 8"/>
                <a:gd name="T13" fmla="*/ 0 h 7"/>
                <a:gd name="T14" fmla="*/ 7 w 8"/>
                <a:gd name="T15" fmla="*/ 0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6"/>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0"/>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5" name="Freeform 171"/>
            <p:cNvSpPr/>
            <p:nvPr/>
          </p:nvSpPr>
          <p:spPr bwMode="auto">
            <a:xfrm>
              <a:off x="2437210" y="2162372"/>
              <a:ext cx="20240" cy="20241"/>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6" name="Freeform 172"/>
            <p:cNvSpPr/>
            <p:nvPr/>
          </p:nvSpPr>
          <p:spPr bwMode="auto">
            <a:xfrm>
              <a:off x="2463403" y="2159991"/>
              <a:ext cx="20240" cy="17860"/>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7" name="Freeform 173"/>
            <p:cNvSpPr/>
            <p:nvPr/>
          </p:nvSpPr>
          <p:spPr bwMode="auto">
            <a:xfrm>
              <a:off x="2488406" y="2156419"/>
              <a:ext cx="20240" cy="17860"/>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7" y="0"/>
                    <a:pt x="7" y="0"/>
                    <a:pt x="7" y="1"/>
                  </a:cubicBezTo>
                  <a:lnTo>
                    <a:pt x="8" y="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8" name="Freeform 174"/>
            <p:cNvSpPr>
              <a:spLocks noEditPoints="1"/>
            </p:cNvSpPr>
            <p:nvPr/>
          </p:nvSpPr>
          <p:spPr bwMode="auto">
            <a:xfrm>
              <a:off x="1528763" y="2614810"/>
              <a:ext cx="135731" cy="194072"/>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1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69 h 75"/>
                <a:gd name="T24" fmla="*/ 12 w 53"/>
                <a:gd name="T25" fmla="*/ 64 h 75"/>
                <a:gd name="T26" fmla="*/ 6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8" y="71"/>
                    <a:pt x="13" y="75"/>
                    <a:pt x="19" y="74"/>
                  </a:cubicBezTo>
                  <a:cubicBezTo>
                    <a:pt x="42" y="71"/>
                    <a:pt x="42" y="71"/>
                    <a:pt x="42" y="71"/>
                  </a:cubicBezTo>
                  <a:cubicBezTo>
                    <a:pt x="49" y="71"/>
                    <a:pt x="53" y="65"/>
                    <a:pt x="52" y="59"/>
                  </a:cubicBezTo>
                  <a:cubicBezTo>
                    <a:pt x="46" y="11"/>
                    <a:pt x="46" y="11"/>
                    <a:pt x="46" y="11"/>
                  </a:cubicBezTo>
                  <a:cubicBezTo>
                    <a:pt x="45" y="4"/>
                    <a:pt x="40" y="0"/>
                    <a:pt x="34" y="1"/>
                  </a:cubicBezTo>
                  <a:close/>
                  <a:moveTo>
                    <a:pt x="47" y="60"/>
                  </a:moveTo>
                  <a:cubicBezTo>
                    <a:pt x="48" y="63"/>
                    <a:pt x="45" y="66"/>
                    <a:pt x="42" y="67"/>
                  </a:cubicBezTo>
                  <a:cubicBezTo>
                    <a:pt x="18" y="69"/>
                    <a:pt x="18" y="69"/>
                    <a:pt x="18" y="69"/>
                  </a:cubicBezTo>
                  <a:cubicBezTo>
                    <a:pt x="15" y="70"/>
                    <a:pt x="12" y="67"/>
                    <a:pt x="12" y="64"/>
                  </a:cubicBezTo>
                  <a:cubicBezTo>
                    <a:pt x="6" y="16"/>
                    <a:pt x="6" y="16"/>
                    <a:pt x="6" y="16"/>
                  </a:cubicBezTo>
                  <a:cubicBezTo>
                    <a:pt x="5" y="12"/>
                    <a:pt x="8" y="9"/>
                    <a:pt x="11" y="9"/>
                  </a:cubicBezTo>
                  <a:cubicBezTo>
                    <a:pt x="34" y="6"/>
                    <a:pt x="34" y="6"/>
                    <a:pt x="34" y="6"/>
                  </a:cubicBezTo>
                  <a:cubicBezTo>
                    <a:pt x="38" y="5"/>
                    <a:pt x="41" y="8"/>
                    <a:pt x="41" y="11"/>
                  </a:cubicBezTo>
                  <a:lnTo>
                    <a:pt x="47" y="60"/>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29" name="Freeform 175"/>
            <p:cNvSpPr/>
            <p:nvPr/>
          </p:nvSpPr>
          <p:spPr bwMode="auto">
            <a:xfrm>
              <a:off x="1557337" y="2705297"/>
              <a:ext cx="22622" cy="22622"/>
            </a:xfrm>
            <a:custGeom>
              <a:avLst/>
              <a:gdLst>
                <a:gd name="T0" fmla="*/ 6 w 9"/>
                <a:gd name="T1" fmla="*/ 0 h 9"/>
                <a:gd name="T2" fmla="*/ 2 w 9"/>
                <a:gd name="T3" fmla="*/ 1 h 9"/>
                <a:gd name="T4" fmla="*/ 0 w 9"/>
                <a:gd name="T5" fmla="*/ 3 h 9"/>
                <a:gd name="T6" fmla="*/ 1 w 9"/>
                <a:gd name="T7" fmla="*/ 7 h 9"/>
                <a:gd name="T8" fmla="*/ 3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7"/>
                    <a:pt x="1" y="7"/>
                    <a:pt x="1" y="7"/>
                  </a:cubicBezTo>
                  <a:cubicBezTo>
                    <a:pt x="1" y="8"/>
                    <a:pt x="2" y="9"/>
                    <a:pt x="3"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0" name="Freeform 176"/>
            <p:cNvSpPr/>
            <p:nvPr/>
          </p:nvSpPr>
          <p:spPr bwMode="auto">
            <a:xfrm>
              <a:off x="1584721" y="2702916"/>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0"/>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1" name="Freeform 177"/>
            <p:cNvSpPr/>
            <p:nvPr/>
          </p:nvSpPr>
          <p:spPr bwMode="auto">
            <a:xfrm>
              <a:off x="1613296" y="2698153"/>
              <a:ext cx="23813" cy="22622"/>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2" name="Freeform 178"/>
            <p:cNvSpPr/>
            <p:nvPr/>
          </p:nvSpPr>
          <p:spPr bwMode="auto">
            <a:xfrm>
              <a:off x="1559719" y="2731490"/>
              <a:ext cx="22622" cy="25004"/>
            </a:xfrm>
            <a:custGeom>
              <a:avLst/>
              <a:gdLst>
                <a:gd name="T0" fmla="*/ 7 w 9"/>
                <a:gd name="T1" fmla="*/ 1 h 10"/>
                <a:gd name="T2" fmla="*/ 2 w 9"/>
                <a:gd name="T3" fmla="*/ 1 h 10"/>
                <a:gd name="T4" fmla="*/ 0 w 9"/>
                <a:gd name="T5" fmla="*/ 3 h 10"/>
                <a:gd name="T6" fmla="*/ 1 w 9"/>
                <a:gd name="T7" fmla="*/ 8 h 10"/>
                <a:gd name="T8" fmla="*/ 3 w 9"/>
                <a:gd name="T9" fmla="*/ 9 h 10"/>
                <a:gd name="T10" fmla="*/ 8 w 9"/>
                <a:gd name="T11" fmla="*/ 9 h 10"/>
                <a:gd name="T12" fmla="*/ 9 w 9"/>
                <a:gd name="T13" fmla="*/ 7 h 10"/>
                <a:gd name="T14" fmla="*/ 9 w 9"/>
                <a:gd name="T15" fmla="*/ 2 h 10"/>
                <a:gd name="T16" fmla="*/ 7 w 9"/>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7" y="1"/>
                  </a:moveTo>
                  <a:cubicBezTo>
                    <a:pt x="2" y="1"/>
                    <a:pt x="2" y="1"/>
                    <a:pt x="2" y="1"/>
                  </a:cubicBezTo>
                  <a:cubicBezTo>
                    <a:pt x="1" y="1"/>
                    <a:pt x="0" y="2"/>
                    <a:pt x="0" y="3"/>
                  </a:cubicBezTo>
                  <a:cubicBezTo>
                    <a:pt x="1" y="8"/>
                    <a:pt x="1" y="8"/>
                    <a:pt x="1" y="8"/>
                  </a:cubicBezTo>
                  <a:cubicBezTo>
                    <a:pt x="1" y="9"/>
                    <a:pt x="2" y="10"/>
                    <a:pt x="3" y="9"/>
                  </a:cubicBezTo>
                  <a:cubicBezTo>
                    <a:pt x="8" y="9"/>
                    <a:pt x="8" y="9"/>
                    <a:pt x="8" y="9"/>
                  </a:cubicBezTo>
                  <a:cubicBezTo>
                    <a:pt x="9" y="9"/>
                    <a:pt x="9" y="8"/>
                    <a:pt x="9"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3" name="Freeform 179"/>
            <p:cNvSpPr/>
            <p:nvPr/>
          </p:nvSpPr>
          <p:spPr bwMode="auto">
            <a:xfrm>
              <a:off x="1588294" y="2727919"/>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4" name="Freeform 180"/>
            <p:cNvSpPr/>
            <p:nvPr/>
          </p:nvSpPr>
          <p:spPr bwMode="auto">
            <a:xfrm>
              <a:off x="1615678" y="2725537"/>
              <a:ext cx="23813" cy="23813"/>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1"/>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5" name="Freeform 181"/>
            <p:cNvSpPr/>
            <p:nvPr/>
          </p:nvSpPr>
          <p:spPr bwMode="auto">
            <a:xfrm>
              <a:off x="1562100" y="2758875"/>
              <a:ext cx="26194" cy="23813"/>
            </a:xfrm>
            <a:custGeom>
              <a:avLst/>
              <a:gdLst>
                <a:gd name="T0" fmla="*/ 7 w 10"/>
                <a:gd name="T1" fmla="*/ 0 h 9"/>
                <a:gd name="T2" fmla="*/ 2 w 10"/>
                <a:gd name="T3" fmla="*/ 1 h 9"/>
                <a:gd name="T4" fmla="*/ 1 w 10"/>
                <a:gd name="T5" fmla="*/ 3 h 9"/>
                <a:gd name="T6" fmla="*/ 1 w 10"/>
                <a:gd name="T7" fmla="*/ 7 h 9"/>
                <a:gd name="T8" fmla="*/ 3 w 10"/>
                <a:gd name="T9" fmla="*/ 9 h 9"/>
                <a:gd name="T10" fmla="*/ 8 w 10"/>
                <a:gd name="T11" fmla="*/ 8 h 9"/>
                <a:gd name="T12" fmla="*/ 10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7"/>
                    <a:pt x="1" y="7"/>
                    <a:pt x="1" y="7"/>
                  </a:cubicBezTo>
                  <a:cubicBezTo>
                    <a:pt x="1" y="8"/>
                    <a:pt x="2" y="9"/>
                    <a:pt x="3" y="9"/>
                  </a:cubicBezTo>
                  <a:cubicBezTo>
                    <a:pt x="8" y="8"/>
                    <a:pt x="8" y="8"/>
                    <a:pt x="8" y="8"/>
                  </a:cubicBezTo>
                  <a:cubicBezTo>
                    <a:pt x="9" y="8"/>
                    <a:pt x="10" y="7"/>
                    <a:pt x="10" y="6"/>
                  </a:cubicBezTo>
                  <a:cubicBezTo>
                    <a:pt x="9" y="1"/>
                    <a:pt x="9" y="1"/>
                    <a:pt x="9" y="1"/>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6" name="Freeform 182"/>
            <p:cNvSpPr/>
            <p:nvPr/>
          </p:nvSpPr>
          <p:spPr bwMode="auto">
            <a:xfrm>
              <a:off x="1590675" y="2754113"/>
              <a:ext cx="25003" cy="26194"/>
            </a:xfrm>
            <a:custGeom>
              <a:avLst/>
              <a:gdLst>
                <a:gd name="T0" fmla="*/ 7 w 10"/>
                <a:gd name="T1" fmla="*/ 1 h 10"/>
                <a:gd name="T2" fmla="*/ 2 w 10"/>
                <a:gd name="T3" fmla="*/ 1 h 10"/>
                <a:gd name="T4" fmla="*/ 1 w 10"/>
                <a:gd name="T5" fmla="*/ 3 h 10"/>
                <a:gd name="T6" fmla="*/ 1 w 10"/>
                <a:gd name="T7" fmla="*/ 8 h 10"/>
                <a:gd name="T8" fmla="*/ 3 w 10"/>
                <a:gd name="T9" fmla="*/ 9 h 10"/>
                <a:gd name="T10" fmla="*/ 8 w 10"/>
                <a:gd name="T11" fmla="*/ 9 h 10"/>
                <a:gd name="T12" fmla="*/ 10 w 10"/>
                <a:gd name="T13" fmla="*/ 7 h 10"/>
                <a:gd name="T14" fmla="*/ 9 w 10"/>
                <a:gd name="T15" fmla="*/ 2 h 10"/>
                <a:gd name="T16" fmla="*/ 7 w 10"/>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7" y="1"/>
                  </a:moveTo>
                  <a:cubicBezTo>
                    <a:pt x="2" y="1"/>
                    <a:pt x="2" y="1"/>
                    <a:pt x="2" y="1"/>
                  </a:cubicBezTo>
                  <a:cubicBezTo>
                    <a:pt x="1" y="1"/>
                    <a:pt x="0" y="2"/>
                    <a:pt x="1" y="3"/>
                  </a:cubicBezTo>
                  <a:cubicBezTo>
                    <a:pt x="1" y="8"/>
                    <a:pt x="1" y="8"/>
                    <a:pt x="1" y="8"/>
                  </a:cubicBezTo>
                  <a:cubicBezTo>
                    <a:pt x="1" y="9"/>
                    <a:pt x="2" y="10"/>
                    <a:pt x="3" y="9"/>
                  </a:cubicBezTo>
                  <a:cubicBezTo>
                    <a:pt x="8" y="9"/>
                    <a:pt x="8" y="9"/>
                    <a:pt x="8" y="9"/>
                  </a:cubicBezTo>
                  <a:cubicBezTo>
                    <a:pt x="9" y="9"/>
                    <a:pt x="10" y="8"/>
                    <a:pt x="10" y="7"/>
                  </a:cubicBezTo>
                  <a:cubicBezTo>
                    <a:pt x="9" y="2"/>
                    <a:pt x="9" y="2"/>
                    <a:pt x="9" y="2"/>
                  </a:cubicBezTo>
                  <a:cubicBezTo>
                    <a:pt x="9" y="1"/>
                    <a:pt x="8" y="0"/>
                    <a:pt x="7" y="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7" name="Freeform 183"/>
            <p:cNvSpPr/>
            <p:nvPr/>
          </p:nvSpPr>
          <p:spPr bwMode="auto">
            <a:xfrm>
              <a:off x="1619250" y="2751732"/>
              <a:ext cx="25003" cy="22622"/>
            </a:xfrm>
            <a:custGeom>
              <a:avLst/>
              <a:gdLst>
                <a:gd name="T0" fmla="*/ 7 w 10"/>
                <a:gd name="T1" fmla="*/ 0 h 9"/>
                <a:gd name="T2" fmla="*/ 2 w 10"/>
                <a:gd name="T3" fmla="*/ 1 h 9"/>
                <a:gd name="T4" fmla="*/ 1 w 10"/>
                <a:gd name="T5" fmla="*/ 3 h 9"/>
                <a:gd name="T6" fmla="*/ 1 w 10"/>
                <a:gd name="T7" fmla="*/ 8 h 9"/>
                <a:gd name="T8" fmla="*/ 3 w 10"/>
                <a:gd name="T9" fmla="*/ 9 h 9"/>
                <a:gd name="T10" fmla="*/ 8 w 10"/>
                <a:gd name="T11" fmla="*/ 9 h 9"/>
                <a:gd name="T12" fmla="*/ 10 w 10"/>
                <a:gd name="T13" fmla="*/ 7 h 9"/>
                <a:gd name="T14" fmla="*/ 9 w 10"/>
                <a:gd name="T15" fmla="*/ 2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8"/>
                    <a:pt x="1" y="8"/>
                    <a:pt x="1" y="8"/>
                  </a:cubicBezTo>
                  <a:cubicBezTo>
                    <a:pt x="1" y="9"/>
                    <a:pt x="2" y="9"/>
                    <a:pt x="3" y="9"/>
                  </a:cubicBezTo>
                  <a:cubicBezTo>
                    <a:pt x="8" y="9"/>
                    <a:pt x="8" y="9"/>
                    <a:pt x="8" y="9"/>
                  </a:cubicBezTo>
                  <a:cubicBezTo>
                    <a:pt x="9" y="8"/>
                    <a:pt x="10" y="7"/>
                    <a:pt x="10"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8" name="Freeform 184"/>
            <p:cNvSpPr/>
            <p:nvPr/>
          </p:nvSpPr>
          <p:spPr bwMode="auto">
            <a:xfrm>
              <a:off x="1549003" y="2641003"/>
              <a:ext cx="85725" cy="59531"/>
            </a:xfrm>
            <a:custGeom>
              <a:avLst/>
              <a:gdLst>
                <a:gd name="T0" fmla="*/ 4 w 33"/>
                <a:gd name="T1" fmla="*/ 23 h 23"/>
                <a:gd name="T2" fmla="*/ 31 w 33"/>
                <a:gd name="T3" fmla="*/ 19 h 23"/>
                <a:gd name="T4" fmla="*/ 32 w 33"/>
                <a:gd name="T5" fmla="*/ 17 h 23"/>
                <a:gd name="T6" fmla="*/ 30 w 33"/>
                <a:gd name="T7" fmla="*/ 2 h 23"/>
                <a:gd name="T8" fmla="*/ 28 w 33"/>
                <a:gd name="T9" fmla="*/ 0 h 23"/>
                <a:gd name="T10" fmla="*/ 2 w 33"/>
                <a:gd name="T11" fmla="*/ 3 h 23"/>
                <a:gd name="T12" fmla="*/ 0 w 33"/>
                <a:gd name="T13" fmla="*/ 5 h 23"/>
                <a:gd name="T14" fmla="*/ 2 w 33"/>
                <a:gd name="T15" fmla="*/ 21 h 23"/>
                <a:gd name="T16" fmla="*/ 4 w 3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4" y="23"/>
                  </a:moveTo>
                  <a:cubicBezTo>
                    <a:pt x="31" y="19"/>
                    <a:pt x="31" y="19"/>
                    <a:pt x="31" y="19"/>
                  </a:cubicBezTo>
                  <a:cubicBezTo>
                    <a:pt x="32" y="19"/>
                    <a:pt x="33" y="18"/>
                    <a:pt x="32" y="17"/>
                  </a:cubicBezTo>
                  <a:cubicBezTo>
                    <a:pt x="30" y="2"/>
                    <a:pt x="30" y="2"/>
                    <a:pt x="30" y="2"/>
                  </a:cubicBezTo>
                  <a:cubicBezTo>
                    <a:pt x="30" y="1"/>
                    <a:pt x="29" y="0"/>
                    <a:pt x="28" y="0"/>
                  </a:cubicBezTo>
                  <a:cubicBezTo>
                    <a:pt x="2" y="3"/>
                    <a:pt x="2" y="3"/>
                    <a:pt x="2" y="3"/>
                  </a:cubicBezTo>
                  <a:cubicBezTo>
                    <a:pt x="1" y="3"/>
                    <a:pt x="0" y="4"/>
                    <a:pt x="0" y="5"/>
                  </a:cubicBezTo>
                  <a:cubicBezTo>
                    <a:pt x="2" y="21"/>
                    <a:pt x="2" y="21"/>
                    <a:pt x="2" y="21"/>
                  </a:cubicBezTo>
                  <a:cubicBezTo>
                    <a:pt x="3" y="22"/>
                    <a:pt x="3" y="23"/>
                    <a:pt x="4" y="23"/>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39" name="Freeform 185"/>
            <p:cNvSpPr>
              <a:spLocks noEditPoints="1"/>
            </p:cNvSpPr>
            <p:nvPr/>
          </p:nvSpPr>
          <p:spPr bwMode="auto">
            <a:xfrm>
              <a:off x="1662112" y="2599332"/>
              <a:ext cx="136922" cy="194072"/>
            </a:xfrm>
            <a:custGeom>
              <a:avLst/>
              <a:gdLst>
                <a:gd name="T0" fmla="*/ 34 w 53"/>
                <a:gd name="T1" fmla="*/ 1 h 75"/>
                <a:gd name="T2" fmla="*/ 10 w 53"/>
                <a:gd name="T3" fmla="*/ 3 h 75"/>
                <a:gd name="T4" fmla="*/ 1 w 53"/>
                <a:gd name="T5" fmla="*/ 16 h 75"/>
                <a:gd name="T6" fmla="*/ 7 w 53"/>
                <a:gd name="T7" fmla="*/ 64 h 75"/>
                <a:gd name="T8" fmla="*/ 19 w 53"/>
                <a:gd name="T9" fmla="*/ 74 h 75"/>
                <a:gd name="T10" fmla="*/ 43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9 w 53"/>
                <a:gd name="T23" fmla="*/ 69 h 75"/>
                <a:gd name="T24" fmla="*/ 12 w 53"/>
                <a:gd name="T25" fmla="*/ 64 h 75"/>
                <a:gd name="T26" fmla="*/ 6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3"/>
                    <a:pt x="10" y="3"/>
                    <a:pt x="10" y="3"/>
                  </a:cubicBezTo>
                  <a:cubicBezTo>
                    <a:pt x="4" y="4"/>
                    <a:pt x="0" y="10"/>
                    <a:pt x="1" y="16"/>
                  </a:cubicBezTo>
                  <a:cubicBezTo>
                    <a:pt x="7" y="64"/>
                    <a:pt x="7" y="64"/>
                    <a:pt x="7" y="64"/>
                  </a:cubicBezTo>
                  <a:cubicBezTo>
                    <a:pt x="8" y="70"/>
                    <a:pt x="13" y="75"/>
                    <a:pt x="19" y="74"/>
                  </a:cubicBezTo>
                  <a:cubicBezTo>
                    <a:pt x="43" y="71"/>
                    <a:pt x="43" y="71"/>
                    <a:pt x="43" y="71"/>
                  </a:cubicBezTo>
                  <a:cubicBezTo>
                    <a:pt x="49" y="70"/>
                    <a:pt x="53" y="65"/>
                    <a:pt x="52" y="59"/>
                  </a:cubicBezTo>
                  <a:cubicBezTo>
                    <a:pt x="46" y="10"/>
                    <a:pt x="46" y="10"/>
                    <a:pt x="46" y="10"/>
                  </a:cubicBezTo>
                  <a:cubicBezTo>
                    <a:pt x="45" y="4"/>
                    <a:pt x="40" y="0"/>
                    <a:pt x="34" y="1"/>
                  </a:cubicBezTo>
                  <a:close/>
                  <a:moveTo>
                    <a:pt x="47" y="59"/>
                  </a:moveTo>
                  <a:cubicBezTo>
                    <a:pt x="48" y="63"/>
                    <a:pt x="45" y="66"/>
                    <a:pt x="42" y="66"/>
                  </a:cubicBezTo>
                  <a:cubicBezTo>
                    <a:pt x="19" y="69"/>
                    <a:pt x="19" y="69"/>
                    <a:pt x="19" y="69"/>
                  </a:cubicBezTo>
                  <a:cubicBezTo>
                    <a:pt x="15" y="69"/>
                    <a:pt x="12" y="67"/>
                    <a:pt x="12" y="64"/>
                  </a:cubicBezTo>
                  <a:cubicBezTo>
                    <a:pt x="6" y="15"/>
                    <a:pt x="6" y="15"/>
                    <a:pt x="6" y="15"/>
                  </a:cubicBezTo>
                  <a:cubicBezTo>
                    <a:pt x="5" y="12"/>
                    <a:pt x="8"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0" name="Freeform 186"/>
            <p:cNvSpPr/>
            <p:nvPr/>
          </p:nvSpPr>
          <p:spPr bwMode="auto">
            <a:xfrm>
              <a:off x="1726406" y="2741015"/>
              <a:ext cx="23813"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1" name="Freeform 187"/>
            <p:cNvSpPr/>
            <p:nvPr/>
          </p:nvSpPr>
          <p:spPr bwMode="auto">
            <a:xfrm>
              <a:off x="1683544" y="2625525"/>
              <a:ext cx="89297" cy="113110"/>
            </a:xfrm>
            <a:custGeom>
              <a:avLst/>
              <a:gdLst>
                <a:gd name="T0" fmla="*/ 28 w 35"/>
                <a:gd name="T1" fmla="*/ 0 h 44"/>
                <a:gd name="T2" fmla="*/ 2 w 35"/>
                <a:gd name="T3" fmla="*/ 3 h 44"/>
                <a:gd name="T4" fmla="*/ 0 w 35"/>
                <a:gd name="T5" fmla="*/ 5 h 44"/>
                <a:gd name="T6" fmla="*/ 5 w 35"/>
                <a:gd name="T7" fmla="*/ 42 h 44"/>
                <a:gd name="T8" fmla="*/ 7 w 35"/>
                <a:gd name="T9" fmla="*/ 44 h 44"/>
                <a:gd name="T10" fmla="*/ 34 w 35"/>
                <a:gd name="T11" fmla="*/ 41 h 44"/>
                <a:gd name="T12" fmla="*/ 35 w 35"/>
                <a:gd name="T13" fmla="*/ 39 h 44"/>
                <a:gd name="T14" fmla="*/ 31 w 35"/>
                <a:gd name="T15" fmla="*/ 1 h 44"/>
                <a:gd name="T16" fmla="*/ 28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28" y="0"/>
                  </a:moveTo>
                  <a:cubicBezTo>
                    <a:pt x="2" y="3"/>
                    <a:pt x="2" y="3"/>
                    <a:pt x="2" y="3"/>
                  </a:cubicBezTo>
                  <a:cubicBezTo>
                    <a:pt x="1" y="3"/>
                    <a:pt x="0" y="4"/>
                    <a:pt x="0" y="5"/>
                  </a:cubicBezTo>
                  <a:cubicBezTo>
                    <a:pt x="5" y="42"/>
                    <a:pt x="5" y="42"/>
                    <a:pt x="5" y="42"/>
                  </a:cubicBezTo>
                  <a:cubicBezTo>
                    <a:pt x="5" y="43"/>
                    <a:pt x="6" y="44"/>
                    <a:pt x="7" y="44"/>
                  </a:cubicBezTo>
                  <a:cubicBezTo>
                    <a:pt x="34" y="41"/>
                    <a:pt x="34" y="41"/>
                    <a:pt x="34" y="41"/>
                  </a:cubicBezTo>
                  <a:cubicBezTo>
                    <a:pt x="35" y="40"/>
                    <a:pt x="35" y="40"/>
                    <a:pt x="35" y="39"/>
                  </a:cubicBezTo>
                  <a:cubicBezTo>
                    <a:pt x="31" y="1"/>
                    <a:pt x="31" y="1"/>
                    <a:pt x="31" y="1"/>
                  </a:cubicBezTo>
                  <a:cubicBezTo>
                    <a:pt x="30" y="0"/>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2" name="Freeform 188"/>
            <p:cNvSpPr>
              <a:spLocks noEditPoints="1"/>
            </p:cNvSpPr>
            <p:nvPr/>
          </p:nvSpPr>
          <p:spPr bwMode="auto">
            <a:xfrm>
              <a:off x="2570559" y="2370732"/>
              <a:ext cx="136922" cy="192881"/>
            </a:xfrm>
            <a:custGeom>
              <a:avLst/>
              <a:gdLst>
                <a:gd name="T0" fmla="*/ 34 w 53"/>
                <a:gd name="T1" fmla="*/ 1 h 75"/>
                <a:gd name="T2" fmla="*/ 10 w 53"/>
                <a:gd name="T3" fmla="*/ 4 h 75"/>
                <a:gd name="T4" fmla="*/ 1 w 53"/>
                <a:gd name="T5" fmla="*/ 16 h 75"/>
                <a:gd name="T6" fmla="*/ 7 w 53"/>
                <a:gd name="T7" fmla="*/ 64 h 75"/>
                <a:gd name="T8" fmla="*/ 19 w 53"/>
                <a:gd name="T9" fmla="*/ 74 h 75"/>
                <a:gd name="T10" fmla="*/ 42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8 w 53"/>
                <a:gd name="T23" fmla="*/ 69 h 75"/>
                <a:gd name="T24" fmla="*/ 11 w 53"/>
                <a:gd name="T25" fmla="*/ 64 h 75"/>
                <a:gd name="T26" fmla="*/ 5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4"/>
                    <a:pt x="0" y="10"/>
                    <a:pt x="1" y="16"/>
                  </a:cubicBezTo>
                  <a:cubicBezTo>
                    <a:pt x="7" y="64"/>
                    <a:pt x="7" y="64"/>
                    <a:pt x="7" y="64"/>
                  </a:cubicBezTo>
                  <a:cubicBezTo>
                    <a:pt x="7" y="70"/>
                    <a:pt x="13" y="75"/>
                    <a:pt x="19" y="74"/>
                  </a:cubicBezTo>
                  <a:cubicBezTo>
                    <a:pt x="42" y="71"/>
                    <a:pt x="42" y="71"/>
                    <a:pt x="42" y="71"/>
                  </a:cubicBezTo>
                  <a:cubicBezTo>
                    <a:pt x="48" y="70"/>
                    <a:pt x="53" y="65"/>
                    <a:pt x="52" y="59"/>
                  </a:cubicBezTo>
                  <a:cubicBezTo>
                    <a:pt x="46" y="10"/>
                    <a:pt x="46" y="10"/>
                    <a:pt x="46" y="10"/>
                  </a:cubicBezTo>
                  <a:cubicBezTo>
                    <a:pt x="45" y="4"/>
                    <a:pt x="40" y="0"/>
                    <a:pt x="34" y="1"/>
                  </a:cubicBezTo>
                  <a:close/>
                  <a:moveTo>
                    <a:pt x="47" y="59"/>
                  </a:moveTo>
                  <a:cubicBezTo>
                    <a:pt x="47" y="63"/>
                    <a:pt x="45" y="66"/>
                    <a:pt x="42" y="66"/>
                  </a:cubicBezTo>
                  <a:cubicBezTo>
                    <a:pt x="18" y="69"/>
                    <a:pt x="18" y="69"/>
                    <a:pt x="18" y="69"/>
                  </a:cubicBezTo>
                  <a:cubicBezTo>
                    <a:pt x="15" y="70"/>
                    <a:pt x="12" y="67"/>
                    <a:pt x="11" y="64"/>
                  </a:cubicBezTo>
                  <a:cubicBezTo>
                    <a:pt x="5" y="15"/>
                    <a:pt x="5" y="15"/>
                    <a:pt x="5" y="15"/>
                  </a:cubicBezTo>
                  <a:cubicBezTo>
                    <a:pt x="5" y="12"/>
                    <a:pt x="7" y="9"/>
                    <a:pt x="11" y="8"/>
                  </a:cubicBezTo>
                  <a:cubicBezTo>
                    <a:pt x="34" y="5"/>
                    <a:pt x="34" y="5"/>
                    <a:pt x="34" y="5"/>
                  </a:cubicBezTo>
                  <a:cubicBezTo>
                    <a:pt x="38" y="5"/>
                    <a:pt x="41" y="7"/>
                    <a:pt x="41" y="11"/>
                  </a:cubicBezTo>
                  <a:lnTo>
                    <a:pt x="47" y="59"/>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3" name="Freeform 189"/>
            <p:cNvSpPr/>
            <p:nvPr/>
          </p:nvSpPr>
          <p:spPr bwMode="auto">
            <a:xfrm>
              <a:off x="2599134" y="2461219"/>
              <a:ext cx="23813" cy="22622"/>
            </a:xfrm>
            <a:custGeom>
              <a:avLst/>
              <a:gdLst>
                <a:gd name="T0" fmla="*/ 6 w 9"/>
                <a:gd name="T1" fmla="*/ 0 h 9"/>
                <a:gd name="T2" fmla="*/ 1 w 9"/>
                <a:gd name="T3" fmla="*/ 0 h 9"/>
                <a:gd name="T4" fmla="*/ 0 w 9"/>
                <a:gd name="T5" fmla="*/ 2 h 9"/>
                <a:gd name="T6" fmla="*/ 0 w 9"/>
                <a:gd name="T7" fmla="*/ 7 h 9"/>
                <a:gd name="T8" fmla="*/ 2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0"/>
                    <a:pt x="1" y="0"/>
                    <a:pt x="1" y="0"/>
                  </a:cubicBezTo>
                  <a:cubicBezTo>
                    <a:pt x="0" y="1"/>
                    <a:pt x="0" y="1"/>
                    <a:pt x="0" y="2"/>
                  </a:cubicBezTo>
                  <a:cubicBezTo>
                    <a:pt x="0" y="7"/>
                    <a:pt x="0" y="7"/>
                    <a:pt x="0" y="7"/>
                  </a:cubicBezTo>
                  <a:cubicBezTo>
                    <a:pt x="0" y="8"/>
                    <a:pt x="1" y="9"/>
                    <a:pt x="2"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4" name="Freeform 190"/>
            <p:cNvSpPr/>
            <p:nvPr/>
          </p:nvSpPr>
          <p:spPr bwMode="auto">
            <a:xfrm>
              <a:off x="2627709" y="2455265"/>
              <a:ext cx="22622" cy="23813"/>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5" name="Freeform 191"/>
            <p:cNvSpPr/>
            <p:nvPr/>
          </p:nvSpPr>
          <p:spPr bwMode="auto">
            <a:xfrm>
              <a:off x="2656284" y="2452884"/>
              <a:ext cx="22622" cy="23813"/>
            </a:xfrm>
            <a:custGeom>
              <a:avLst/>
              <a:gdLst>
                <a:gd name="T0" fmla="*/ 6 w 9"/>
                <a:gd name="T1" fmla="*/ 0 h 9"/>
                <a:gd name="T2" fmla="*/ 1 w 9"/>
                <a:gd name="T3" fmla="*/ 1 h 9"/>
                <a:gd name="T4" fmla="*/ 0 w 9"/>
                <a:gd name="T5" fmla="*/ 3 h 9"/>
                <a:gd name="T6" fmla="*/ 0 w 9"/>
                <a:gd name="T7" fmla="*/ 7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7"/>
                    <a:pt x="0" y="7"/>
                    <a:pt x="0" y="7"/>
                  </a:cubicBezTo>
                  <a:cubicBezTo>
                    <a:pt x="0" y="8"/>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6" name="Freeform 192"/>
            <p:cNvSpPr/>
            <p:nvPr/>
          </p:nvSpPr>
          <p:spPr bwMode="auto">
            <a:xfrm>
              <a:off x="2601515" y="2486221"/>
              <a:ext cx="23813" cy="23813"/>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8"/>
                    <a:pt x="9" y="7"/>
                    <a:pt x="9"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7" name="Freeform 193"/>
            <p:cNvSpPr/>
            <p:nvPr/>
          </p:nvSpPr>
          <p:spPr bwMode="auto">
            <a:xfrm>
              <a:off x="2630090" y="2483841"/>
              <a:ext cx="23813" cy="22622"/>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1"/>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8" name="Freeform 194"/>
            <p:cNvSpPr/>
            <p:nvPr/>
          </p:nvSpPr>
          <p:spPr bwMode="auto">
            <a:xfrm>
              <a:off x="2658665" y="2479078"/>
              <a:ext cx="22622" cy="25004"/>
            </a:xfrm>
            <a:custGeom>
              <a:avLst/>
              <a:gdLst>
                <a:gd name="T0" fmla="*/ 6 w 9"/>
                <a:gd name="T1" fmla="*/ 0 h 10"/>
                <a:gd name="T2" fmla="*/ 2 w 9"/>
                <a:gd name="T3" fmla="*/ 1 h 10"/>
                <a:gd name="T4" fmla="*/ 0 w 9"/>
                <a:gd name="T5" fmla="*/ 3 h 10"/>
                <a:gd name="T6" fmla="*/ 1 w 9"/>
                <a:gd name="T7" fmla="*/ 8 h 10"/>
                <a:gd name="T8" fmla="*/ 3 w 9"/>
                <a:gd name="T9" fmla="*/ 9 h 10"/>
                <a:gd name="T10" fmla="*/ 7 w 9"/>
                <a:gd name="T11" fmla="*/ 9 h 10"/>
                <a:gd name="T12" fmla="*/ 9 w 9"/>
                <a:gd name="T13" fmla="*/ 7 h 10"/>
                <a:gd name="T14" fmla="*/ 8 w 9"/>
                <a:gd name="T15" fmla="*/ 2 h 10"/>
                <a:gd name="T16" fmla="*/ 6 w 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0"/>
                  </a:moveTo>
                  <a:cubicBezTo>
                    <a:pt x="2" y="1"/>
                    <a:pt x="2" y="1"/>
                    <a:pt x="2" y="1"/>
                  </a:cubicBezTo>
                  <a:cubicBezTo>
                    <a:pt x="1" y="1"/>
                    <a:pt x="0" y="2"/>
                    <a:pt x="0" y="3"/>
                  </a:cubicBezTo>
                  <a:cubicBezTo>
                    <a:pt x="1" y="8"/>
                    <a:pt x="1" y="8"/>
                    <a:pt x="1" y="8"/>
                  </a:cubicBezTo>
                  <a:cubicBezTo>
                    <a:pt x="1" y="9"/>
                    <a:pt x="2" y="10"/>
                    <a:pt x="3" y="9"/>
                  </a:cubicBezTo>
                  <a:cubicBezTo>
                    <a:pt x="7" y="9"/>
                    <a:pt x="7" y="9"/>
                    <a:pt x="7" y="9"/>
                  </a:cubicBezTo>
                  <a:cubicBezTo>
                    <a:pt x="8" y="9"/>
                    <a:pt x="9" y="8"/>
                    <a:pt x="9" y="7"/>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49" name="Freeform 195"/>
            <p:cNvSpPr/>
            <p:nvPr/>
          </p:nvSpPr>
          <p:spPr bwMode="auto">
            <a:xfrm>
              <a:off x="2603896" y="2514797"/>
              <a:ext cx="23813" cy="22622"/>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0"/>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0" name="Freeform 196"/>
            <p:cNvSpPr/>
            <p:nvPr/>
          </p:nvSpPr>
          <p:spPr bwMode="auto">
            <a:xfrm>
              <a:off x="2632471" y="2510035"/>
              <a:ext cx="23813" cy="22622"/>
            </a:xfrm>
            <a:custGeom>
              <a:avLst/>
              <a:gdLst>
                <a:gd name="T0" fmla="*/ 7 w 9"/>
                <a:gd name="T1" fmla="*/ 0 h 9"/>
                <a:gd name="T2" fmla="*/ 2 w 9"/>
                <a:gd name="T3" fmla="*/ 1 h 9"/>
                <a:gd name="T4" fmla="*/ 0 w 9"/>
                <a:gd name="T5" fmla="*/ 3 h 9"/>
                <a:gd name="T6" fmla="*/ 1 w 9"/>
                <a:gd name="T7" fmla="*/ 8 h 9"/>
                <a:gd name="T8" fmla="*/ 3 w 9"/>
                <a:gd name="T9" fmla="*/ 9 h 9"/>
                <a:gd name="T10" fmla="*/ 8 w 9"/>
                <a:gd name="T11" fmla="*/ 9 h 9"/>
                <a:gd name="T12" fmla="*/ 9 w 9"/>
                <a:gd name="T13" fmla="*/ 7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8"/>
                    <a:pt x="1" y="8"/>
                    <a:pt x="1" y="8"/>
                  </a:cubicBezTo>
                  <a:cubicBezTo>
                    <a:pt x="1" y="9"/>
                    <a:pt x="2" y="9"/>
                    <a:pt x="3" y="9"/>
                  </a:cubicBezTo>
                  <a:cubicBezTo>
                    <a:pt x="8" y="9"/>
                    <a:pt x="8" y="9"/>
                    <a:pt x="8" y="9"/>
                  </a:cubicBezTo>
                  <a:cubicBezTo>
                    <a:pt x="9" y="8"/>
                    <a:pt x="9" y="8"/>
                    <a:pt x="9" y="7"/>
                  </a:cubicBezTo>
                  <a:cubicBezTo>
                    <a:pt x="9" y="2"/>
                    <a:pt x="9" y="2"/>
                    <a:pt x="9" y="2"/>
                  </a:cubicBezTo>
                  <a:cubicBezTo>
                    <a:pt x="9" y="1"/>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1" name="Freeform 197"/>
            <p:cNvSpPr/>
            <p:nvPr/>
          </p:nvSpPr>
          <p:spPr bwMode="auto">
            <a:xfrm>
              <a:off x="2661046" y="2506462"/>
              <a:ext cx="22622" cy="23813"/>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2" name="Freeform 198"/>
            <p:cNvSpPr/>
            <p:nvPr/>
          </p:nvSpPr>
          <p:spPr bwMode="auto">
            <a:xfrm>
              <a:off x="2591991" y="2395734"/>
              <a:ext cx="82153" cy="57150"/>
            </a:xfrm>
            <a:custGeom>
              <a:avLst/>
              <a:gdLst>
                <a:gd name="T0" fmla="*/ 4 w 32"/>
                <a:gd name="T1" fmla="*/ 22 h 22"/>
                <a:gd name="T2" fmla="*/ 31 w 32"/>
                <a:gd name="T3" fmla="*/ 19 h 22"/>
                <a:gd name="T4" fmla="*/ 32 w 32"/>
                <a:gd name="T5" fmla="*/ 17 h 22"/>
                <a:gd name="T6" fmla="*/ 30 w 32"/>
                <a:gd name="T7" fmla="*/ 1 h 22"/>
                <a:gd name="T8" fmla="*/ 28 w 32"/>
                <a:gd name="T9" fmla="*/ 0 h 22"/>
                <a:gd name="T10" fmla="*/ 2 w 32"/>
                <a:gd name="T11" fmla="*/ 3 h 22"/>
                <a:gd name="T12" fmla="*/ 0 w 32"/>
                <a:gd name="T13" fmla="*/ 5 h 22"/>
                <a:gd name="T14" fmla="*/ 2 w 32"/>
                <a:gd name="T15" fmla="*/ 21 h 22"/>
                <a:gd name="T16" fmla="*/ 4 w 3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2">
                  <a:moveTo>
                    <a:pt x="4" y="22"/>
                  </a:moveTo>
                  <a:cubicBezTo>
                    <a:pt x="31" y="19"/>
                    <a:pt x="31" y="19"/>
                    <a:pt x="31" y="19"/>
                  </a:cubicBezTo>
                  <a:cubicBezTo>
                    <a:pt x="32" y="19"/>
                    <a:pt x="32" y="18"/>
                    <a:pt x="32" y="17"/>
                  </a:cubicBezTo>
                  <a:cubicBezTo>
                    <a:pt x="30" y="1"/>
                    <a:pt x="30" y="1"/>
                    <a:pt x="30" y="1"/>
                  </a:cubicBezTo>
                  <a:cubicBezTo>
                    <a:pt x="30" y="0"/>
                    <a:pt x="29" y="0"/>
                    <a:pt x="28" y="0"/>
                  </a:cubicBezTo>
                  <a:cubicBezTo>
                    <a:pt x="2" y="3"/>
                    <a:pt x="2" y="3"/>
                    <a:pt x="2" y="3"/>
                  </a:cubicBezTo>
                  <a:cubicBezTo>
                    <a:pt x="1" y="3"/>
                    <a:pt x="0" y="4"/>
                    <a:pt x="0" y="5"/>
                  </a:cubicBezTo>
                  <a:cubicBezTo>
                    <a:pt x="2" y="21"/>
                    <a:pt x="2" y="21"/>
                    <a:pt x="2" y="21"/>
                  </a:cubicBezTo>
                  <a:cubicBezTo>
                    <a:pt x="2" y="22"/>
                    <a:pt x="3" y="22"/>
                    <a:pt x="4" y="22"/>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3" name="Freeform 199"/>
            <p:cNvSpPr>
              <a:spLocks noEditPoints="1"/>
            </p:cNvSpPr>
            <p:nvPr/>
          </p:nvSpPr>
          <p:spPr bwMode="auto">
            <a:xfrm>
              <a:off x="2705100" y="2352872"/>
              <a:ext cx="135731" cy="192881"/>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2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70 h 75"/>
                <a:gd name="T24" fmla="*/ 11 w 53"/>
                <a:gd name="T25" fmla="*/ 64 h 75"/>
                <a:gd name="T26" fmla="*/ 5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7" y="71"/>
                    <a:pt x="13" y="75"/>
                    <a:pt x="19" y="74"/>
                  </a:cubicBezTo>
                  <a:cubicBezTo>
                    <a:pt x="42" y="72"/>
                    <a:pt x="42" y="72"/>
                    <a:pt x="42" y="72"/>
                  </a:cubicBezTo>
                  <a:cubicBezTo>
                    <a:pt x="48" y="71"/>
                    <a:pt x="53" y="65"/>
                    <a:pt x="52" y="59"/>
                  </a:cubicBezTo>
                  <a:cubicBezTo>
                    <a:pt x="46" y="11"/>
                    <a:pt x="46" y="11"/>
                    <a:pt x="46" y="11"/>
                  </a:cubicBezTo>
                  <a:cubicBezTo>
                    <a:pt x="45" y="5"/>
                    <a:pt x="40" y="0"/>
                    <a:pt x="34" y="1"/>
                  </a:cubicBezTo>
                  <a:close/>
                  <a:moveTo>
                    <a:pt x="47" y="60"/>
                  </a:moveTo>
                  <a:cubicBezTo>
                    <a:pt x="47" y="63"/>
                    <a:pt x="45" y="66"/>
                    <a:pt x="42" y="67"/>
                  </a:cubicBezTo>
                  <a:cubicBezTo>
                    <a:pt x="18" y="70"/>
                    <a:pt x="18" y="70"/>
                    <a:pt x="18" y="70"/>
                  </a:cubicBezTo>
                  <a:cubicBezTo>
                    <a:pt x="15" y="70"/>
                    <a:pt x="12" y="68"/>
                    <a:pt x="11" y="64"/>
                  </a:cubicBezTo>
                  <a:cubicBezTo>
                    <a:pt x="5" y="16"/>
                    <a:pt x="5" y="16"/>
                    <a:pt x="5" y="16"/>
                  </a:cubicBezTo>
                  <a:cubicBezTo>
                    <a:pt x="5" y="12"/>
                    <a:pt x="7" y="9"/>
                    <a:pt x="11" y="9"/>
                  </a:cubicBezTo>
                  <a:cubicBezTo>
                    <a:pt x="34" y="6"/>
                    <a:pt x="34" y="6"/>
                    <a:pt x="34" y="6"/>
                  </a:cubicBezTo>
                  <a:cubicBezTo>
                    <a:pt x="38" y="6"/>
                    <a:pt x="41" y="8"/>
                    <a:pt x="41" y="11"/>
                  </a:cubicBezTo>
                  <a:lnTo>
                    <a:pt x="47" y="60"/>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4" name="Freeform 200"/>
            <p:cNvSpPr/>
            <p:nvPr/>
          </p:nvSpPr>
          <p:spPr bwMode="auto">
            <a:xfrm>
              <a:off x="2767012" y="2496938"/>
              <a:ext cx="25003" cy="22622"/>
            </a:xfrm>
            <a:custGeom>
              <a:avLst/>
              <a:gdLst>
                <a:gd name="T0" fmla="*/ 7 w 10"/>
                <a:gd name="T1" fmla="*/ 0 h 9"/>
                <a:gd name="T2" fmla="*/ 2 w 10"/>
                <a:gd name="T3" fmla="*/ 0 h 9"/>
                <a:gd name="T4" fmla="*/ 0 w 10"/>
                <a:gd name="T5" fmla="*/ 3 h 9"/>
                <a:gd name="T6" fmla="*/ 1 w 10"/>
                <a:gd name="T7" fmla="*/ 7 h 9"/>
                <a:gd name="T8" fmla="*/ 3 w 10"/>
                <a:gd name="T9" fmla="*/ 9 h 9"/>
                <a:gd name="T10" fmla="*/ 8 w 10"/>
                <a:gd name="T11" fmla="*/ 8 h 9"/>
                <a:gd name="T12" fmla="*/ 9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0"/>
                    <a:pt x="2" y="0"/>
                    <a:pt x="2" y="0"/>
                  </a:cubicBezTo>
                  <a:cubicBezTo>
                    <a:pt x="1" y="1"/>
                    <a:pt x="0" y="2"/>
                    <a:pt x="0" y="3"/>
                  </a:cubicBezTo>
                  <a:cubicBezTo>
                    <a:pt x="1" y="7"/>
                    <a:pt x="1" y="7"/>
                    <a:pt x="1" y="7"/>
                  </a:cubicBezTo>
                  <a:cubicBezTo>
                    <a:pt x="1" y="8"/>
                    <a:pt x="2" y="9"/>
                    <a:pt x="3" y="9"/>
                  </a:cubicBezTo>
                  <a:cubicBezTo>
                    <a:pt x="8" y="8"/>
                    <a:pt x="8" y="8"/>
                    <a:pt x="8" y="8"/>
                  </a:cubicBezTo>
                  <a:cubicBezTo>
                    <a:pt x="9" y="8"/>
                    <a:pt x="10" y="7"/>
                    <a:pt x="9" y="6"/>
                  </a:cubicBezTo>
                  <a:cubicBezTo>
                    <a:pt x="9" y="1"/>
                    <a:pt x="9" y="1"/>
                    <a:pt x="9" y="1"/>
                  </a:cubicBezTo>
                  <a:cubicBezTo>
                    <a:pt x="9" y="0"/>
                    <a:pt x="8" y="0"/>
                    <a:pt x="7"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5" name="Freeform 201"/>
            <p:cNvSpPr/>
            <p:nvPr/>
          </p:nvSpPr>
          <p:spPr bwMode="auto">
            <a:xfrm>
              <a:off x="2725340" y="2377876"/>
              <a:ext cx="90488" cy="116681"/>
            </a:xfrm>
            <a:custGeom>
              <a:avLst/>
              <a:gdLst>
                <a:gd name="T0" fmla="*/ 28 w 35"/>
                <a:gd name="T1" fmla="*/ 0 h 45"/>
                <a:gd name="T2" fmla="*/ 2 w 35"/>
                <a:gd name="T3" fmla="*/ 4 h 45"/>
                <a:gd name="T4" fmla="*/ 0 w 35"/>
                <a:gd name="T5" fmla="*/ 6 h 45"/>
                <a:gd name="T6" fmla="*/ 5 w 35"/>
                <a:gd name="T7" fmla="*/ 43 h 45"/>
                <a:gd name="T8" fmla="*/ 7 w 35"/>
                <a:gd name="T9" fmla="*/ 45 h 45"/>
                <a:gd name="T10" fmla="*/ 33 w 35"/>
                <a:gd name="T11" fmla="*/ 41 h 45"/>
                <a:gd name="T12" fmla="*/ 35 w 35"/>
                <a:gd name="T13" fmla="*/ 39 h 45"/>
                <a:gd name="T14" fmla="*/ 30 w 35"/>
                <a:gd name="T15" fmla="*/ 2 h 45"/>
                <a:gd name="T16" fmla="*/ 28 w 35"/>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5">
                  <a:moveTo>
                    <a:pt x="28" y="0"/>
                  </a:moveTo>
                  <a:cubicBezTo>
                    <a:pt x="2" y="4"/>
                    <a:pt x="2" y="4"/>
                    <a:pt x="2" y="4"/>
                  </a:cubicBezTo>
                  <a:cubicBezTo>
                    <a:pt x="1" y="4"/>
                    <a:pt x="0" y="5"/>
                    <a:pt x="0" y="6"/>
                  </a:cubicBezTo>
                  <a:cubicBezTo>
                    <a:pt x="5" y="43"/>
                    <a:pt x="5" y="43"/>
                    <a:pt x="5" y="43"/>
                  </a:cubicBezTo>
                  <a:cubicBezTo>
                    <a:pt x="5" y="44"/>
                    <a:pt x="6" y="45"/>
                    <a:pt x="7" y="45"/>
                  </a:cubicBezTo>
                  <a:cubicBezTo>
                    <a:pt x="33" y="41"/>
                    <a:pt x="33" y="41"/>
                    <a:pt x="33" y="41"/>
                  </a:cubicBezTo>
                  <a:cubicBezTo>
                    <a:pt x="34" y="41"/>
                    <a:pt x="35" y="40"/>
                    <a:pt x="35" y="39"/>
                  </a:cubicBezTo>
                  <a:cubicBezTo>
                    <a:pt x="30" y="2"/>
                    <a:pt x="30" y="2"/>
                    <a:pt x="30" y="2"/>
                  </a:cubicBezTo>
                  <a:cubicBezTo>
                    <a:pt x="30" y="1"/>
                    <a:pt x="29" y="0"/>
                    <a:pt x="28"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6" name="Freeform 202"/>
            <p:cNvSpPr/>
            <p:nvPr/>
          </p:nvSpPr>
          <p:spPr bwMode="auto">
            <a:xfrm>
              <a:off x="363141" y="2277863"/>
              <a:ext cx="64294" cy="48816"/>
            </a:xfrm>
            <a:custGeom>
              <a:avLst/>
              <a:gdLst>
                <a:gd name="T0" fmla="*/ 12 w 25"/>
                <a:gd name="T1" fmla="*/ 18 h 19"/>
                <a:gd name="T2" fmla="*/ 16 w 25"/>
                <a:gd name="T3" fmla="*/ 17 h 19"/>
                <a:gd name="T4" fmla="*/ 24 w 25"/>
                <a:gd name="T5" fmla="*/ 16 h 19"/>
                <a:gd name="T6" fmla="*/ 25 w 25"/>
                <a:gd name="T7" fmla="*/ 2 h 19"/>
                <a:gd name="T8" fmla="*/ 22 w 25"/>
                <a:gd name="T9" fmla="*/ 0 h 19"/>
                <a:gd name="T10" fmla="*/ 14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2" y="0"/>
                  </a:cubicBezTo>
                  <a:cubicBezTo>
                    <a:pt x="21" y="0"/>
                    <a:pt x="18" y="1"/>
                    <a:pt x="14" y="1"/>
                  </a:cubicBezTo>
                  <a:cubicBezTo>
                    <a:pt x="12" y="2"/>
                    <a:pt x="10" y="2"/>
                    <a:pt x="10" y="2"/>
                  </a:cubicBezTo>
                  <a:cubicBezTo>
                    <a:pt x="7" y="2"/>
                    <a:pt x="3" y="3"/>
                    <a:pt x="2" y="3"/>
                  </a:cubicBezTo>
                  <a:cubicBezTo>
                    <a:pt x="0" y="3"/>
                    <a:pt x="0" y="5"/>
                    <a:pt x="0" y="5"/>
                  </a:cubicBezTo>
                  <a:cubicBezTo>
                    <a:pt x="5" y="19"/>
                    <a:pt x="5" y="19"/>
                    <a:pt x="5" y="19"/>
                  </a:cubicBezTo>
                  <a:lnTo>
                    <a:pt x="12" y="1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7" name="Freeform 203"/>
            <p:cNvSpPr/>
            <p:nvPr/>
          </p:nvSpPr>
          <p:spPr bwMode="auto">
            <a:xfrm>
              <a:off x="425053" y="2306437"/>
              <a:ext cx="60722" cy="44054"/>
            </a:xfrm>
            <a:custGeom>
              <a:avLst/>
              <a:gdLst>
                <a:gd name="T0" fmla="*/ 24 w 24"/>
                <a:gd name="T1" fmla="*/ 8 h 17"/>
                <a:gd name="T2" fmla="*/ 1 w 24"/>
                <a:gd name="T3" fmla="*/ 5 h 17"/>
                <a:gd name="T4" fmla="*/ 1 w 24"/>
                <a:gd name="T5" fmla="*/ 5 h 17"/>
                <a:gd name="T6" fmla="*/ 1 w 24"/>
                <a:gd name="T7" fmla="*/ 5 h 17"/>
                <a:gd name="T8" fmla="*/ 1 w 24"/>
                <a:gd name="T9" fmla="*/ 5 h 17"/>
                <a:gd name="T10" fmla="*/ 1 w 24"/>
                <a:gd name="T11" fmla="*/ 7 h 17"/>
                <a:gd name="T12" fmla="*/ 1 w 24"/>
                <a:gd name="T13" fmla="*/ 7 h 17"/>
                <a:gd name="T14" fmla="*/ 20 w 24"/>
                <a:gd name="T15" fmla="*/ 17 h 17"/>
                <a:gd name="T16" fmla="*/ 22 w 24"/>
                <a:gd name="T17" fmla="*/ 15 h 17"/>
                <a:gd name="T18" fmla="*/ 8 w 24"/>
                <a:gd name="T19" fmla="*/ 6 h 17"/>
                <a:gd name="T20" fmla="*/ 23 w 24"/>
                <a:gd name="T21" fmla="*/ 10 h 17"/>
                <a:gd name="T22" fmla="*/ 24 w 24"/>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24" y="8"/>
                  </a:moveTo>
                  <a:cubicBezTo>
                    <a:pt x="16" y="0"/>
                    <a:pt x="3" y="4"/>
                    <a:pt x="1" y="5"/>
                  </a:cubicBezTo>
                  <a:cubicBezTo>
                    <a:pt x="1" y="5"/>
                    <a:pt x="1" y="5"/>
                    <a:pt x="1" y="5"/>
                  </a:cubicBezTo>
                  <a:cubicBezTo>
                    <a:pt x="1" y="5"/>
                    <a:pt x="1" y="5"/>
                    <a:pt x="1" y="5"/>
                  </a:cubicBezTo>
                  <a:cubicBezTo>
                    <a:pt x="1" y="5"/>
                    <a:pt x="1" y="5"/>
                    <a:pt x="1" y="5"/>
                  </a:cubicBezTo>
                  <a:cubicBezTo>
                    <a:pt x="0" y="6"/>
                    <a:pt x="1" y="7"/>
                    <a:pt x="1" y="7"/>
                  </a:cubicBezTo>
                  <a:cubicBezTo>
                    <a:pt x="1" y="7"/>
                    <a:pt x="1" y="7"/>
                    <a:pt x="1" y="7"/>
                  </a:cubicBezTo>
                  <a:cubicBezTo>
                    <a:pt x="14" y="8"/>
                    <a:pt x="19" y="16"/>
                    <a:pt x="20" y="17"/>
                  </a:cubicBezTo>
                  <a:cubicBezTo>
                    <a:pt x="22" y="17"/>
                    <a:pt x="22" y="15"/>
                    <a:pt x="22" y="15"/>
                  </a:cubicBezTo>
                  <a:cubicBezTo>
                    <a:pt x="19" y="9"/>
                    <a:pt x="13" y="7"/>
                    <a:pt x="8" y="6"/>
                  </a:cubicBezTo>
                  <a:cubicBezTo>
                    <a:pt x="16" y="6"/>
                    <a:pt x="21" y="10"/>
                    <a:pt x="23" y="10"/>
                  </a:cubicBezTo>
                  <a:cubicBezTo>
                    <a:pt x="24" y="9"/>
                    <a:pt x="24" y="8"/>
                    <a:pt x="24" y="8"/>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8" name="Freeform 204"/>
            <p:cNvSpPr/>
            <p:nvPr/>
          </p:nvSpPr>
          <p:spPr bwMode="auto">
            <a:xfrm>
              <a:off x="403622" y="2390972"/>
              <a:ext cx="10715" cy="20241"/>
            </a:xfrm>
            <a:custGeom>
              <a:avLst/>
              <a:gdLst>
                <a:gd name="T0" fmla="*/ 1 w 4"/>
                <a:gd name="T1" fmla="*/ 7 h 8"/>
                <a:gd name="T2" fmla="*/ 4 w 4"/>
                <a:gd name="T3" fmla="*/ 8 h 8"/>
                <a:gd name="T4" fmla="*/ 3 w 4"/>
                <a:gd name="T5" fmla="*/ 0 h 8"/>
                <a:gd name="T6" fmla="*/ 0 w 4"/>
                <a:gd name="T7" fmla="*/ 1 h 8"/>
                <a:gd name="T8" fmla="*/ 1 w 4"/>
                <a:gd name="T9" fmla="*/ 7 h 8"/>
              </a:gdLst>
              <a:ahLst/>
              <a:cxnLst>
                <a:cxn ang="0">
                  <a:pos x="T0" y="T1"/>
                </a:cxn>
                <a:cxn ang="0">
                  <a:pos x="T2" y="T3"/>
                </a:cxn>
                <a:cxn ang="0">
                  <a:pos x="T4" y="T5"/>
                </a:cxn>
                <a:cxn ang="0">
                  <a:pos x="T6" y="T7"/>
                </a:cxn>
                <a:cxn ang="0">
                  <a:pos x="T8" y="T9"/>
                </a:cxn>
              </a:cxnLst>
              <a:rect l="0" t="0" r="r" b="b"/>
              <a:pathLst>
                <a:path w="4" h="8">
                  <a:moveTo>
                    <a:pt x="1" y="7"/>
                  </a:moveTo>
                  <a:cubicBezTo>
                    <a:pt x="2" y="7"/>
                    <a:pt x="3" y="7"/>
                    <a:pt x="4" y="8"/>
                  </a:cubicBezTo>
                  <a:cubicBezTo>
                    <a:pt x="3" y="0"/>
                    <a:pt x="3" y="0"/>
                    <a:pt x="3" y="0"/>
                  </a:cubicBezTo>
                  <a:cubicBezTo>
                    <a:pt x="2" y="1"/>
                    <a:pt x="1" y="1"/>
                    <a:pt x="0" y="1"/>
                  </a:cubicBezTo>
                  <a:lnTo>
                    <a:pt x="1" y="7"/>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59" name="Freeform 206"/>
            <p:cNvSpPr/>
            <p:nvPr/>
          </p:nvSpPr>
          <p:spPr bwMode="auto">
            <a:xfrm>
              <a:off x="409575" y="2421928"/>
              <a:ext cx="7144" cy="20241"/>
            </a:xfrm>
            <a:custGeom>
              <a:avLst/>
              <a:gdLst>
                <a:gd name="T0" fmla="*/ 1 w 3"/>
                <a:gd name="T1" fmla="*/ 8 h 8"/>
                <a:gd name="T2" fmla="*/ 3 w 3"/>
                <a:gd name="T3" fmla="*/ 7 h 8"/>
                <a:gd name="T4" fmla="*/ 3 w 3"/>
                <a:gd name="T5" fmla="*/ 1 h 8"/>
                <a:gd name="T6" fmla="*/ 0 w 3"/>
                <a:gd name="T7" fmla="*/ 0 h 8"/>
                <a:gd name="T8" fmla="*/ 1 w 3"/>
                <a:gd name="T9" fmla="*/ 8 h 8"/>
              </a:gdLst>
              <a:ahLst/>
              <a:cxnLst>
                <a:cxn ang="0">
                  <a:pos x="T0" y="T1"/>
                </a:cxn>
                <a:cxn ang="0">
                  <a:pos x="T2" y="T3"/>
                </a:cxn>
                <a:cxn ang="0">
                  <a:pos x="T4" y="T5"/>
                </a:cxn>
                <a:cxn ang="0">
                  <a:pos x="T6" y="T7"/>
                </a:cxn>
                <a:cxn ang="0">
                  <a:pos x="T8" y="T9"/>
                </a:cxn>
              </a:cxnLst>
              <a:rect l="0" t="0" r="r" b="b"/>
              <a:pathLst>
                <a:path w="3" h="8">
                  <a:moveTo>
                    <a:pt x="1" y="8"/>
                  </a:moveTo>
                  <a:cubicBezTo>
                    <a:pt x="2" y="8"/>
                    <a:pt x="3" y="8"/>
                    <a:pt x="3" y="7"/>
                  </a:cubicBezTo>
                  <a:cubicBezTo>
                    <a:pt x="3" y="1"/>
                    <a:pt x="3" y="1"/>
                    <a:pt x="3" y="1"/>
                  </a:cubicBezTo>
                  <a:cubicBezTo>
                    <a:pt x="2" y="1"/>
                    <a:pt x="1" y="1"/>
                    <a:pt x="0" y="0"/>
                  </a:cubicBezTo>
                  <a:lnTo>
                    <a:pt x="1" y="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0" name="Freeform 207"/>
            <p:cNvSpPr>
              <a:spLocks noEditPoints="1"/>
            </p:cNvSpPr>
            <p:nvPr/>
          </p:nvSpPr>
          <p:spPr bwMode="auto">
            <a:xfrm>
              <a:off x="334565" y="2326678"/>
              <a:ext cx="157163" cy="179785"/>
            </a:xfrm>
            <a:custGeom>
              <a:avLst/>
              <a:gdLst>
                <a:gd name="T0" fmla="*/ 35 w 61"/>
                <a:gd name="T1" fmla="*/ 1 h 70"/>
                <a:gd name="T2" fmla="*/ 16 w 61"/>
                <a:gd name="T3" fmla="*/ 3 h 70"/>
                <a:gd name="T4" fmla="*/ 1 w 61"/>
                <a:gd name="T5" fmla="*/ 35 h 70"/>
                <a:gd name="T6" fmla="*/ 4 w 61"/>
                <a:gd name="T7" fmla="*/ 54 h 70"/>
                <a:gd name="T8" fmla="*/ 23 w 61"/>
                <a:gd name="T9" fmla="*/ 69 h 70"/>
                <a:gd name="T10" fmla="*/ 45 w 61"/>
                <a:gd name="T11" fmla="*/ 67 h 70"/>
                <a:gd name="T12" fmla="*/ 59 w 61"/>
                <a:gd name="T13" fmla="*/ 47 h 70"/>
                <a:gd name="T14" fmla="*/ 57 w 61"/>
                <a:gd name="T15" fmla="*/ 28 h 70"/>
                <a:gd name="T16" fmla="*/ 35 w 61"/>
                <a:gd name="T17" fmla="*/ 1 h 70"/>
                <a:gd name="T18" fmla="*/ 39 w 61"/>
                <a:gd name="T19" fmla="*/ 45 h 70"/>
                <a:gd name="T20" fmla="*/ 37 w 61"/>
                <a:gd name="T21" fmla="*/ 47 h 70"/>
                <a:gd name="T22" fmla="*/ 35 w 61"/>
                <a:gd name="T23" fmla="*/ 49 h 70"/>
                <a:gd name="T24" fmla="*/ 36 w 61"/>
                <a:gd name="T25" fmla="*/ 54 h 70"/>
                <a:gd name="T26" fmla="*/ 35 w 61"/>
                <a:gd name="T27" fmla="*/ 55 h 70"/>
                <a:gd name="T28" fmla="*/ 33 w 61"/>
                <a:gd name="T29" fmla="*/ 54 h 70"/>
                <a:gd name="T30" fmla="*/ 33 w 61"/>
                <a:gd name="T31" fmla="*/ 49 h 70"/>
                <a:gd name="T32" fmla="*/ 30 w 61"/>
                <a:gd name="T33" fmla="*/ 50 h 70"/>
                <a:gd name="T34" fmla="*/ 31 w 61"/>
                <a:gd name="T35" fmla="*/ 54 h 70"/>
                <a:gd name="T36" fmla="*/ 30 w 61"/>
                <a:gd name="T37" fmla="*/ 56 h 70"/>
                <a:gd name="T38" fmla="*/ 28 w 61"/>
                <a:gd name="T39" fmla="*/ 54 h 70"/>
                <a:gd name="T40" fmla="*/ 28 w 61"/>
                <a:gd name="T41" fmla="*/ 50 h 70"/>
                <a:gd name="T42" fmla="*/ 25 w 61"/>
                <a:gd name="T43" fmla="*/ 50 h 70"/>
                <a:gd name="T44" fmla="*/ 22 w 61"/>
                <a:gd name="T45" fmla="*/ 49 h 70"/>
                <a:gd name="T46" fmla="*/ 21 w 61"/>
                <a:gd name="T47" fmla="*/ 48 h 70"/>
                <a:gd name="T48" fmla="*/ 21 w 61"/>
                <a:gd name="T49" fmla="*/ 47 h 70"/>
                <a:gd name="T50" fmla="*/ 22 w 61"/>
                <a:gd name="T51" fmla="*/ 45 h 70"/>
                <a:gd name="T52" fmla="*/ 22 w 61"/>
                <a:gd name="T53" fmla="*/ 45 h 70"/>
                <a:gd name="T54" fmla="*/ 25 w 61"/>
                <a:gd name="T55" fmla="*/ 45 h 70"/>
                <a:gd name="T56" fmla="*/ 27 w 61"/>
                <a:gd name="T57" fmla="*/ 45 h 70"/>
                <a:gd name="T58" fmla="*/ 26 w 61"/>
                <a:gd name="T59" fmla="*/ 37 h 70"/>
                <a:gd name="T60" fmla="*/ 26 w 61"/>
                <a:gd name="T61" fmla="*/ 36 h 70"/>
                <a:gd name="T62" fmla="*/ 23 w 61"/>
                <a:gd name="T63" fmla="*/ 35 h 70"/>
                <a:gd name="T64" fmla="*/ 21 w 61"/>
                <a:gd name="T65" fmla="*/ 33 h 70"/>
                <a:gd name="T66" fmla="*/ 20 w 61"/>
                <a:gd name="T67" fmla="*/ 30 h 70"/>
                <a:gd name="T68" fmla="*/ 20 w 61"/>
                <a:gd name="T69" fmla="*/ 27 h 70"/>
                <a:gd name="T70" fmla="*/ 22 w 61"/>
                <a:gd name="T71" fmla="*/ 24 h 70"/>
                <a:gd name="T72" fmla="*/ 24 w 61"/>
                <a:gd name="T73" fmla="*/ 22 h 70"/>
                <a:gd name="T74" fmla="*/ 24 w 61"/>
                <a:gd name="T75" fmla="*/ 18 h 70"/>
                <a:gd name="T76" fmla="*/ 25 w 61"/>
                <a:gd name="T77" fmla="*/ 17 h 70"/>
                <a:gd name="T78" fmla="*/ 26 w 61"/>
                <a:gd name="T79" fmla="*/ 18 h 70"/>
                <a:gd name="T80" fmla="*/ 27 w 61"/>
                <a:gd name="T81" fmla="*/ 21 h 70"/>
                <a:gd name="T82" fmla="*/ 29 w 61"/>
                <a:gd name="T83" fmla="*/ 21 h 70"/>
                <a:gd name="T84" fmla="*/ 29 w 61"/>
                <a:gd name="T85" fmla="*/ 21 h 70"/>
                <a:gd name="T86" fmla="*/ 29 w 61"/>
                <a:gd name="T87" fmla="*/ 17 h 70"/>
                <a:gd name="T88" fmla="*/ 30 w 61"/>
                <a:gd name="T89" fmla="*/ 16 h 70"/>
                <a:gd name="T90" fmla="*/ 31 w 61"/>
                <a:gd name="T91" fmla="*/ 17 h 70"/>
                <a:gd name="T92" fmla="*/ 32 w 61"/>
                <a:gd name="T93" fmla="*/ 21 h 70"/>
                <a:gd name="T94" fmla="*/ 34 w 61"/>
                <a:gd name="T95" fmla="*/ 21 h 70"/>
                <a:gd name="T96" fmla="*/ 35 w 61"/>
                <a:gd name="T97" fmla="*/ 21 h 70"/>
                <a:gd name="T98" fmla="*/ 36 w 61"/>
                <a:gd name="T99" fmla="*/ 21 h 70"/>
                <a:gd name="T100" fmla="*/ 36 w 61"/>
                <a:gd name="T101" fmla="*/ 22 h 70"/>
                <a:gd name="T102" fmla="*/ 36 w 61"/>
                <a:gd name="T103" fmla="*/ 23 h 70"/>
                <a:gd name="T104" fmla="*/ 36 w 61"/>
                <a:gd name="T105" fmla="*/ 25 h 70"/>
                <a:gd name="T106" fmla="*/ 35 w 61"/>
                <a:gd name="T107" fmla="*/ 26 h 70"/>
                <a:gd name="T108" fmla="*/ 33 w 61"/>
                <a:gd name="T109" fmla="*/ 25 h 70"/>
                <a:gd name="T110" fmla="*/ 32 w 61"/>
                <a:gd name="T111" fmla="*/ 25 h 70"/>
                <a:gd name="T112" fmla="*/ 33 w 61"/>
                <a:gd name="T113" fmla="*/ 33 h 70"/>
                <a:gd name="T114" fmla="*/ 37 w 61"/>
                <a:gd name="T115" fmla="*/ 35 h 70"/>
                <a:gd name="T116" fmla="*/ 40 w 61"/>
                <a:gd name="T117" fmla="*/ 40 h 70"/>
                <a:gd name="T118" fmla="*/ 39 w 61"/>
                <a:gd name="T11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0">
                  <a:moveTo>
                    <a:pt x="35" y="1"/>
                  </a:moveTo>
                  <a:cubicBezTo>
                    <a:pt x="16" y="3"/>
                    <a:pt x="16" y="3"/>
                    <a:pt x="16" y="3"/>
                  </a:cubicBezTo>
                  <a:cubicBezTo>
                    <a:pt x="7" y="4"/>
                    <a:pt x="0" y="26"/>
                    <a:pt x="1" y="35"/>
                  </a:cubicBezTo>
                  <a:cubicBezTo>
                    <a:pt x="4" y="54"/>
                    <a:pt x="4" y="54"/>
                    <a:pt x="4" y="54"/>
                  </a:cubicBezTo>
                  <a:cubicBezTo>
                    <a:pt x="5" y="64"/>
                    <a:pt x="13" y="70"/>
                    <a:pt x="23" y="69"/>
                  </a:cubicBezTo>
                  <a:cubicBezTo>
                    <a:pt x="45" y="67"/>
                    <a:pt x="45" y="67"/>
                    <a:pt x="45" y="67"/>
                  </a:cubicBezTo>
                  <a:cubicBezTo>
                    <a:pt x="54" y="65"/>
                    <a:pt x="61" y="57"/>
                    <a:pt x="59" y="47"/>
                  </a:cubicBezTo>
                  <a:cubicBezTo>
                    <a:pt x="57" y="28"/>
                    <a:pt x="57" y="28"/>
                    <a:pt x="57" y="28"/>
                  </a:cubicBezTo>
                  <a:cubicBezTo>
                    <a:pt x="56" y="19"/>
                    <a:pt x="44" y="0"/>
                    <a:pt x="35" y="1"/>
                  </a:cubicBezTo>
                  <a:close/>
                  <a:moveTo>
                    <a:pt x="39" y="45"/>
                  </a:moveTo>
                  <a:cubicBezTo>
                    <a:pt x="39" y="46"/>
                    <a:pt x="38" y="47"/>
                    <a:pt x="37" y="47"/>
                  </a:cubicBezTo>
                  <a:cubicBezTo>
                    <a:pt x="37" y="48"/>
                    <a:pt x="36" y="48"/>
                    <a:pt x="35" y="49"/>
                  </a:cubicBezTo>
                  <a:cubicBezTo>
                    <a:pt x="36" y="54"/>
                    <a:pt x="36" y="54"/>
                    <a:pt x="36" y="54"/>
                  </a:cubicBezTo>
                  <a:cubicBezTo>
                    <a:pt x="36" y="54"/>
                    <a:pt x="36" y="55"/>
                    <a:pt x="35" y="55"/>
                  </a:cubicBezTo>
                  <a:cubicBezTo>
                    <a:pt x="34" y="55"/>
                    <a:pt x="34" y="55"/>
                    <a:pt x="33" y="54"/>
                  </a:cubicBezTo>
                  <a:cubicBezTo>
                    <a:pt x="33" y="49"/>
                    <a:pt x="33" y="49"/>
                    <a:pt x="33" y="49"/>
                  </a:cubicBezTo>
                  <a:cubicBezTo>
                    <a:pt x="32" y="50"/>
                    <a:pt x="31" y="50"/>
                    <a:pt x="30" y="50"/>
                  </a:cubicBezTo>
                  <a:cubicBezTo>
                    <a:pt x="31" y="54"/>
                    <a:pt x="31" y="54"/>
                    <a:pt x="31" y="54"/>
                  </a:cubicBezTo>
                  <a:cubicBezTo>
                    <a:pt x="31" y="55"/>
                    <a:pt x="30" y="56"/>
                    <a:pt x="30" y="56"/>
                  </a:cubicBezTo>
                  <a:cubicBezTo>
                    <a:pt x="29" y="56"/>
                    <a:pt x="28" y="55"/>
                    <a:pt x="28" y="54"/>
                  </a:cubicBezTo>
                  <a:cubicBezTo>
                    <a:pt x="28" y="50"/>
                    <a:pt x="28" y="50"/>
                    <a:pt x="28" y="50"/>
                  </a:cubicBezTo>
                  <a:cubicBezTo>
                    <a:pt x="27" y="50"/>
                    <a:pt x="26" y="50"/>
                    <a:pt x="25" y="50"/>
                  </a:cubicBezTo>
                  <a:cubicBezTo>
                    <a:pt x="23" y="50"/>
                    <a:pt x="22" y="50"/>
                    <a:pt x="22" y="49"/>
                  </a:cubicBezTo>
                  <a:cubicBezTo>
                    <a:pt x="21" y="49"/>
                    <a:pt x="21" y="49"/>
                    <a:pt x="21" y="48"/>
                  </a:cubicBezTo>
                  <a:cubicBezTo>
                    <a:pt x="21" y="48"/>
                    <a:pt x="21" y="47"/>
                    <a:pt x="21" y="47"/>
                  </a:cubicBezTo>
                  <a:cubicBezTo>
                    <a:pt x="21" y="46"/>
                    <a:pt x="21" y="46"/>
                    <a:pt x="22" y="45"/>
                  </a:cubicBezTo>
                  <a:cubicBezTo>
                    <a:pt x="22" y="45"/>
                    <a:pt x="22" y="45"/>
                    <a:pt x="22" y="45"/>
                  </a:cubicBezTo>
                  <a:cubicBezTo>
                    <a:pt x="23" y="45"/>
                    <a:pt x="24" y="45"/>
                    <a:pt x="25" y="45"/>
                  </a:cubicBezTo>
                  <a:cubicBezTo>
                    <a:pt x="26" y="45"/>
                    <a:pt x="26" y="45"/>
                    <a:pt x="27" y="45"/>
                  </a:cubicBezTo>
                  <a:cubicBezTo>
                    <a:pt x="26" y="37"/>
                    <a:pt x="26" y="37"/>
                    <a:pt x="26" y="37"/>
                  </a:cubicBezTo>
                  <a:cubicBezTo>
                    <a:pt x="26" y="36"/>
                    <a:pt x="26" y="36"/>
                    <a:pt x="26" y="36"/>
                  </a:cubicBezTo>
                  <a:cubicBezTo>
                    <a:pt x="25" y="36"/>
                    <a:pt x="24" y="36"/>
                    <a:pt x="23" y="35"/>
                  </a:cubicBezTo>
                  <a:cubicBezTo>
                    <a:pt x="22" y="34"/>
                    <a:pt x="22" y="34"/>
                    <a:pt x="21" y="33"/>
                  </a:cubicBezTo>
                  <a:cubicBezTo>
                    <a:pt x="20" y="32"/>
                    <a:pt x="20" y="31"/>
                    <a:pt x="20" y="30"/>
                  </a:cubicBezTo>
                  <a:cubicBezTo>
                    <a:pt x="20" y="29"/>
                    <a:pt x="20" y="28"/>
                    <a:pt x="20" y="27"/>
                  </a:cubicBezTo>
                  <a:cubicBezTo>
                    <a:pt x="20" y="26"/>
                    <a:pt x="21" y="25"/>
                    <a:pt x="22" y="24"/>
                  </a:cubicBezTo>
                  <a:cubicBezTo>
                    <a:pt x="22" y="23"/>
                    <a:pt x="23" y="23"/>
                    <a:pt x="24" y="22"/>
                  </a:cubicBezTo>
                  <a:cubicBezTo>
                    <a:pt x="24" y="18"/>
                    <a:pt x="24" y="18"/>
                    <a:pt x="24" y="18"/>
                  </a:cubicBezTo>
                  <a:cubicBezTo>
                    <a:pt x="24" y="17"/>
                    <a:pt x="24" y="17"/>
                    <a:pt x="25" y="17"/>
                  </a:cubicBezTo>
                  <a:cubicBezTo>
                    <a:pt x="26" y="17"/>
                    <a:pt x="26" y="17"/>
                    <a:pt x="26" y="18"/>
                  </a:cubicBezTo>
                  <a:cubicBezTo>
                    <a:pt x="27" y="21"/>
                    <a:pt x="27" y="21"/>
                    <a:pt x="27" y="21"/>
                  </a:cubicBezTo>
                  <a:cubicBezTo>
                    <a:pt x="28" y="21"/>
                    <a:pt x="28" y="21"/>
                    <a:pt x="29" y="21"/>
                  </a:cubicBezTo>
                  <a:cubicBezTo>
                    <a:pt x="29" y="21"/>
                    <a:pt x="29" y="21"/>
                    <a:pt x="29" y="21"/>
                  </a:cubicBezTo>
                  <a:cubicBezTo>
                    <a:pt x="29" y="17"/>
                    <a:pt x="29" y="17"/>
                    <a:pt x="29" y="17"/>
                  </a:cubicBezTo>
                  <a:cubicBezTo>
                    <a:pt x="29" y="17"/>
                    <a:pt x="29" y="16"/>
                    <a:pt x="30" y="16"/>
                  </a:cubicBezTo>
                  <a:cubicBezTo>
                    <a:pt x="31" y="16"/>
                    <a:pt x="31" y="16"/>
                    <a:pt x="31" y="17"/>
                  </a:cubicBezTo>
                  <a:cubicBezTo>
                    <a:pt x="32" y="21"/>
                    <a:pt x="32" y="21"/>
                    <a:pt x="32" y="21"/>
                  </a:cubicBezTo>
                  <a:cubicBezTo>
                    <a:pt x="33" y="21"/>
                    <a:pt x="33" y="21"/>
                    <a:pt x="34" y="21"/>
                  </a:cubicBezTo>
                  <a:cubicBezTo>
                    <a:pt x="34" y="21"/>
                    <a:pt x="35" y="21"/>
                    <a:pt x="35" y="21"/>
                  </a:cubicBezTo>
                  <a:cubicBezTo>
                    <a:pt x="35" y="21"/>
                    <a:pt x="36" y="21"/>
                    <a:pt x="36" y="21"/>
                  </a:cubicBezTo>
                  <a:cubicBezTo>
                    <a:pt x="36" y="21"/>
                    <a:pt x="36" y="21"/>
                    <a:pt x="36" y="22"/>
                  </a:cubicBezTo>
                  <a:cubicBezTo>
                    <a:pt x="36" y="22"/>
                    <a:pt x="36" y="23"/>
                    <a:pt x="36" y="23"/>
                  </a:cubicBezTo>
                  <a:cubicBezTo>
                    <a:pt x="36" y="24"/>
                    <a:pt x="36" y="25"/>
                    <a:pt x="36" y="25"/>
                  </a:cubicBezTo>
                  <a:cubicBezTo>
                    <a:pt x="36" y="25"/>
                    <a:pt x="36" y="26"/>
                    <a:pt x="35" y="26"/>
                  </a:cubicBezTo>
                  <a:cubicBezTo>
                    <a:pt x="35" y="26"/>
                    <a:pt x="34" y="25"/>
                    <a:pt x="33" y="25"/>
                  </a:cubicBezTo>
                  <a:cubicBezTo>
                    <a:pt x="33" y="25"/>
                    <a:pt x="33" y="25"/>
                    <a:pt x="32" y="25"/>
                  </a:cubicBezTo>
                  <a:cubicBezTo>
                    <a:pt x="33" y="33"/>
                    <a:pt x="33" y="33"/>
                    <a:pt x="33" y="33"/>
                  </a:cubicBezTo>
                  <a:cubicBezTo>
                    <a:pt x="35" y="34"/>
                    <a:pt x="36" y="35"/>
                    <a:pt x="37" y="35"/>
                  </a:cubicBezTo>
                  <a:cubicBezTo>
                    <a:pt x="39" y="37"/>
                    <a:pt x="40" y="38"/>
                    <a:pt x="40" y="40"/>
                  </a:cubicBezTo>
                  <a:cubicBezTo>
                    <a:pt x="40" y="42"/>
                    <a:pt x="40" y="43"/>
                    <a:pt x="39" y="45"/>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1" name="Freeform 208"/>
            <p:cNvSpPr/>
            <p:nvPr/>
          </p:nvSpPr>
          <p:spPr bwMode="auto">
            <a:xfrm>
              <a:off x="3458766" y="1848047"/>
              <a:ext cx="64294" cy="48816"/>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2" name="Freeform 209"/>
            <p:cNvSpPr/>
            <p:nvPr/>
          </p:nvSpPr>
          <p:spPr bwMode="auto">
            <a:xfrm>
              <a:off x="3520678" y="1876621"/>
              <a:ext cx="64294" cy="42863"/>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3" name="Freeform 210"/>
            <p:cNvSpPr/>
            <p:nvPr/>
          </p:nvSpPr>
          <p:spPr bwMode="auto">
            <a:xfrm>
              <a:off x="3502819" y="1961156"/>
              <a:ext cx="7144" cy="17860"/>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4" name="Freeform 211"/>
            <p:cNvSpPr/>
            <p:nvPr/>
          </p:nvSpPr>
          <p:spPr bwMode="auto">
            <a:xfrm>
              <a:off x="3505201" y="1992112"/>
              <a:ext cx="10715" cy="20241"/>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solidFill>
              <a:schemeClr val="accent5"/>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5" name="Freeform 212"/>
            <p:cNvSpPr>
              <a:spLocks noEditPoints="1"/>
            </p:cNvSpPr>
            <p:nvPr/>
          </p:nvSpPr>
          <p:spPr bwMode="auto">
            <a:xfrm>
              <a:off x="3430190" y="1894481"/>
              <a:ext cx="157163" cy="182166"/>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6" name="Freeform 213"/>
            <p:cNvSpPr>
              <a:spLocks noEditPoints="1"/>
            </p:cNvSpPr>
            <p:nvPr/>
          </p:nvSpPr>
          <p:spPr bwMode="auto">
            <a:xfrm>
              <a:off x="483394" y="2725537"/>
              <a:ext cx="92869" cy="95250"/>
            </a:xfrm>
            <a:custGeom>
              <a:avLst/>
              <a:gdLst>
                <a:gd name="T0" fmla="*/ 15 w 36"/>
                <a:gd name="T1" fmla="*/ 2 h 37"/>
                <a:gd name="T2" fmla="*/ 1 w 36"/>
                <a:gd name="T3" fmla="*/ 21 h 37"/>
                <a:gd name="T4" fmla="*/ 20 w 36"/>
                <a:gd name="T5" fmla="*/ 36 h 37"/>
                <a:gd name="T6" fmla="*/ 35 w 36"/>
                <a:gd name="T7" fmla="*/ 16 h 37"/>
                <a:gd name="T8" fmla="*/ 15 w 36"/>
                <a:gd name="T9" fmla="*/ 2 h 37"/>
                <a:gd name="T10" fmla="*/ 20 w 36"/>
                <a:gd name="T11" fmla="*/ 32 h 37"/>
                <a:gd name="T12" fmla="*/ 4 w 36"/>
                <a:gd name="T13" fmla="*/ 21 h 37"/>
                <a:gd name="T14" fmla="*/ 16 w 36"/>
                <a:gd name="T15" fmla="*/ 5 h 37"/>
                <a:gd name="T16" fmla="*/ 32 w 36"/>
                <a:gd name="T17" fmla="*/ 17 h 37"/>
                <a:gd name="T18" fmla="*/ 20 w 36"/>
                <a:gd name="T19"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5" y="2"/>
                  </a:moveTo>
                  <a:cubicBezTo>
                    <a:pt x="6" y="3"/>
                    <a:pt x="0" y="12"/>
                    <a:pt x="1" y="21"/>
                  </a:cubicBezTo>
                  <a:cubicBezTo>
                    <a:pt x="2" y="31"/>
                    <a:pt x="11" y="37"/>
                    <a:pt x="20" y="36"/>
                  </a:cubicBezTo>
                  <a:cubicBezTo>
                    <a:pt x="30" y="34"/>
                    <a:pt x="36" y="26"/>
                    <a:pt x="35" y="16"/>
                  </a:cubicBezTo>
                  <a:cubicBezTo>
                    <a:pt x="34" y="7"/>
                    <a:pt x="25" y="0"/>
                    <a:pt x="15" y="2"/>
                  </a:cubicBezTo>
                  <a:close/>
                  <a:moveTo>
                    <a:pt x="20" y="32"/>
                  </a:moveTo>
                  <a:cubicBezTo>
                    <a:pt x="12" y="34"/>
                    <a:pt x="5" y="28"/>
                    <a:pt x="4" y="21"/>
                  </a:cubicBezTo>
                  <a:cubicBezTo>
                    <a:pt x="3" y="13"/>
                    <a:pt x="8" y="6"/>
                    <a:pt x="16" y="5"/>
                  </a:cubicBezTo>
                  <a:cubicBezTo>
                    <a:pt x="23" y="4"/>
                    <a:pt x="30" y="9"/>
                    <a:pt x="32" y="17"/>
                  </a:cubicBezTo>
                  <a:cubicBezTo>
                    <a:pt x="33" y="24"/>
                    <a:pt x="27" y="31"/>
                    <a:pt x="20" y="3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7" name="Freeform 214"/>
            <p:cNvSpPr>
              <a:spLocks noEditPoints="1"/>
            </p:cNvSpPr>
            <p:nvPr/>
          </p:nvSpPr>
          <p:spPr bwMode="auto">
            <a:xfrm>
              <a:off x="514351" y="2743397"/>
              <a:ext cx="30956" cy="59531"/>
            </a:xfrm>
            <a:custGeom>
              <a:avLst/>
              <a:gdLst>
                <a:gd name="T0" fmla="*/ 8 w 12"/>
                <a:gd name="T1" fmla="*/ 10 h 23"/>
                <a:gd name="T2" fmla="*/ 8 w 12"/>
                <a:gd name="T3" fmla="*/ 6 h 23"/>
                <a:gd name="T4" fmla="*/ 8 w 12"/>
                <a:gd name="T5" fmla="*/ 6 h 23"/>
                <a:gd name="T6" fmla="*/ 9 w 12"/>
                <a:gd name="T7" fmla="*/ 6 h 23"/>
                <a:gd name="T8" fmla="*/ 10 w 12"/>
                <a:gd name="T9" fmla="*/ 5 h 23"/>
                <a:gd name="T10" fmla="*/ 10 w 12"/>
                <a:gd name="T11" fmla="*/ 5 h 23"/>
                <a:gd name="T12" fmla="*/ 10 w 12"/>
                <a:gd name="T13" fmla="*/ 4 h 23"/>
                <a:gd name="T14" fmla="*/ 10 w 12"/>
                <a:gd name="T15" fmla="*/ 3 h 23"/>
                <a:gd name="T16" fmla="*/ 9 w 12"/>
                <a:gd name="T17" fmla="*/ 3 h 23"/>
                <a:gd name="T18" fmla="*/ 8 w 12"/>
                <a:gd name="T19" fmla="*/ 3 h 23"/>
                <a:gd name="T20" fmla="*/ 7 w 12"/>
                <a:gd name="T21" fmla="*/ 3 h 23"/>
                <a:gd name="T22" fmla="*/ 7 w 12"/>
                <a:gd name="T23" fmla="*/ 1 h 23"/>
                <a:gd name="T24" fmla="*/ 6 w 12"/>
                <a:gd name="T25" fmla="*/ 0 h 23"/>
                <a:gd name="T26" fmla="*/ 6 w 12"/>
                <a:gd name="T27" fmla="*/ 1 h 23"/>
                <a:gd name="T28" fmla="*/ 6 w 12"/>
                <a:gd name="T29" fmla="*/ 3 h 23"/>
                <a:gd name="T30" fmla="*/ 6 w 12"/>
                <a:gd name="T31" fmla="*/ 3 h 23"/>
                <a:gd name="T32" fmla="*/ 4 w 12"/>
                <a:gd name="T33" fmla="*/ 4 h 23"/>
                <a:gd name="T34" fmla="*/ 4 w 12"/>
                <a:gd name="T35" fmla="*/ 1 h 23"/>
                <a:gd name="T36" fmla="*/ 3 w 12"/>
                <a:gd name="T37" fmla="*/ 1 h 23"/>
                <a:gd name="T38" fmla="*/ 3 w 12"/>
                <a:gd name="T39" fmla="*/ 2 h 23"/>
                <a:gd name="T40" fmla="*/ 3 w 12"/>
                <a:gd name="T41" fmla="*/ 4 h 23"/>
                <a:gd name="T42" fmla="*/ 1 w 12"/>
                <a:gd name="T43" fmla="*/ 5 h 23"/>
                <a:gd name="T44" fmla="*/ 1 w 12"/>
                <a:gd name="T45" fmla="*/ 7 h 23"/>
                <a:gd name="T46" fmla="*/ 0 w 12"/>
                <a:gd name="T47" fmla="*/ 8 h 23"/>
                <a:gd name="T48" fmla="*/ 1 w 12"/>
                <a:gd name="T49" fmla="*/ 10 h 23"/>
                <a:gd name="T50" fmla="*/ 2 w 12"/>
                <a:gd name="T51" fmla="*/ 11 h 23"/>
                <a:gd name="T52" fmla="*/ 4 w 12"/>
                <a:gd name="T53" fmla="*/ 12 h 23"/>
                <a:gd name="T54" fmla="*/ 4 w 12"/>
                <a:gd name="T55" fmla="*/ 12 h 23"/>
                <a:gd name="T56" fmla="*/ 5 w 12"/>
                <a:gd name="T57" fmla="*/ 17 h 23"/>
                <a:gd name="T58" fmla="*/ 4 w 12"/>
                <a:gd name="T59" fmla="*/ 17 h 23"/>
                <a:gd name="T60" fmla="*/ 2 w 12"/>
                <a:gd name="T61" fmla="*/ 17 h 23"/>
                <a:gd name="T62" fmla="*/ 2 w 12"/>
                <a:gd name="T63" fmla="*/ 18 h 23"/>
                <a:gd name="T64" fmla="*/ 2 w 12"/>
                <a:gd name="T65" fmla="*/ 18 h 23"/>
                <a:gd name="T66" fmla="*/ 2 w 12"/>
                <a:gd name="T67" fmla="*/ 19 h 23"/>
                <a:gd name="T68" fmla="*/ 2 w 12"/>
                <a:gd name="T69" fmla="*/ 20 h 23"/>
                <a:gd name="T70" fmla="*/ 3 w 12"/>
                <a:gd name="T71" fmla="*/ 20 h 23"/>
                <a:gd name="T72" fmla="*/ 5 w 12"/>
                <a:gd name="T73" fmla="*/ 20 h 23"/>
                <a:gd name="T74" fmla="*/ 6 w 12"/>
                <a:gd name="T75" fmla="*/ 23 h 23"/>
                <a:gd name="T76" fmla="*/ 7 w 12"/>
                <a:gd name="T77" fmla="*/ 23 h 23"/>
                <a:gd name="T78" fmla="*/ 7 w 12"/>
                <a:gd name="T79" fmla="*/ 23 h 23"/>
                <a:gd name="T80" fmla="*/ 7 w 12"/>
                <a:gd name="T81" fmla="*/ 20 h 23"/>
                <a:gd name="T82" fmla="*/ 8 w 12"/>
                <a:gd name="T83" fmla="*/ 20 h 23"/>
                <a:gd name="T84" fmla="*/ 9 w 12"/>
                <a:gd name="T85" fmla="*/ 22 h 23"/>
                <a:gd name="T86" fmla="*/ 10 w 12"/>
                <a:gd name="T87" fmla="*/ 23 h 23"/>
                <a:gd name="T88" fmla="*/ 10 w 12"/>
                <a:gd name="T89" fmla="*/ 22 h 23"/>
                <a:gd name="T90" fmla="*/ 10 w 12"/>
                <a:gd name="T91" fmla="*/ 19 h 23"/>
                <a:gd name="T92" fmla="*/ 11 w 12"/>
                <a:gd name="T93" fmla="*/ 18 h 23"/>
                <a:gd name="T94" fmla="*/ 12 w 12"/>
                <a:gd name="T95" fmla="*/ 17 h 23"/>
                <a:gd name="T96" fmla="*/ 12 w 12"/>
                <a:gd name="T97" fmla="*/ 14 h 23"/>
                <a:gd name="T98" fmla="*/ 11 w 12"/>
                <a:gd name="T99" fmla="*/ 12 h 23"/>
                <a:gd name="T100" fmla="*/ 8 w 12"/>
                <a:gd name="T101" fmla="*/ 10 h 23"/>
                <a:gd name="T102" fmla="*/ 5 w 12"/>
                <a:gd name="T103" fmla="*/ 6 h 23"/>
                <a:gd name="T104" fmla="*/ 6 w 12"/>
                <a:gd name="T105" fmla="*/ 6 h 23"/>
                <a:gd name="T106" fmla="*/ 7 w 12"/>
                <a:gd name="T107" fmla="*/ 10 h 23"/>
                <a:gd name="T108" fmla="*/ 5 w 12"/>
                <a:gd name="T109" fmla="*/ 9 h 23"/>
                <a:gd name="T110" fmla="*/ 5 w 12"/>
                <a:gd name="T111" fmla="*/ 6 h 23"/>
                <a:gd name="T112" fmla="*/ 6 w 12"/>
                <a:gd name="T113" fmla="*/ 17 h 23"/>
                <a:gd name="T114" fmla="*/ 6 w 12"/>
                <a:gd name="T115" fmla="*/ 13 h 23"/>
                <a:gd name="T116" fmla="*/ 7 w 12"/>
                <a:gd name="T117" fmla="*/ 13 h 23"/>
                <a:gd name="T118" fmla="*/ 8 w 12"/>
                <a:gd name="T119" fmla="*/ 17 h 23"/>
                <a:gd name="T120" fmla="*/ 6 w 12"/>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6"/>
                    <a:pt x="8" y="6"/>
                    <a:pt x="8" y="6"/>
                  </a:cubicBezTo>
                  <a:cubicBezTo>
                    <a:pt x="8" y="6"/>
                    <a:pt x="8" y="6"/>
                    <a:pt x="8" y="6"/>
                  </a:cubicBezTo>
                  <a:cubicBezTo>
                    <a:pt x="9" y="6"/>
                    <a:pt x="9" y="6"/>
                    <a:pt x="9" y="6"/>
                  </a:cubicBezTo>
                  <a:cubicBezTo>
                    <a:pt x="10" y="6"/>
                    <a:pt x="10" y="6"/>
                    <a:pt x="10" y="5"/>
                  </a:cubicBezTo>
                  <a:cubicBezTo>
                    <a:pt x="10" y="5"/>
                    <a:pt x="10" y="5"/>
                    <a:pt x="10" y="5"/>
                  </a:cubicBezTo>
                  <a:cubicBezTo>
                    <a:pt x="10" y="4"/>
                    <a:pt x="10" y="4"/>
                    <a:pt x="10" y="4"/>
                  </a:cubicBezTo>
                  <a:cubicBezTo>
                    <a:pt x="10" y="3"/>
                    <a:pt x="10" y="3"/>
                    <a:pt x="10" y="3"/>
                  </a:cubicBezTo>
                  <a:cubicBezTo>
                    <a:pt x="9" y="3"/>
                    <a:pt x="9" y="3"/>
                    <a:pt x="9" y="3"/>
                  </a:cubicBezTo>
                  <a:cubicBezTo>
                    <a:pt x="9" y="3"/>
                    <a:pt x="9" y="3"/>
                    <a:pt x="8" y="3"/>
                  </a:cubicBezTo>
                  <a:cubicBezTo>
                    <a:pt x="8" y="3"/>
                    <a:pt x="8" y="3"/>
                    <a:pt x="7" y="3"/>
                  </a:cubicBezTo>
                  <a:cubicBezTo>
                    <a:pt x="7" y="1"/>
                    <a:pt x="7" y="1"/>
                    <a:pt x="7" y="1"/>
                  </a:cubicBezTo>
                  <a:cubicBezTo>
                    <a:pt x="7" y="1"/>
                    <a:pt x="7" y="0"/>
                    <a:pt x="6" y="0"/>
                  </a:cubicBezTo>
                  <a:cubicBezTo>
                    <a:pt x="6" y="0"/>
                    <a:pt x="5" y="1"/>
                    <a:pt x="6" y="1"/>
                  </a:cubicBezTo>
                  <a:cubicBezTo>
                    <a:pt x="6" y="3"/>
                    <a:pt x="6" y="3"/>
                    <a:pt x="6" y="3"/>
                  </a:cubicBezTo>
                  <a:cubicBezTo>
                    <a:pt x="6" y="3"/>
                    <a:pt x="6" y="3"/>
                    <a:pt x="6" y="3"/>
                  </a:cubicBezTo>
                  <a:cubicBezTo>
                    <a:pt x="5" y="3"/>
                    <a:pt x="5" y="3"/>
                    <a:pt x="4"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1" y="7"/>
                  </a:cubicBezTo>
                  <a:cubicBezTo>
                    <a:pt x="0" y="7"/>
                    <a:pt x="0" y="8"/>
                    <a:pt x="0" y="8"/>
                  </a:cubicBezTo>
                  <a:cubicBezTo>
                    <a:pt x="1" y="9"/>
                    <a:pt x="1" y="10"/>
                    <a:pt x="1" y="10"/>
                  </a:cubicBezTo>
                  <a:cubicBezTo>
                    <a:pt x="1" y="11"/>
                    <a:pt x="2" y="11"/>
                    <a:pt x="2" y="11"/>
                  </a:cubicBezTo>
                  <a:cubicBezTo>
                    <a:pt x="3" y="12"/>
                    <a:pt x="3" y="12"/>
                    <a:pt x="4" y="12"/>
                  </a:cubicBezTo>
                  <a:cubicBezTo>
                    <a:pt x="4" y="12"/>
                    <a:pt x="4" y="12"/>
                    <a:pt x="4" y="12"/>
                  </a:cubicBezTo>
                  <a:cubicBezTo>
                    <a:pt x="5" y="17"/>
                    <a:pt x="5" y="17"/>
                    <a:pt x="5" y="17"/>
                  </a:cubicBezTo>
                  <a:cubicBezTo>
                    <a:pt x="4" y="18"/>
                    <a:pt x="4" y="18"/>
                    <a:pt x="4" y="17"/>
                  </a:cubicBezTo>
                  <a:cubicBezTo>
                    <a:pt x="3" y="17"/>
                    <a:pt x="2" y="17"/>
                    <a:pt x="2" y="17"/>
                  </a:cubicBezTo>
                  <a:cubicBezTo>
                    <a:pt x="2" y="17"/>
                    <a:pt x="2" y="17"/>
                    <a:pt x="2" y="18"/>
                  </a:cubicBezTo>
                  <a:cubicBezTo>
                    <a:pt x="2" y="18"/>
                    <a:pt x="2" y="18"/>
                    <a:pt x="2" y="18"/>
                  </a:cubicBezTo>
                  <a:cubicBezTo>
                    <a:pt x="2" y="19"/>
                    <a:pt x="2" y="19"/>
                    <a:pt x="2" y="19"/>
                  </a:cubicBezTo>
                  <a:cubicBezTo>
                    <a:pt x="2" y="20"/>
                    <a:pt x="2" y="20"/>
                    <a:pt x="2" y="20"/>
                  </a:cubicBezTo>
                  <a:cubicBezTo>
                    <a:pt x="2" y="20"/>
                    <a:pt x="3" y="20"/>
                    <a:pt x="3" y="20"/>
                  </a:cubicBezTo>
                  <a:cubicBezTo>
                    <a:pt x="4" y="20"/>
                    <a:pt x="5" y="20"/>
                    <a:pt x="5" y="20"/>
                  </a:cubicBezTo>
                  <a:cubicBezTo>
                    <a:pt x="6" y="23"/>
                    <a:pt x="6" y="23"/>
                    <a:pt x="6" y="23"/>
                  </a:cubicBezTo>
                  <a:cubicBezTo>
                    <a:pt x="6" y="23"/>
                    <a:pt x="6" y="23"/>
                    <a:pt x="7" y="23"/>
                  </a:cubicBezTo>
                  <a:cubicBezTo>
                    <a:pt x="7" y="23"/>
                    <a:pt x="7" y="23"/>
                    <a:pt x="7" y="23"/>
                  </a:cubicBezTo>
                  <a:cubicBezTo>
                    <a:pt x="7" y="20"/>
                    <a:pt x="7" y="20"/>
                    <a:pt x="7" y="20"/>
                  </a:cubicBezTo>
                  <a:cubicBezTo>
                    <a:pt x="7" y="20"/>
                    <a:pt x="8" y="20"/>
                    <a:pt x="8" y="20"/>
                  </a:cubicBezTo>
                  <a:cubicBezTo>
                    <a:pt x="9" y="22"/>
                    <a:pt x="9" y="22"/>
                    <a:pt x="9" y="22"/>
                  </a:cubicBezTo>
                  <a:cubicBezTo>
                    <a:pt x="9" y="23"/>
                    <a:pt x="9" y="23"/>
                    <a:pt x="10" y="23"/>
                  </a:cubicBezTo>
                  <a:cubicBezTo>
                    <a:pt x="10" y="23"/>
                    <a:pt x="10" y="23"/>
                    <a:pt x="10" y="22"/>
                  </a:cubicBezTo>
                  <a:cubicBezTo>
                    <a:pt x="10" y="19"/>
                    <a:pt x="10" y="19"/>
                    <a:pt x="10" y="19"/>
                  </a:cubicBezTo>
                  <a:cubicBezTo>
                    <a:pt x="10" y="19"/>
                    <a:pt x="11" y="19"/>
                    <a:pt x="11" y="18"/>
                  </a:cubicBezTo>
                  <a:cubicBezTo>
                    <a:pt x="11" y="18"/>
                    <a:pt x="12" y="17"/>
                    <a:pt x="12" y="17"/>
                  </a:cubicBezTo>
                  <a:cubicBezTo>
                    <a:pt x="12" y="16"/>
                    <a:pt x="12" y="15"/>
                    <a:pt x="12" y="14"/>
                  </a:cubicBezTo>
                  <a:cubicBezTo>
                    <a:pt x="12" y="13"/>
                    <a:pt x="12" y="12"/>
                    <a:pt x="11" y="12"/>
                  </a:cubicBezTo>
                  <a:cubicBezTo>
                    <a:pt x="10" y="11"/>
                    <a:pt x="9" y="11"/>
                    <a:pt x="8" y="10"/>
                  </a:cubicBezTo>
                  <a:close/>
                  <a:moveTo>
                    <a:pt x="5" y="6"/>
                  </a:moveTo>
                  <a:cubicBezTo>
                    <a:pt x="5" y="6"/>
                    <a:pt x="6" y="6"/>
                    <a:pt x="6" y="6"/>
                  </a:cubicBezTo>
                  <a:cubicBezTo>
                    <a:pt x="7" y="10"/>
                    <a:pt x="7" y="10"/>
                    <a:pt x="7" y="10"/>
                  </a:cubicBezTo>
                  <a:cubicBezTo>
                    <a:pt x="6" y="10"/>
                    <a:pt x="6" y="10"/>
                    <a:pt x="5" y="9"/>
                  </a:cubicBezTo>
                  <a:lnTo>
                    <a:pt x="5" y="6"/>
                  </a:lnTo>
                  <a:close/>
                  <a:moveTo>
                    <a:pt x="6" y="17"/>
                  </a:moveTo>
                  <a:cubicBezTo>
                    <a:pt x="6" y="13"/>
                    <a:pt x="6" y="13"/>
                    <a:pt x="6" y="13"/>
                  </a:cubicBezTo>
                  <a:cubicBezTo>
                    <a:pt x="6" y="13"/>
                    <a:pt x="7" y="13"/>
                    <a:pt x="7" y="13"/>
                  </a:cubicBezTo>
                  <a:cubicBezTo>
                    <a:pt x="8" y="17"/>
                    <a:pt x="8" y="17"/>
                    <a:pt x="8" y="17"/>
                  </a:cubicBezTo>
                  <a:cubicBezTo>
                    <a:pt x="7" y="17"/>
                    <a:pt x="7" y="17"/>
                    <a:pt x="6" y="1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8" name="Freeform 215"/>
            <p:cNvSpPr>
              <a:spLocks noEditPoints="1"/>
            </p:cNvSpPr>
            <p:nvPr/>
          </p:nvSpPr>
          <p:spPr bwMode="auto">
            <a:xfrm>
              <a:off x="3232547" y="1196774"/>
              <a:ext cx="164306" cy="166688"/>
            </a:xfrm>
            <a:custGeom>
              <a:avLst/>
              <a:gdLst>
                <a:gd name="T0" fmla="*/ 28 w 64"/>
                <a:gd name="T1" fmla="*/ 3 h 65"/>
                <a:gd name="T2" fmla="*/ 2 w 64"/>
                <a:gd name="T3" fmla="*/ 37 h 65"/>
                <a:gd name="T4" fmla="*/ 37 w 64"/>
                <a:gd name="T5" fmla="*/ 62 h 65"/>
                <a:gd name="T6" fmla="*/ 62 w 64"/>
                <a:gd name="T7" fmla="*/ 28 h 65"/>
                <a:gd name="T8" fmla="*/ 28 w 64"/>
                <a:gd name="T9" fmla="*/ 3 h 65"/>
                <a:gd name="T10" fmla="*/ 36 w 64"/>
                <a:gd name="T11" fmla="*/ 56 h 65"/>
                <a:gd name="T12" fmla="*/ 8 w 64"/>
                <a:gd name="T13" fmla="*/ 36 h 65"/>
                <a:gd name="T14" fmla="*/ 28 w 64"/>
                <a:gd name="T15" fmla="*/ 8 h 65"/>
                <a:gd name="T16" fmla="*/ 56 w 64"/>
                <a:gd name="T17" fmla="*/ 29 h 65"/>
                <a:gd name="T18" fmla="*/ 36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28" y="3"/>
                  </a:moveTo>
                  <a:cubicBezTo>
                    <a:pt x="11" y="5"/>
                    <a:pt x="0" y="20"/>
                    <a:pt x="2" y="37"/>
                  </a:cubicBezTo>
                  <a:cubicBezTo>
                    <a:pt x="5" y="53"/>
                    <a:pt x="20" y="65"/>
                    <a:pt x="37" y="62"/>
                  </a:cubicBezTo>
                  <a:cubicBezTo>
                    <a:pt x="53" y="60"/>
                    <a:pt x="64" y="44"/>
                    <a:pt x="62" y="28"/>
                  </a:cubicBezTo>
                  <a:cubicBezTo>
                    <a:pt x="59" y="11"/>
                    <a:pt x="44" y="0"/>
                    <a:pt x="28" y="3"/>
                  </a:cubicBezTo>
                  <a:close/>
                  <a:moveTo>
                    <a:pt x="36" y="56"/>
                  </a:moveTo>
                  <a:cubicBezTo>
                    <a:pt x="22" y="58"/>
                    <a:pt x="10" y="49"/>
                    <a:pt x="8" y="36"/>
                  </a:cubicBezTo>
                  <a:cubicBezTo>
                    <a:pt x="6" y="23"/>
                    <a:pt x="15" y="10"/>
                    <a:pt x="28" y="8"/>
                  </a:cubicBezTo>
                  <a:cubicBezTo>
                    <a:pt x="42" y="6"/>
                    <a:pt x="54" y="16"/>
                    <a:pt x="56" y="29"/>
                  </a:cubicBezTo>
                  <a:cubicBezTo>
                    <a:pt x="58" y="42"/>
                    <a:pt x="49" y="54"/>
                    <a:pt x="36" y="5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69" name="Freeform 216"/>
            <p:cNvSpPr>
              <a:spLocks noEditPoints="1"/>
            </p:cNvSpPr>
            <p:nvPr/>
          </p:nvSpPr>
          <p:spPr bwMode="auto">
            <a:xfrm>
              <a:off x="3288507" y="1227731"/>
              <a:ext cx="54769" cy="104775"/>
            </a:xfrm>
            <a:custGeom>
              <a:avLst/>
              <a:gdLst>
                <a:gd name="T0" fmla="*/ 14 w 21"/>
                <a:gd name="T1" fmla="*/ 18 h 41"/>
                <a:gd name="T2" fmla="*/ 13 w 21"/>
                <a:gd name="T3" fmla="*/ 10 h 41"/>
                <a:gd name="T4" fmla="*/ 14 w 21"/>
                <a:gd name="T5" fmla="*/ 10 h 41"/>
                <a:gd name="T6" fmla="*/ 16 w 21"/>
                <a:gd name="T7" fmla="*/ 10 h 41"/>
                <a:gd name="T8" fmla="*/ 17 w 21"/>
                <a:gd name="T9" fmla="*/ 9 h 41"/>
                <a:gd name="T10" fmla="*/ 17 w 21"/>
                <a:gd name="T11" fmla="*/ 8 h 41"/>
                <a:gd name="T12" fmla="*/ 17 w 21"/>
                <a:gd name="T13" fmla="*/ 6 h 41"/>
                <a:gd name="T14" fmla="*/ 17 w 21"/>
                <a:gd name="T15" fmla="*/ 5 h 41"/>
                <a:gd name="T16" fmla="*/ 16 w 21"/>
                <a:gd name="T17" fmla="*/ 5 h 41"/>
                <a:gd name="T18" fmla="*/ 14 w 21"/>
                <a:gd name="T19" fmla="*/ 5 h 41"/>
                <a:gd name="T20" fmla="*/ 12 w 21"/>
                <a:gd name="T21" fmla="*/ 5 h 41"/>
                <a:gd name="T22" fmla="*/ 12 w 21"/>
                <a:gd name="T23" fmla="*/ 1 h 41"/>
                <a:gd name="T24" fmla="*/ 10 w 21"/>
                <a:gd name="T25" fmla="*/ 0 h 41"/>
                <a:gd name="T26" fmla="*/ 9 w 21"/>
                <a:gd name="T27" fmla="*/ 2 h 41"/>
                <a:gd name="T28" fmla="*/ 10 w 21"/>
                <a:gd name="T29" fmla="*/ 5 h 41"/>
                <a:gd name="T30" fmla="*/ 10 w 21"/>
                <a:gd name="T31" fmla="*/ 5 h 41"/>
                <a:gd name="T32" fmla="*/ 7 w 21"/>
                <a:gd name="T33" fmla="*/ 6 h 41"/>
                <a:gd name="T34" fmla="*/ 7 w 21"/>
                <a:gd name="T35" fmla="*/ 2 h 41"/>
                <a:gd name="T36" fmla="*/ 5 w 21"/>
                <a:gd name="T37" fmla="*/ 1 h 41"/>
                <a:gd name="T38" fmla="*/ 4 w 21"/>
                <a:gd name="T39" fmla="*/ 2 h 41"/>
                <a:gd name="T40" fmla="*/ 5 w 21"/>
                <a:gd name="T41" fmla="*/ 7 h 41"/>
                <a:gd name="T42" fmla="*/ 2 w 21"/>
                <a:gd name="T43" fmla="*/ 9 h 41"/>
                <a:gd name="T44" fmla="*/ 1 w 21"/>
                <a:gd name="T45" fmla="*/ 11 h 41"/>
                <a:gd name="T46" fmla="*/ 0 w 21"/>
                <a:gd name="T47" fmla="*/ 14 h 41"/>
                <a:gd name="T48" fmla="*/ 2 w 21"/>
                <a:gd name="T49" fmla="*/ 18 h 41"/>
                <a:gd name="T50" fmla="*/ 4 w 21"/>
                <a:gd name="T51" fmla="*/ 20 h 41"/>
                <a:gd name="T52" fmla="*/ 6 w 21"/>
                <a:gd name="T53" fmla="*/ 21 h 41"/>
                <a:gd name="T54" fmla="*/ 7 w 21"/>
                <a:gd name="T55" fmla="*/ 21 h 41"/>
                <a:gd name="T56" fmla="*/ 8 w 21"/>
                <a:gd name="T57" fmla="*/ 30 h 41"/>
                <a:gd name="T58" fmla="*/ 6 w 21"/>
                <a:gd name="T59" fmla="*/ 30 h 41"/>
                <a:gd name="T60" fmla="*/ 3 w 21"/>
                <a:gd name="T61" fmla="*/ 30 h 41"/>
                <a:gd name="T62" fmla="*/ 3 w 21"/>
                <a:gd name="T63" fmla="*/ 31 h 41"/>
                <a:gd name="T64" fmla="*/ 2 w 21"/>
                <a:gd name="T65" fmla="*/ 32 h 41"/>
                <a:gd name="T66" fmla="*/ 2 w 21"/>
                <a:gd name="T67" fmla="*/ 34 h 41"/>
                <a:gd name="T68" fmla="*/ 3 w 21"/>
                <a:gd name="T69" fmla="*/ 35 h 41"/>
                <a:gd name="T70" fmla="*/ 6 w 21"/>
                <a:gd name="T71" fmla="*/ 35 h 41"/>
                <a:gd name="T72" fmla="*/ 9 w 21"/>
                <a:gd name="T73" fmla="*/ 35 h 41"/>
                <a:gd name="T74" fmla="*/ 10 w 21"/>
                <a:gd name="T75" fmla="*/ 40 h 41"/>
                <a:gd name="T76" fmla="*/ 11 w 21"/>
                <a:gd name="T77" fmla="*/ 41 h 41"/>
                <a:gd name="T78" fmla="*/ 12 w 21"/>
                <a:gd name="T79" fmla="*/ 39 h 41"/>
                <a:gd name="T80" fmla="*/ 12 w 21"/>
                <a:gd name="T81" fmla="*/ 35 h 41"/>
                <a:gd name="T82" fmla="*/ 14 w 21"/>
                <a:gd name="T83" fmla="*/ 34 h 41"/>
                <a:gd name="T84" fmla="*/ 15 w 21"/>
                <a:gd name="T85" fmla="*/ 39 h 41"/>
                <a:gd name="T86" fmla="*/ 16 w 21"/>
                <a:gd name="T87" fmla="*/ 40 h 41"/>
                <a:gd name="T88" fmla="*/ 18 w 21"/>
                <a:gd name="T89" fmla="*/ 38 h 41"/>
                <a:gd name="T90" fmla="*/ 17 w 21"/>
                <a:gd name="T91" fmla="*/ 33 h 41"/>
                <a:gd name="T92" fmla="*/ 19 w 21"/>
                <a:gd name="T93" fmla="*/ 32 h 41"/>
                <a:gd name="T94" fmla="*/ 21 w 21"/>
                <a:gd name="T95" fmla="*/ 29 h 41"/>
                <a:gd name="T96" fmla="*/ 21 w 21"/>
                <a:gd name="T97" fmla="*/ 25 h 41"/>
                <a:gd name="T98" fmla="*/ 18 w 21"/>
                <a:gd name="T99" fmla="*/ 20 h 41"/>
                <a:gd name="T100" fmla="*/ 14 w 21"/>
                <a:gd name="T101" fmla="*/ 18 h 41"/>
                <a:gd name="T102" fmla="*/ 8 w 21"/>
                <a:gd name="T103" fmla="*/ 10 h 41"/>
                <a:gd name="T104" fmla="*/ 11 w 21"/>
                <a:gd name="T105" fmla="*/ 10 h 41"/>
                <a:gd name="T106" fmla="*/ 12 w 21"/>
                <a:gd name="T107" fmla="*/ 17 h 41"/>
                <a:gd name="T108" fmla="*/ 9 w 21"/>
                <a:gd name="T109" fmla="*/ 16 h 41"/>
                <a:gd name="T110" fmla="*/ 8 w 21"/>
                <a:gd name="T111" fmla="*/ 10 h 41"/>
                <a:gd name="T112" fmla="*/ 11 w 21"/>
                <a:gd name="T113" fmla="*/ 30 h 41"/>
                <a:gd name="T114" fmla="*/ 10 w 21"/>
                <a:gd name="T115" fmla="*/ 22 h 41"/>
                <a:gd name="T116" fmla="*/ 13 w 21"/>
                <a:gd name="T117" fmla="*/ 23 h 41"/>
                <a:gd name="T118" fmla="*/ 13 w 21"/>
                <a:gd name="T119" fmla="*/ 29 h 41"/>
                <a:gd name="T120" fmla="*/ 11 w 21"/>
                <a:gd name="T12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1">
                  <a:moveTo>
                    <a:pt x="14" y="18"/>
                  </a:moveTo>
                  <a:cubicBezTo>
                    <a:pt x="13" y="10"/>
                    <a:pt x="13" y="10"/>
                    <a:pt x="13" y="10"/>
                  </a:cubicBezTo>
                  <a:cubicBezTo>
                    <a:pt x="13" y="10"/>
                    <a:pt x="13" y="10"/>
                    <a:pt x="14" y="10"/>
                  </a:cubicBezTo>
                  <a:cubicBezTo>
                    <a:pt x="15" y="10"/>
                    <a:pt x="16" y="10"/>
                    <a:pt x="16" y="10"/>
                  </a:cubicBezTo>
                  <a:cubicBezTo>
                    <a:pt x="16" y="10"/>
                    <a:pt x="17" y="10"/>
                    <a:pt x="17" y="9"/>
                  </a:cubicBezTo>
                  <a:cubicBezTo>
                    <a:pt x="17" y="9"/>
                    <a:pt x="17" y="8"/>
                    <a:pt x="17" y="8"/>
                  </a:cubicBezTo>
                  <a:cubicBezTo>
                    <a:pt x="17" y="7"/>
                    <a:pt x="17" y="6"/>
                    <a:pt x="17" y="6"/>
                  </a:cubicBezTo>
                  <a:cubicBezTo>
                    <a:pt x="17" y="5"/>
                    <a:pt x="17" y="5"/>
                    <a:pt x="17" y="5"/>
                  </a:cubicBezTo>
                  <a:cubicBezTo>
                    <a:pt x="16" y="5"/>
                    <a:pt x="16" y="5"/>
                    <a:pt x="16" y="5"/>
                  </a:cubicBezTo>
                  <a:cubicBezTo>
                    <a:pt x="15" y="5"/>
                    <a:pt x="15" y="5"/>
                    <a:pt x="14" y="5"/>
                  </a:cubicBezTo>
                  <a:cubicBezTo>
                    <a:pt x="14" y="5"/>
                    <a:pt x="13" y="5"/>
                    <a:pt x="12" y="5"/>
                  </a:cubicBezTo>
                  <a:cubicBezTo>
                    <a:pt x="12" y="1"/>
                    <a:pt x="12" y="1"/>
                    <a:pt x="12" y="1"/>
                  </a:cubicBezTo>
                  <a:cubicBezTo>
                    <a:pt x="12" y="1"/>
                    <a:pt x="11" y="0"/>
                    <a:pt x="10" y="0"/>
                  </a:cubicBezTo>
                  <a:cubicBezTo>
                    <a:pt x="10" y="0"/>
                    <a:pt x="9" y="1"/>
                    <a:pt x="9" y="2"/>
                  </a:cubicBezTo>
                  <a:cubicBezTo>
                    <a:pt x="10" y="5"/>
                    <a:pt x="10" y="5"/>
                    <a:pt x="10" y="5"/>
                  </a:cubicBezTo>
                  <a:cubicBezTo>
                    <a:pt x="10" y="5"/>
                    <a:pt x="10" y="5"/>
                    <a:pt x="10" y="5"/>
                  </a:cubicBezTo>
                  <a:cubicBezTo>
                    <a:pt x="9" y="5"/>
                    <a:pt x="8" y="6"/>
                    <a:pt x="7" y="6"/>
                  </a:cubicBezTo>
                  <a:cubicBezTo>
                    <a:pt x="7" y="2"/>
                    <a:pt x="7" y="2"/>
                    <a:pt x="7" y="2"/>
                  </a:cubicBezTo>
                  <a:cubicBezTo>
                    <a:pt x="7" y="1"/>
                    <a:pt x="6" y="1"/>
                    <a:pt x="5" y="1"/>
                  </a:cubicBezTo>
                  <a:cubicBezTo>
                    <a:pt x="5" y="1"/>
                    <a:pt x="4" y="2"/>
                    <a:pt x="4" y="2"/>
                  </a:cubicBezTo>
                  <a:cubicBezTo>
                    <a:pt x="5" y="7"/>
                    <a:pt x="5" y="7"/>
                    <a:pt x="5" y="7"/>
                  </a:cubicBezTo>
                  <a:cubicBezTo>
                    <a:pt x="4" y="7"/>
                    <a:pt x="3" y="8"/>
                    <a:pt x="2" y="9"/>
                  </a:cubicBezTo>
                  <a:cubicBezTo>
                    <a:pt x="1" y="9"/>
                    <a:pt x="1" y="10"/>
                    <a:pt x="1" y="11"/>
                  </a:cubicBezTo>
                  <a:cubicBezTo>
                    <a:pt x="0" y="12"/>
                    <a:pt x="0" y="13"/>
                    <a:pt x="0" y="14"/>
                  </a:cubicBezTo>
                  <a:cubicBezTo>
                    <a:pt x="1" y="16"/>
                    <a:pt x="1" y="17"/>
                    <a:pt x="2" y="18"/>
                  </a:cubicBezTo>
                  <a:cubicBezTo>
                    <a:pt x="2" y="18"/>
                    <a:pt x="3" y="19"/>
                    <a:pt x="4" y="20"/>
                  </a:cubicBezTo>
                  <a:cubicBezTo>
                    <a:pt x="4" y="20"/>
                    <a:pt x="5" y="21"/>
                    <a:pt x="6" y="21"/>
                  </a:cubicBezTo>
                  <a:cubicBezTo>
                    <a:pt x="7" y="21"/>
                    <a:pt x="7" y="21"/>
                    <a:pt x="7" y="21"/>
                  </a:cubicBezTo>
                  <a:cubicBezTo>
                    <a:pt x="8" y="30"/>
                    <a:pt x="8" y="30"/>
                    <a:pt x="8" y="30"/>
                  </a:cubicBezTo>
                  <a:cubicBezTo>
                    <a:pt x="8" y="30"/>
                    <a:pt x="7" y="30"/>
                    <a:pt x="6" y="30"/>
                  </a:cubicBezTo>
                  <a:cubicBezTo>
                    <a:pt x="5" y="30"/>
                    <a:pt x="4" y="30"/>
                    <a:pt x="3" y="30"/>
                  </a:cubicBezTo>
                  <a:cubicBezTo>
                    <a:pt x="3" y="30"/>
                    <a:pt x="3" y="30"/>
                    <a:pt x="3" y="31"/>
                  </a:cubicBezTo>
                  <a:cubicBezTo>
                    <a:pt x="2" y="31"/>
                    <a:pt x="2" y="31"/>
                    <a:pt x="2" y="32"/>
                  </a:cubicBezTo>
                  <a:cubicBezTo>
                    <a:pt x="2" y="33"/>
                    <a:pt x="2" y="33"/>
                    <a:pt x="2" y="34"/>
                  </a:cubicBezTo>
                  <a:cubicBezTo>
                    <a:pt x="2" y="34"/>
                    <a:pt x="2" y="34"/>
                    <a:pt x="3" y="35"/>
                  </a:cubicBezTo>
                  <a:cubicBezTo>
                    <a:pt x="3" y="35"/>
                    <a:pt x="4" y="35"/>
                    <a:pt x="6" y="35"/>
                  </a:cubicBezTo>
                  <a:cubicBezTo>
                    <a:pt x="7" y="35"/>
                    <a:pt x="8" y="35"/>
                    <a:pt x="9" y="35"/>
                  </a:cubicBezTo>
                  <a:cubicBezTo>
                    <a:pt x="10" y="40"/>
                    <a:pt x="10" y="40"/>
                    <a:pt x="10" y="40"/>
                  </a:cubicBezTo>
                  <a:cubicBezTo>
                    <a:pt x="10" y="40"/>
                    <a:pt x="11" y="41"/>
                    <a:pt x="11" y="41"/>
                  </a:cubicBezTo>
                  <a:cubicBezTo>
                    <a:pt x="12" y="41"/>
                    <a:pt x="12" y="40"/>
                    <a:pt x="12" y="39"/>
                  </a:cubicBezTo>
                  <a:cubicBezTo>
                    <a:pt x="12" y="35"/>
                    <a:pt x="12" y="35"/>
                    <a:pt x="12" y="35"/>
                  </a:cubicBezTo>
                  <a:cubicBezTo>
                    <a:pt x="13" y="35"/>
                    <a:pt x="13" y="34"/>
                    <a:pt x="14" y="34"/>
                  </a:cubicBezTo>
                  <a:cubicBezTo>
                    <a:pt x="15" y="39"/>
                    <a:pt x="15" y="39"/>
                    <a:pt x="15" y="39"/>
                  </a:cubicBezTo>
                  <a:cubicBezTo>
                    <a:pt x="15" y="40"/>
                    <a:pt x="16" y="40"/>
                    <a:pt x="16" y="40"/>
                  </a:cubicBezTo>
                  <a:cubicBezTo>
                    <a:pt x="17" y="40"/>
                    <a:pt x="18" y="39"/>
                    <a:pt x="18" y="38"/>
                  </a:cubicBezTo>
                  <a:cubicBezTo>
                    <a:pt x="17" y="33"/>
                    <a:pt x="17" y="33"/>
                    <a:pt x="17" y="33"/>
                  </a:cubicBezTo>
                  <a:cubicBezTo>
                    <a:pt x="17" y="33"/>
                    <a:pt x="18" y="33"/>
                    <a:pt x="19" y="32"/>
                  </a:cubicBezTo>
                  <a:cubicBezTo>
                    <a:pt x="20" y="31"/>
                    <a:pt x="20" y="30"/>
                    <a:pt x="21" y="29"/>
                  </a:cubicBezTo>
                  <a:cubicBezTo>
                    <a:pt x="21" y="28"/>
                    <a:pt x="21" y="27"/>
                    <a:pt x="21" y="25"/>
                  </a:cubicBezTo>
                  <a:cubicBezTo>
                    <a:pt x="21" y="23"/>
                    <a:pt x="20" y="21"/>
                    <a:pt x="18" y="20"/>
                  </a:cubicBezTo>
                  <a:cubicBezTo>
                    <a:pt x="17" y="19"/>
                    <a:pt x="16" y="18"/>
                    <a:pt x="14" y="18"/>
                  </a:cubicBezTo>
                  <a:close/>
                  <a:moveTo>
                    <a:pt x="8" y="10"/>
                  </a:moveTo>
                  <a:cubicBezTo>
                    <a:pt x="9" y="10"/>
                    <a:pt x="10" y="10"/>
                    <a:pt x="11" y="10"/>
                  </a:cubicBezTo>
                  <a:cubicBezTo>
                    <a:pt x="12" y="17"/>
                    <a:pt x="12" y="17"/>
                    <a:pt x="12" y="17"/>
                  </a:cubicBezTo>
                  <a:cubicBezTo>
                    <a:pt x="11" y="17"/>
                    <a:pt x="10" y="17"/>
                    <a:pt x="9" y="16"/>
                  </a:cubicBezTo>
                  <a:lnTo>
                    <a:pt x="8" y="10"/>
                  </a:lnTo>
                  <a:close/>
                  <a:moveTo>
                    <a:pt x="11" y="30"/>
                  </a:moveTo>
                  <a:cubicBezTo>
                    <a:pt x="10" y="22"/>
                    <a:pt x="10" y="22"/>
                    <a:pt x="10" y="22"/>
                  </a:cubicBezTo>
                  <a:cubicBezTo>
                    <a:pt x="11" y="22"/>
                    <a:pt x="12" y="23"/>
                    <a:pt x="13" y="23"/>
                  </a:cubicBezTo>
                  <a:cubicBezTo>
                    <a:pt x="13" y="29"/>
                    <a:pt x="13" y="29"/>
                    <a:pt x="13" y="29"/>
                  </a:cubicBezTo>
                  <a:cubicBezTo>
                    <a:pt x="13" y="30"/>
                    <a:pt x="12" y="30"/>
                    <a:pt x="11" y="3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0" name="Freeform 217"/>
            <p:cNvSpPr>
              <a:spLocks noEditPoints="1"/>
            </p:cNvSpPr>
            <p:nvPr/>
          </p:nvSpPr>
          <p:spPr bwMode="auto">
            <a:xfrm>
              <a:off x="642937" y="2406450"/>
              <a:ext cx="260747" cy="260747"/>
            </a:xfrm>
            <a:custGeom>
              <a:avLst/>
              <a:gdLst>
                <a:gd name="T0" fmla="*/ 95 w 101"/>
                <a:gd name="T1" fmla="*/ 46 h 101"/>
                <a:gd name="T2" fmla="*/ 88 w 101"/>
                <a:gd name="T3" fmla="*/ 45 h 101"/>
                <a:gd name="T4" fmla="*/ 86 w 101"/>
                <a:gd name="T5" fmla="*/ 38 h 101"/>
                <a:gd name="T6" fmla="*/ 92 w 101"/>
                <a:gd name="T7" fmla="*/ 34 h 101"/>
                <a:gd name="T8" fmla="*/ 94 w 101"/>
                <a:gd name="T9" fmla="*/ 24 h 101"/>
                <a:gd name="T10" fmla="*/ 89 w 101"/>
                <a:gd name="T11" fmla="*/ 18 h 101"/>
                <a:gd name="T12" fmla="*/ 79 w 101"/>
                <a:gd name="T13" fmla="*/ 16 h 101"/>
                <a:gd name="T14" fmla="*/ 73 w 101"/>
                <a:gd name="T15" fmla="*/ 20 h 101"/>
                <a:gd name="T16" fmla="*/ 67 w 101"/>
                <a:gd name="T17" fmla="*/ 17 h 101"/>
                <a:gd name="T18" fmla="*/ 68 w 101"/>
                <a:gd name="T19" fmla="*/ 9 h 101"/>
                <a:gd name="T20" fmla="*/ 62 w 101"/>
                <a:gd name="T21" fmla="*/ 1 h 101"/>
                <a:gd name="T22" fmla="*/ 55 w 101"/>
                <a:gd name="T23" fmla="*/ 0 h 101"/>
                <a:gd name="T24" fmla="*/ 47 w 101"/>
                <a:gd name="T25" fmla="*/ 6 h 101"/>
                <a:gd name="T26" fmla="*/ 46 w 101"/>
                <a:gd name="T27" fmla="*/ 13 h 101"/>
                <a:gd name="T28" fmla="*/ 38 w 101"/>
                <a:gd name="T29" fmla="*/ 15 h 101"/>
                <a:gd name="T30" fmla="*/ 34 w 101"/>
                <a:gd name="T31" fmla="*/ 9 h 101"/>
                <a:gd name="T32" fmla="*/ 25 w 101"/>
                <a:gd name="T33" fmla="*/ 8 h 101"/>
                <a:gd name="T34" fmla="*/ 18 w 101"/>
                <a:gd name="T35" fmla="*/ 12 h 101"/>
                <a:gd name="T36" fmla="*/ 17 w 101"/>
                <a:gd name="T37" fmla="*/ 22 h 101"/>
                <a:gd name="T38" fmla="*/ 20 w 101"/>
                <a:gd name="T39" fmla="*/ 27 h 101"/>
                <a:gd name="T40" fmla="*/ 16 w 101"/>
                <a:gd name="T41" fmla="*/ 34 h 101"/>
                <a:gd name="T42" fmla="*/ 10 w 101"/>
                <a:gd name="T43" fmla="*/ 33 h 101"/>
                <a:gd name="T44" fmla="*/ 2 w 101"/>
                <a:gd name="T45" fmla="*/ 39 h 101"/>
                <a:gd name="T46" fmla="*/ 1 w 101"/>
                <a:gd name="T47" fmla="*/ 47 h 101"/>
                <a:gd name="T48" fmla="*/ 7 w 101"/>
                <a:gd name="T49" fmla="*/ 55 h 101"/>
                <a:gd name="T50" fmla="*/ 13 w 101"/>
                <a:gd name="T51" fmla="*/ 55 h 101"/>
                <a:gd name="T52" fmla="*/ 14 w 101"/>
                <a:gd name="T53" fmla="*/ 63 h 101"/>
                <a:gd name="T54" fmla="*/ 10 w 101"/>
                <a:gd name="T55" fmla="*/ 67 h 101"/>
                <a:gd name="T56" fmla="*/ 8 w 101"/>
                <a:gd name="T57" fmla="*/ 77 h 101"/>
                <a:gd name="T58" fmla="*/ 13 w 101"/>
                <a:gd name="T59" fmla="*/ 83 h 101"/>
                <a:gd name="T60" fmla="*/ 23 w 101"/>
                <a:gd name="T61" fmla="*/ 84 h 101"/>
                <a:gd name="T62" fmla="*/ 27 w 101"/>
                <a:gd name="T63" fmla="*/ 81 h 101"/>
                <a:gd name="T64" fmla="*/ 34 w 101"/>
                <a:gd name="T65" fmla="*/ 85 h 101"/>
                <a:gd name="T66" fmla="*/ 34 w 101"/>
                <a:gd name="T67" fmla="*/ 91 h 101"/>
                <a:gd name="T68" fmla="*/ 39 w 101"/>
                <a:gd name="T69" fmla="*/ 99 h 101"/>
                <a:gd name="T70" fmla="*/ 47 w 101"/>
                <a:gd name="T71" fmla="*/ 100 h 101"/>
                <a:gd name="T72" fmla="*/ 55 w 101"/>
                <a:gd name="T73" fmla="*/ 94 h 101"/>
                <a:gd name="T74" fmla="*/ 56 w 101"/>
                <a:gd name="T75" fmla="*/ 88 h 101"/>
                <a:gd name="T76" fmla="*/ 64 w 101"/>
                <a:gd name="T77" fmla="*/ 86 h 101"/>
                <a:gd name="T78" fmla="*/ 67 w 101"/>
                <a:gd name="T79" fmla="*/ 91 h 101"/>
                <a:gd name="T80" fmla="*/ 77 w 101"/>
                <a:gd name="T81" fmla="*/ 93 h 101"/>
                <a:gd name="T82" fmla="*/ 84 w 101"/>
                <a:gd name="T83" fmla="*/ 88 h 101"/>
                <a:gd name="T84" fmla="*/ 85 w 101"/>
                <a:gd name="T85" fmla="*/ 78 h 101"/>
                <a:gd name="T86" fmla="*/ 81 w 101"/>
                <a:gd name="T87" fmla="*/ 73 h 101"/>
                <a:gd name="T88" fmla="*/ 85 w 101"/>
                <a:gd name="T89" fmla="*/ 67 h 101"/>
                <a:gd name="T90" fmla="*/ 92 w 101"/>
                <a:gd name="T91" fmla="*/ 68 h 101"/>
                <a:gd name="T92" fmla="*/ 100 w 101"/>
                <a:gd name="T93" fmla="*/ 62 h 101"/>
                <a:gd name="T94" fmla="*/ 101 w 101"/>
                <a:gd name="T95" fmla="*/ 54 h 101"/>
                <a:gd name="T96" fmla="*/ 95 w 101"/>
                <a:gd name="T97" fmla="*/ 46 h 101"/>
                <a:gd name="T98" fmla="*/ 61 w 101"/>
                <a:gd name="T99" fmla="*/ 66 h 101"/>
                <a:gd name="T100" fmla="*/ 35 w 101"/>
                <a:gd name="T101" fmla="*/ 62 h 101"/>
                <a:gd name="T102" fmla="*/ 39 w 101"/>
                <a:gd name="T103" fmla="*/ 35 h 101"/>
                <a:gd name="T104" fmla="*/ 65 w 101"/>
                <a:gd name="T105" fmla="*/ 40 h 101"/>
                <a:gd name="T106" fmla="*/ 61 w 101"/>
                <a:gd name="T107" fmla="*/ 6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1">
                  <a:moveTo>
                    <a:pt x="95" y="46"/>
                  </a:moveTo>
                  <a:cubicBezTo>
                    <a:pt x="88" y="45"/>
                    <a:pt x="88" y="45"/>
                    <a:pt x="88" y="45"/>
                  </a:cubicBezTo>
                  <a:cubicBezTo>
                    <a:pt x="87" y="43"/>
                    <a:pt x="87" y="40"/>
                    <a:pt x="86" y="38"/>
                  </a:cubicBezTo>
                  <a:cubicBezTo>
                    <a:pt x="92" y="34"/>
                    <a:pt x="92" y="34"/>
                    <a:pt x="92" y="34"/>
                  </a:cubicBezTo>
                  <a:cubicBezTo>
                    <a:pt x="95" y="31"/>
                    <a:pt x="96" y="27"/>
                    <a:pt x="94" y="24"/>
                  </a:cubicBezTo>
                  <a:cubicBezTo>
                    <a:pt x="89" y="18"/>
                    <a:pt x="89" y="18"/>
                    <a:pt x="89" y="18"/>
                  </a:cubicBezTo>
                  <a:cubicBezTo>
                    <a:pt x="87" y="14"/>
                    <a:pt x="82" y="14"/>
                    <a:pt x="79" y="16"/>
                  </a:cubicBezTo>
                  <a:cubicBezTo>
                    <a:pt x="73" y="20"/>
                    <a:pt x="73" y="20"/>
                    <a:pt x="73" y="20"/>
                  </a:cubicBezTo>
                  <a:cubicBezTo>
                    <a:pt x="71" y="19"/>
                    <a:pt x="69" y="18"/>
                    <a:pt x="67" y="17"/>
                  </a:cubicBezTo>
                  <a:cubicBezTo>
                    <a:pt x="68" y="9"/>
                    <a:pt x="68" y="9"/>
                    <a:pt x="68" y="9"/>
                  </a:cubicBezTo>
                  <a:cubicBezTo>
                    <a:pt x="69" y="6"/>
                    <a:pt x="66" y="2"/>
                    <a:pt x="62" y="1"/>
                  </a:cubicBezTo>
                  <a:cubicBezTo>
                    <a:pt x="55" y="0"/>
                    <a:pt x="55" y="0"/>
                    <a:pt x="55" y="0"/>
                  </a:cubicBezTo>
                  <a:cubicBezTo>
                    <a:pt x="51" y="0"/>
                    <a:pt x="47" y="2"/>
                    <a:pt x="47" y="6"/>
                  </a:cubicBezTo>
                  <a:cubicBezTo>
                    <a:pt x="46" y="13"/>
                    <a:pt x="46" y="13"/>
                    <a:pt x="46" y="13"/>
                  </a:cubicBezTo>
                  <a:cubicBezTo>
                    <a:pt x="43" y="13"/>
                    <a:pt x="41" y="14"/>
                    <a:pt x="38" y="15"/>
                  </a:cubicBezTo>
                  <a:cubicBezTo>
                    <a:pt x="34" y="9"/>
                    <a:pt x="34" y="9"/>
                    <a:pt x="34" y="9"/>
                  </a:cubicBezTo>
                  <a:cubicBezTo>
                    <a:pt x="32" y="6"/>
                    <a:pt x="28" y="5"/>
                    <a:pt x="25" y="8"/>
                  </a:cubicBezTo>
                  <a:cubicBezTo>
                    <a:pt x="18" y="12"/>
                    <a:pt x="18" y="12"/>
                    <a:pt x="18" y="12"/>
                  </a:cubicBezTo>
                  <a:cubicBezTo>
                    <a:pt x="15" y="15"/>
                    <a:pt x="14" y="19"/>
                    <a:pt x="17" y="22"/>
                  </a:cubicBezTo>
                  <a:cubicBezTo>
                    <a:pt x="20" y="27"/>
                    <a:pt x="20" y="27"/>
                    <a:pt x="20" y="27"/>
                  </a:cubicBezTo>
                  <a:cubicBezTo>
                    <a:pt x="19" y="29"/>
                    <a:pt x="17" y="32"/>
                    <a:pt x="16" y="34"/>
                  </a:cubicBezTo>
                  <a:cubicBezTo>
                    <a:pt x="10" y="33"/>
                    <a:pt x="10" y="33"/>
                    <a:pt x="10" y="33"/>
                  </a:cubicBezTo>
                  <a:cubicBezTo>
                    <a:pt x="6" y="32"/>
                    <a:pt x="3" y="35"/>
                    <a:pt x="2" y="39"/>
                  </a:cubicBezTo>
                  <a:cubicBezTo>
                    <a:pt x="1" y="47"/>
                    <a:pt x="1" y="47"/>
                    <a:pt x="1" y="47"/>
                  </a:cubicBezTo>
                  <a:cubicBezTo>
                    <a:pt x="0" y="50"/>
                    <a:pt x="3" y="54"/>
                    <a:pt x="7" y="55"/>
                  </a:cubicBezTo>
                  <a:cubicBezTo>
                    <a:pt x="13" y="55"/>
                    <a:pt x="13" y="55"/>
                    <a:pt x="13" y="55"/>
                  </a:cubicBezTo>
                  <a:cubicBezTo>
                    <a:pt x="13" y="58"/>
                    <a:pt x="14" y="61"/>
                    <a:pt x="14" y="63"/>
                  </a:cubicBezTo>
                  <a:cubicBezTo>
                    <a:pt x="10" y="67"/>
                    <a:pt x="10" y="67"/>
                    <a:pt x="10" y="67"/>
                  </a:cubicBezTo>
                  <a:cubicBezTo>
                    <a:pt x="7" y="69"/>
                    <a:pt x="6" y="73"/>
                    <a:pt x="8" y="77"/>
                  </a:cubicBezTo>
                  <a:cubicBezTo>
                    <a:pt x="13" y="83"/>
                    <a:pt x="13" y="83"/>
                    <a:pt x="13" y="83"/>
                  </a:cubicBezTo>
                  <a:cubicBezTo>
                    <a:pt x="15" y="86"/>
                    <a:pt x="20" y="87"/>
                    <a:pt x="23" y="84"/>
                  </a:cubicBezTo>
                  <a:cubicBezTo>
                    <a:pt x="27" y="81"/>
                    <a:pt x="27" y="81"/>
                    <a:pt x="27" y="81"/>
                  </a:cubicBezTo>
                  <a:cubicBezTo>
                    <a:pt x="30" y="83"/>
                    <a:pt x="32" y="84"/>
                    <a:pt x="34" y="85"/>
                  </a:cubicBezTo>
                  <a:cubicBezTo>
                    <a:pt x="34" y="91"/>
                    <a:pt x="34" y="91"/>
                    <a:pt x="34" y="91"/>
                  </a:cubicBezTo>
                  <a:cubicBezTo>
                    <a:pt x="33" y="95"/>
                    <a:pt x="36" y="98"/>
                    <a:pt x="39" y="99"/>
                  </a:cubicBezTo>
                  <a:cubicBezTo>
                    <a:pt x="47" y="100"/>
                    <a:pt x="47" y="100"/>
                    <a:pt x="47" y="100"/>
                  </a:cubicBezTo>
                  <a:cubicBezTo>
                    <a:pt x="51" y="101"/>
                    <a:pt x="55" y="98"/>
                    <a:pt x="55" y="94"/>
                  </a:cubicBezTo>
                  <a:cubicBezTo>
                    <a:pt x="56" y="88"/>
                    <a:pt x="56" y="88"/>
                    <a:pt x="56" y="88"/>
                  </a:cubicBezTo>
                  <a:cubicBezTo>
                    <a:pt x="59" y="88"/>
                    <a:pt x="61" y="87"/>
                    <a:pt x="64" y="86"/>
                  </a:cubicBezTo>
                  <a:cubicBezTo>
                    <a:pt x="67" y="91"/>
                    <a:pt x="67" y="91"/>
                    <a:pt x="67" y="91"/>
                  </a:cubicBezTo>
                  <a:cubicBezTo>
                    <a:pt x="70" y="94"/>
                    <a:pt x="74" y="95"/>
                    <a:pt x="77" y="93"/>
                  </a:cubicBezTo>
                  <a:cubicBezTo>
                    <a:pt x="84" y="88"/>
                    <a:pt x="84" y="88"/>
                    <a:pt x="84" y="88"/>
                  </a:cubicBezTo>
                  <a:cubicBezTo>
                    <a:pt x="87" y="86"/>
                    <a:pt x="87" y="82"/>
                    <a:pt x="85" y="78"/>
                  </a:cubicBezTo>
                  <a:cubicBezTo>
                    <a:pt x="81" y="73"/>
                    <a:pt x="81" y="73"/>
                    <a:pt x="81" y="73"/>
                  </a:cubicBezTo>
                  <a:cubicBezTo>
                    <a:pt x="82" y="71"/>
                    <a:pt x="84" y="69"/>
                    <a:pt x="85" y="67"/>
                  </a:cubicBezTo>
                  <a:cubicBezTo>
                    <a:pt x="92" y="68"/>
                    <a:pt x="92" y="68"/>
                    <a:pt x="92" y="68"/>
                  </a:cubicBezTo>
                  <a:cubicBezTo>
                    <a:pt x="95" y="68"/>
                    <a:pt x="99" y="66"/>
                    <a:pt x="100" y="62"/>
                  </a:cubicBezTo>
                  <a:cubicBezTo>
                    <a:pt x="101" y="54"/>
                    <a:pt x="101" y="54"/>
                    <a:pt x="101" y="54"/>
                  </a:cubicBezTo>
                  <a:cubicBezTo>
                    <a:pt x="101" y="50"/>
                    <a:pt x="99" y="47"/>
                    <a:pt x="95" y="46"/>
                  </a:cubicBezTo>
                  <a:close/>
                  <a:moveTo>
                    <a:pt x="61" y="66"/>
                  </a:moveTo>
                  <a:cubicBezTo>
                    <a:pt x="53" y="72"/>
                    <a:pt x="41" y="70"/>
                    <a:pt x="35" y="62"/>
                  </a:cubicBezTo>
                  <a:cubicBezTo>
                    <a:pt x="29" y="53"/>
                    <a:pt x="31" y="42"/>
                    <a:pt x="39" y="35"/>
                  </a:cubicBezTo>
                  <a:cubicBezTo>
                    <a:pt x="47" y="29"/>
                    <a:pt x="59" y="31"/>
                    <a:pt x="65" y="40"/>
                  </a:cubicBezTo>
                  <a:cubicBezTo>
                    <a:pt x="72" y="48"/>
                    <a:pt x="70" y="60"/>
                    <a:pt x="61" y="6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1" name="Freeform 218"/>
            <p:cNvSpPr>
              <a:spLocks noEditPoints="1"/>
            </p:cNvSpPr>
            <p:nvPr/>
          </p:nvSpPr>
          <p:spPr bwMode="auto">
            <a:xfrm>
              <a:off x="589359" y="2718393"/>
              <a:ext cx="92869" cy="90488"/>
            </a:xfrm>
            <a:custGeom>
              <a:avLst/>
              <a:gdLst>
                <a:gd name="T0" fmla="*/ 35 w 36"/>
                <a:gd name="T1" fmla="*/ 12 h 35"/>
                <a:gd name="T2" fmla="*/ 32 w 36"/>
                <a:gd name="T3" fmla="*/ 10 h 35"/>
                <a:gd name="T4" fmla="*/ 29 w 36"/>
                <a:gd name="T5" fmla="*/ 11 h 35"/>
                <a:gd name="T6" fmla="*/ 28 w 36"/>
                <a:gd name="T7" fmla="*/ 9 h 35"/>
                <a:gd name="T8" fmla="*/ 29 w 36"/>
                <a:gd name="T9" fmla="*/ 7 h 35"/>
                <a:gd name="T10" fmla="*/ 28 w 36"/>
                <a:gd name="T11" fmla="*/ 3 h 35"/>
                <a:gd name="T12" fmla="*/ 26 w 36"/>
                <a:gd name="T13" fmla="*/ 2 h 35"/>
                <a:gd name="T14" fmla="*/ 22 w 36"/>
                <a:gd name="T15" fmla="*/ 3 h 35"/>
                <a:gd name="T16" fmla="*/ 21 w 36"/>
                <a:gd name="T17" fmla="*/ 5 h 35"/>
                <a:gd name="T18" fmla="*/ 19 w 36"/>
                <a:gd name="T19" fmla="*/ 4 h 35"/>
                <a:gd name="T20" fmla="*/ 18 w 36"/>
                <a:gd name="T21" fmla="*/ 2 h 35"/>
                <a:gd name="T22" fmla="*/ 15 w 36"/>
                <a:gd name="T23" fmla="*/ 0 h 35"/>
                <a:gd name="T24" fmla="*/ 12 w 36"/>
                <a:gd name="T25" fmla="*/ 1 h 35"/>
                <a:gd name="T26" fmla="*/ 11 w 36"/>
                <a:gd name="T27" fmla="*/ 4 h 35"/>
                <a:gd name="T28" fmla="*/ 11 w 36"/>
                <a:gd name="T29" fmla="*/ 6 h 35"/>
                <a:gd name="T30" fmla="*/ 9 w 36"/>
                <a:gd name="T31" fmla="*/ 8 h 35"/>
                <a:gd name="T32" fmla="*/ 7 w 36"/>
                <a:gd name="T33" fmla="*/ 6 h 35"/>
                <a:gd name="T34" fmla="*/ 4 w 36"/>
                <a:gd name="T35" fmla="*/ 7 h 35"/>
                <a:gd name="T36" fmla="*/ 2 w 36"/>
                <a:gd name="T37" fmla="*/ 10 h 35"/>
                <a:gd name="T38" fmla="*/ 3 w 36"/>
                <a:gd name="T39" fmla="*/ 13 h 35"/>
                <a:gd name="T40" fmla="*/ 5 w 36"/>
                <a:gd name="T41" fmla="*/ 14 h 35"/>
                <a:gd name="T42" fmla="*/ 4 w 36"/>
                <a:gd name="T43" fmla="*/ 17 h 35"/>
                <a:gd name="T44" fmla="*/ 2 w 36"/>
                <a:gd name="T45" fmla="*/ 17 h 35"/>
                <a:gd name="T46" fmla="*/ 1 w 36"/>
                <a:gd name="T47" fmla="*/ 20 h 35"/>
                <a:gd name="T48" fmla="*/ 1 w 36"/>
                <a:gd name="T49" fmla="*/ 23 h 35"/>
                <a:gd name="T50" fmla="*/ 4 w 36"/>
                <a:gd name="T51" fmla="*/ 25 h 35"/>
                <a:gd name="T52" fmla="*/ 6 w 36"/>
                <a:gd name="T53" fmla="*/ 24 h 35"/>
                <a:gd name="T54" fmla="*/ 8 w 36"/>
                <a:gd name="T55" fmla="*/ 27 h 35"/>
                <a:gd name="T56" fmla="*/ 7 w 36"/>
                <a:gd name="T57" fmla="*/ 28 h 35"/>
                <a:gd name="T58" fmla="*/ 8 w 36"/>
                <a:gd name="T59" fmla="*/ 32 h 35"/>
                <a:gd name="T60" fmla="*/ 10 w 36"/>
                <a:gd name="T61" fmla="*/ 33 h 35"/>
                <a:gd name="T62" fmla="*/ 14 w 36"/>
                <a:gd name="T63" fmla="*/ 32 h 35"/>
                <a:gd name="T64" fmla="*/ 15 w 36"/>
                <a:gd name="T65" fmla="*/ 30 h 35"/>
                <a:gd name="T66" fmla="*/ 17 w 36"/>
                <a:gd name="T67" fmla="*/ 31 h 35"/>
                <a:gd name="T68" fmla="*/ 18 w 36"/>
                <a:gd name="T69" fmla="*/ 33 h 35"/>
                <a:gd name="T70" fmla="*/ 21 w 36"/>
                <a:gd name="T71" fmla="*/ 35 h 35"/>
                <a:gd name="T72" fmla="*/ 24 w 36"/>
                <a:gd name="T73" fmla="*/ 34 h 35"/>
                <a:gd name="T74" fmla="*/ 25 w 36"/>
                <a:gd name="T75" fmla="*/ 31 h 35"/>
                <a:gd name="T76" fmla="*/ 25 w 36"/>
                <a:gd name="T77" fmla="*/ 29 h 35"/>
                <a:gd name="T78" fmla="*/ 27 w 36"/>
                <a:gd name="T79" fmla="*/ 27 h 35"/>
                <a:gd name="T80" fmla="*/ 29 w 36"/>
                <a:gd name="T81" fmla="*/ 29 h 35"/>
                <a:gd name="T82" fmla="*/ 32 w 36"/>
                <a:gd name="T83" fmla="*/ 28 h 35"/>
                <a:gd name="T84" fmla="*/ 34 w 36"/>
                <a:gd name="T85" fmla="*/ 25 h 35"/>
                <a:gd name="T86" fmla="*/ 33 w 36"/>
                <a:gd name="T87" fmla="*/ 22 h 35"/>
                <a:gd name="T88" fmla="*/ 31 w 36"/>
                <a:gd name="T89" fmla="*/ 21 h 35"/>
                <a:gd name="T90" fmla="*/ 31 w 36"/>
                <a:gd name="T91" fmla="*/ 18 h 35"/>
                <a:gd name="T92" fmla="*/ 34 w 36"/>
                <a:gd name="T93" fmla="*/ 18 h 35"/>
                <a:gd name="T94" fmla="*/ 35 w 36"/>
                <a:gd name="T95" fmla="*/ 15 h 35"/>
                <a:gd name="T96" fmla="*/ 35 w 36"/>
                <a:gd name="T97" fmla="*/ 12 h 35"/>
                <a:gd name="T98" fmla="*/ 19 w 36"/>
                <a:gd name="T99" fmla="*/ 24 h 35"/>
                <a:gd name="T100" fmla="*/ 11 w 36"/>
                <a:gd name="T101" fmla="*/ 19 h 35"/>
                <a:gd name="T102" fmla="*/ 16 w 36"/>
                <a:gd name="T103" fmla="*/ 11 h 35"/>
                <a:gd name="T104" fmla="*/ 24 w 36"/>
                <a:gd name="T105" fmla="*/ 16 h 35"/>
                <a:gd name="T106" fmla="*/ 19 w 36"/>
                <a:gd name="T10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5">
                  <a:moveTo>
                    <a:pt x="35" y="12"/>
                  </a:moveTo>
                  <a:cubicBezTo>
                    <a:pt x="34" y="11"/>
                    <a:pt x="33" y="10"/>
                    <a:pt x="32" y="10"/>
                  </a:cubicBezTo>
                  <a:cubicBezTo>
                    <a:pt x="29" y="11"/>
                    <a:pt x="29" y="11"/>
                    <a:pt x="29" y="11"/>
                  </a:cubicBezTo>
                  <a:cubicBezTo>
                    <a:pt x="29" y="10"/>
                    <a:pt x="28" y="9"/>
                    <a:pt x="28" y="9"/>
                  </a:cubicBezTo>
                  <a:cubicBezTo>
                    <a:pt x="29" y="7"/>
                    <a:pt x="29" y="7"/>
                    <a:pt x="29" y="7"/>
                  </a:cubicBezTo>
                  <a:cubicBezTo>
                    <a:pt x="30" y="5"/>
                    <a:pt x="29" y="4"/>
                    <a:pt x="28" y="3"/>
                  </a:cubicBezTo>
                  <a:cubicBezTo>
                    <a:pt x="26" y="2"/>
                    <a:pt x="26" y="2"/>
                    <a:pt x="26" y="2"/>
                  </a:cubicBezTo>
                  <a:cubicBezTo>
                    <a:pt x="25" y="1"/>
                    <a:pt x="23" y="1"/>
                    <a:pt x="22" y="3"/>
                  </a:cubicBezTo>
                  <a:cubicBezTo>
                    <a:pt x="21" y="5"/>
                    <a:pt x="21" y="5"/>
                    <a:pt x="21" y="5"/>
                  </a:cubicBezTo>
                  <a:cubicBezTo>
                    <a:pt x="20" y="4"/>
                    <a:pt x="20" y="4"/>
                    <a:pt x="19" y="4"/>
                  </a:cubicBezTo>
                  <a:cubicBezTo>
                    <a:pt x="18" y="2"/>
                    <a:pt x="18" y="2"/>
                    <a:pt x="18" y="2"/>
                  </a:cubicBezTo>
                  <a:cubicBezTo>
                    <a:pt x="18" y="1"/>
                    <a:pt x="16" y="0"/>
                    <a:pt x="15" y="0"/>
                  </a:cubicBezTo>
                  <a:cubicBezTo>
                    <a:pt x="12" y="1"/>
                    <a:pt x="12" y="1"/>
                    <a:pt x="12" y="1"/>
                  </a:cubicBezTo>
                  <a:cubicBezTo>
                    <a:pt x="11" y="1"/>
                    <a:pt x="10" y="2"/>
                    <a:pt x="11" y="4"/>
                  </a:cubicBezTo>
                  <a:cubicBezTo>
                    <a:pt x="11" y="6"/>
                    <a:pt x="11" y="6"/>
                    <a:pt x="11" y="6"/>
                  </a:cubicBezTo>
                  <a:cubicBezTo>
                    <a:pt x="10" y="6"/>
                    <a:pt x="10" y="7"/>
                    <a:pt x="9" y="8"/>
                  </a:cubicBezTo>
                  <a:cubicBezTo>
                    <a:pt x="7" y="6"/>
                    <a:pt x="7" y="6"/>
                    <a:pt x="7" y="6"/>
                  </a:cubicBezTo>
                  <a:cubicBezTo>
                    <a:pt x="6" y="6"/>
                    <a:pt x="4" y="6"/>
                    <a:pt x="4" y="7"/>
                  </a:cubicBezTo>
                  <a:cubicBezTo>
                    <a:pt x="2" y="10"/>
                    <a:pt x="2" y="10"/>
                    <a:pt x="2" y="10"/>
                  </a:cubicBezTo>
                  <a:cubicBezTo>
                    <a:pt x="2" y="11"/>
                    <a:pt x="2" y="12"/>
                    <a:pt x="3" y="13"/>
                  </a:cubicBezTo>
                  <a:cubicBezTo>
                    <a:pt x="5" y="14"/>
                    <a:pt x="5" y="14"/>
                    <a:pt x="5" y="14"/>
                  </a:cubicBezTo>
                  <a:cubicBezTo>
                    <a:pt x="5" y="15"/>
                    <a:pt x="4" y="16"/>
                    <a:pt x="4" y="17"/>
                  </a:cubicBezTo>
                  <a:cubicBezTo>
                    <a:pt x="2" y="17"/>
                    <a:pt x="2" y="17"/>
                    <a:pt x="2" y="17"/>
                  </a:cubicBezTo>
                  <a:cubicBezTo>
                    <a:pt x="1" y="18"/>
                    <a:pt x="0" y="19"/>
                    <a:pt x="1" y="20"/>
                  </a:cubicBezTo>
                  <a:cubicBezTo>
                    <a:pt x="1" y="23"/>
                    <a:pt x="1" y="23"/>
                    <a:pt x="1" y="23"/>
                  </a:cubicBezTo>
                  <a:cubicBezTo>
                    <a:pt x="2" y="24"/>
                    <a:pt x="3" y="25"/>
                    <a:pt x="4" y="25"/>
                  </a:cubicBezTo>
                  <a:cubicBezTo>
                    <a:pt x="6" y="24"/>
                    <a:pt x="6" y="24"/>
                    <a:pt x="6" y="24"/>
                  </a:cubicBezTo>
                  <a:cubicBezTo>
                    <a:pt x="7" y="25"/>
                    <a:pt x="7" y="26"/>
                    <a:pt x="8" y="27"/>
                  </a:cubicBezTo>
                  <a:cubicBezTo>
                    <a:pt x="7" y="28"/>
                    <a:pt x="7" y="28"/>
                    <a:pt x="7" y="28"/>
                  </a:cubicBezTo>
                  <a:cubicBezTo>
                    <a:pt x="6" y="30"/>
                    <a:pt x="7" y="31"/>
                    <a:pt x="8" y="32"/>
                  </a:cubicBezTo>
                  <a:cubicBezTo>
                    <a:pt x="10" y="33"/>
                    <a:pt x="10" y="33"/>
                    <a:pt x="10" y="33"/>
                  </a:cubicBezTo>
                  <a:cubicBezTo>
                    <a:pt x="11" y="34"/>
                    <a:pt x="13" y="34"/>
                    <a:pt x="14" y="32"/>
                  </a:cubicBezTo>
                  <a:cubicBezTo>
                    <a:pt x="15" y="30"/>
                    <a:pt x="15" y="30"/>
                    <a:pt x="15" y="30"/>
                  </a:cubicBezTo>
                  <a:cubicBezTo>
                    <a:pt x="16" y="31"/>
                    <a:pt x="16" y="31"/>
                    <a:pt x="17" y="31"/>
                  </a:cubicBezTo>
                  <a:cubicBezTo>
                    <a:pt x="18" y="33"/>
                    <a:pt x="18" y="33"/>
                    <a:pt x="18" y="33"/>
                  </a:cubicBezTo>
                  <a:cubicBezTo>
                    <a:pt x="18" y="34"/>
                    <a:pt x="20" y="35"/>
                    <a:pt x="21" y="35"/>
                  </a:cubicBezTo>
                  <a:cubicBezTo>
                    <a:pt x="24" y="34"/>
                    <a:pt x="24" y="34"/>
                    <a:pt x="24" y="34"/>
                  </a:cubicBezTo>
                  <a:cubicBezTo>
                    <a:pt x="25" y="34"/>
                    <a:pt x="26" y="32"/>
                    <a:pt x="25" y="31"/>
                  </a:cubicBezTo>
                  <a:cubicBezTo>
                    <a:pt x="25" y="29"/>
                    <a:pt x="25" y="29"/>
                    <a:pt x="25" y="29"/>
                  </a:cubicBezTo>
                  <a:cubicBezTo>
                    <a:pt x="26" y="28"/>
                    <a:pt x="26" y="28"/>
                    <a:pt x="27" y="27"/>
                  </a:cubicBezTo>
                  <a:cubicBezTo>
                    <a:pt x="29" y="29"/>
                    <a:pt x="29" y="29"/>
                    <a:pt x="29" y="29"/>
                  </a:cubicBezTo>
                  <a:cubicBezTo>
                    <a:pt x="30" y="29"/>
                    <a:pt x="32" y="29"/>
                    <a:pt x="32" y="28"/>
                  </a:cubicBezTo>
                  <a:cubicBezTo>
                    <a:pt x="34" y="25"/>
                    <a:pt x="34" y="25"/>
                    <a:pt x="34" y="25"/>
                  </a:cubicBezTo>
                  <a:cubicBezTo>
                    <a:pt x="34" y="24"/>
                    <a:pt x="34" y="23"/>
                    <a:pt x="33" y="22"/>
                  </a:cubicBezTo>
                  <a:cubicBezTo>
                    <a:pt x="31" y="21"/>
                    <a:pt x="31" y="21"/>
                    <a:pt x="31" y="21"/>
                  </a:cubicBezTo>
                  <a:cubicBezTo>
                    <a:pt x="31" y="20"/>
                    <a:pt x="31" y="19"/>
                    <a:pt x="31" y="18"/>
                  </a:cubicBezTo>
                  <a:cubicBezTo>
                    <a:pt x="34" y="18"/>
                    <a:pt x="34" y="18"/>
                    <a:pt x="34" y="18"/>
                  </a:cubicBezTo>
                  <a:cubicBezTo>
                    <a:pt x="35" y="17"/>
                    <a:pt x="36" y="16"/>
                    <a:pt x="35" y="15"/>
                  </a:cubicBezTo>
                  <a:lnTo>
                    <a:pt x="35" y="12"/>
                  </a:lnTo>
                  <a:close/>
                  <a:moveTo>
                    <a:pt x="19" y="24"/>
                  </a:moveTo>
                  <a:cubicBezTo>
                    <a:pt x="16" y="25"/>
                    <a:pt x="12" y="23"/>
                    <a:pt x="11" y="19"/>
                  </a:cubicBezTo>
                  <a:cubicBezTo>
                    <a:pt x="10" y="16"/>
                    <a:pt x="13" y="12"/>
                    <a:pt x="16" y="11"/>
                  </a:cubicBezTo>
                  <a:cubicBezTo>
                    <a:pt x="20" y="10"/>
                    <a:pt x="23" y="12"/>
                    <a:pt x="24" y="16"/>
                  </a:cubicBezTo>
                  <a:cubicBezTo>
                    <a:pt x="25" y="19"/>
                    <a:pt x="23" y="23"/>
                    <a:pt x="19" y="24"/>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2" name="Freeform 219"/>
            <p:cNvSpPr>
              <a:spLocks noEditPoints="1"/>
            </p:cNvSpPr>
            <p:nvPr/>
          </p:nvSpPr>
          <p:spPr bwMode="auto">
            <a:xfrm>
              <a:off x="638175" y="2308818"/>
              <a:ext cx="100013" cy="100013"/>
            </a:xfrm>
            <a:custGeom>
              <a:avLst/>
              <a:gdLst>
                <a:gd name="T0" fmla="*/ 38 w 39"/>
                <a:gd name="T1" fmla="*/ 13 h 39"/>
                <a:gd name="T2" fmla="*/ 34 w 39"/>
                <a:gd name="T3" fmla="*/ 11 h 39"/>
                <a:gd name="T4" fmla="*/ 32 w 39"/>
                <a:gd name="T5" fmla="*/ 12 h 39"/>
                <a:gd name="T6" fmla="*/ 30 w 39"/>
                <a:gd name="T7" fmla="*/ 10 h 39"/>
                <a:gd name="T8" fmla="*/ 32 w 39"/>
                <a:gd name="T9" fmla="*/ 7 h 39"/>
                <a:gd name="T10" fmla="*/ 31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4 w 39"/>
                <a:gd name="T35" fmla="*/ 8 h 39"/>
                <a:gd name="T36" fmla="*/ 2 w 39"/>
                <a:gd name="T37" fmla="*/ 11 h 39"/>
                <a:gd name="T38" fmla="*/ 3 w 39"/>
                <a:gd name="T39" fmla="*/ 14 h 39"/>
                <a:gd name="T40" fmla="*/ 5 w 39"/>
                <a:gd name="T41" fmla="*/ 15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1 w 39"/>
                <a:gd name="T61" fmla="*/ 37 h 39"/>
                <a:gd name="T62" fmla="*/ 14 w 39"/>
                <a:gd name="T63" fmla="*/ 36 h 39"/>
                <a:gd name="T64" fmla="*/ 16 w 39"/>
                <a:gd name="T65" fmla="*/ 34 h 39"/>
                <a:gd name="T66" fmla="*/ 19 w 39"/>
                <a:gd name="T67" fmla="*/ 34 h 39"/>
                <a:gd name="T68" fmla="*/ 19 w 39"/>
                <a:gd name="T69" fmla="*/ 36 h 39"/>
                <a:gd name="T70" fmla="*/ 23 w 39"/>
                <a:gd name="T71" fmla="*/ 38 h 39"/>
                <a:gd name="T72" fmla="*/ 26 w 39"/>
                <a:gd name="T73" fmla="*/ 38 h 39"/>
                <a:gd name="T74" fmla="*/ 27 w 39"/>
                <a:gd name="T75" fmla="*/ 34 h 39"/>
                <a:gd name="T76" fmla="*/ 27 w 39"/>
                <a:gd name="T77" fmla="*/ 32 h 39"/>
                <a:gd name="T78" fmla="*/ 29 w 39"/>
                <a:gd name="T79" fmla="*/ 30 h 39"/>
                <a:gd name="T80" fmla="*/ 31 w 39"/>
                <a:gd name="T81" fmla="*/ 31 h 39"/>
                <a:gd name="T82" fmla="*/ 35 w 39"/>
                <a:gd name="T83" fmla="*/ 30 h 39"/>
                <a:gd name="T84" fmla="*/ 37 w 39"/>
                <a:gd name="T85" fmla="*/ 28 h 39"/>
                <a:gd name="T86" fmla="*/ 36 w 39"/>
                <a:gd name="T87" fmla="*/ 24 h 39"/>
                <a:gd name="T88" fmla="*/ 33 w 39"/>
                <a:gd name="T89" fmla="*/ 23 h 39"/>
                <a:gd name="T90" fmla="*/ 34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2" y="12"/>
                    <a:pt x="32" y="12"/>
                    <a:pt x="32" y="12"/>
                  </a:cubicBezTo>
                  <a:cubicBezTo>
                    <a:pt x="31" y="11"/>
                    <a:pt x="31" y="10"/>
                    <a:pt x="30" y="10"/>
                  </a:cubicBezTo>
                  <a:cubicBezTo>
                    <a:pt x="32" y="7"/>
                    <a:pt x="32" y="7"/>
                    <a:pt x="32" y="7"/>
                  </a:cubicBezTo>
                  <a:cubicBezTo>
                    <a:pt x="32" y="6"/>
                    <a:pt x="32" y="4"/>
                    <a:pt x="31" y="3"/>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8"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4" y="8"/>
                  </a:cubicBezTo>
                  <a:cubicBezTo>
                    <a:pt x="2" y="11"/>
                    <a:pt x="2" y="11"/>
                    <a:pt x="2" y="11"/>
                  </a:cubicBezTo>
                  <a:cubicBezTo>
                    <a:pt x="1" y="12"/>
                    <a:pt x="2" y="14"/>
                    <a:pt x="3" y="14"/>
                  </a:cubicBezTo>
                  <a:cubicBezTo>
                    <a:pt x="5" y="15"/>
                    <a:pt x="5" y="15"/>
                    <a:pt x="5" y="15"/>
                  </a:cubicBezTo>
                  <a:cubicBezTo>
                    <a:pt x="5" y="16"/>
                    <a:pt x="4" y="18"/>
                    <a:pt x="4" y="19"/>
                  </a:cubicBezTo>
                  <a:cubicBezTo>
                    <a:pt x="2" y="19"/>
                    <a:pt x="2" y="19"/>
                    <a:pt x="2" y="19"/>
                  </a:cubicBezTo>
                  <a:cubicBezTo>
                    <a:pt x="1" y="19"/>
                    <a:pt x="0" y="21"/>
                    <a:pt x="0" y="22"/>
                  </a:cubicBezTo>
                  <a:cubicBezTo>
                    <a:pt x="1" y="25"/>
                    <a:pt x="1" y="25"/>
                    <a:pt x="1" y="25"/>
                  </a:cubicBezTo>
                  <a:cubicBezTo>
                    <a:pt x="1" y="27"/>
                    <a:pt x="3" y="28"/>
                    <a:pt x="4" y="27"/>
                  </a:cubicBezTo>
                  <a:cubicBezTo>
                    <a:pt x="6" y="27"/>
                    <a:pt x="6" y="27"/>
                    <a:pt x="6" y="27"/>
                  </a:cubicBezTo>
                  <a:cubicBezTo>
                    <a:pt x="7" y="28"/>
                    <a:pt x="8" y="29"/>
                    <a:pt x="8" y="29"/>
                  </a:cubicBezTo>
                  <a:cubicBezTo>
                    <a:pt x="7" y="31"/>
                    <a:pt x="7" y="31"/>
                    <a:pt x="7" y="31"/>
                  </a:cubicBezTo>
                  <a:cubicBezTo>
                    <a:pt x="6" y="33"/>
                    <a:pt x="7" y="34"/>
                    <a:pt x="8" y="35"/>
                  </a:cubicBezTo>
                  <a:cubicBezTo>
                    <a:pt x="11" y="37"/>
                    <a:pt x="11" y="37"/>
                    <a:pt x="11" y="37"/>
                  </a:cubicBezTo>
                  <a:cubicBezTo>
                    <a:pt x="12" y="37"/>
                    <a:pt x="14" y="37"/>
                    <a:pt x="14" y="36"/>
                  </a:cubicBezTo>
                  <a:cubicBezTo>
                    <a:pt x="16" y="34"/>
                    <a:pt x="16" y="34"/>
                    <a:pt x="16" y="34"/>
                  </a:cubicBezTo>
                  <a:cubicBezTo>
                    <a:pt x="17" y="34"/>
                    <a:pt x="18" y="34"/>
                    <a:pt x="19" y="34"/>
                  </a:cubicBezTo>
                  <a:cubicBezTo>
                    <a:pt x="19" y="36"/>
                    <a:pt x="19" y="36"/>
                    <a:pt x="19" y="36"/>
                  </a:cubicBezTo>
                  <a:cubicBezTo>
                    <a:pt x="20" y="38"/>
                    <a:pt x="21" y="39"/>
                    <a:pt x="23" y="38"/>
                  </a:cubicBezTo>
                  <a:cubicBezTo>
                    <a:pt x="26" y="38"/>
                    <a:pt x="26" y="38"/>
                    <a:pt x="26" y="38"/>
                  </a:cubicBezTo>
                  <a:cubicBezTo>
                    <a:pt x="27" y="37"/>
                    <a:pt x="28" y="36"/>
                    <a:pt x="27" y="34"/>
                  </a:cubicBezTo>
                  <a:cubicBezTo>
                    <a:pt x="27" y="32"/>
                    <a:pt x="27" y="32"/>
                    <a:pt x="27" y="32"/>
                  </a:cubicBezTo>
                  <a:cubicBezTo>
                    <a:pt x="28" y="31"/>
                    <a:pt x="28" y="31"/>
                    <a:pt x="29" y="30"/>
                  </a:cubicBezTo>
                  <a:cubicBezTo>
                    <a:pt x="31" y="31"/>
                    <a:pt x="31" y="31"/>
                    <a:pt x="31" y="31"/>
                  </a:cubicBezTo>
                  <a:cubicBezTo>
                    <a:pt x="33" y="32"/>
                    <a:pt x="34" y="32"/>
                    <a:pt x="35" y="30"/>
                  </a:cubicBezTo>
                  <a:cubicBezTo>
                    <a:pt x="37" y="28"/>
                    <a:pt x="37" y="28"/>
                    <a:pt x="37" y="28"/>
                  </a:cubicBezTo>
                  <a:cubicBezTo>
                    <a:pt x="37" y="27"/>
                    <a:pt x="37" y="25"/>
                    <a:pt x="36" y="24"/>
                  </a:cubicBezTo>
                  <a:cubicBezTo>
                    <a:pt x="33" y="23"/>
                    <a:pt x="33" y="23"/>
                    <a:pt x="33" y="23"/>
                  </a:cubicBezTo>
                  <a:cubicBezTo>
                    <a:pt x="34" y="22"/>
                    <a:pt x="34" y="21"/>
                    <a:pt x="34" y="20"/>
                  </a:cubicBezTo>
                  <a:cubicBezTo>
                    <a:pt x="36" y="19"/>
                    <a:pt x="36" y="19"/>
                    <a:pt x="36" y="19"/>
                  </a:cubicBezTo>
                  <a:cubicBezTo>
                    <a:pt x="38" y="19"/>
                    <a:pt x="39" y="17"/>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3" name="Freeform 220"/>
            <p:cNvSpPr>
              <a:spLocks noEditPoints="1"/>
            </p:cNvSpPr>
            <p:nvPr/>
          </p:nvSpPr>
          <p:spPr bwMode="auto">
            <a:xfrm>
              <a:off x="1909762" y="2164753"/>
              <a:ext cx="100013" cy="100013"/>
            </a:xfrm>
            <a:custGeom>
              <a:avLst/>
              <a:gdLst>
                <a:gd name="T0" fmla="*/ 38 w 39"/>
                <a:gd name="T1" fmla="*/ 14 h 39"/>
                <a:gd name="T2" fmla="*/ 35 w 39"/>
                <a:gd name="T3" fmla="*/ 12 h 39"/>
                <a:gd name="T4" fmla="*/ 32 w 39"/>
                <a:gd name="T5" fmla="*/ 12 h 39"/>
                <a:gd name="T6" fmla="*/ 30 w 39"/>
                <a:gd name="T7" fmla="*/ 10 h 39"/>
                <a:gd name="T8" fmla="*/ 32 w 39"/>
                <a:gd name="T9" fmla="*/ 8 h 39"/>
                <a:gd name="T10" fmla="*/ 31 w 39"/>
                <a:gd name="T11" fmla="*/ 4 h 39"/>
                <a:gd name="T12" fmla="*/ 28 w 39"/>
                <a:gd name="T13" fmla="*/ 2 h 39"/>
                <a:gd name="T14" fmla="*/ 24 w 39"/>
                <a:gd name="T15" fmla="*/ 3 h 39"/>
                <a:gd name="T16" fmla="*/ 23 w 39"/>
                <a:gd name="T17" fmla="*/ 6 h 39"/>
                <a:gd name="T18" fmla="*/ 20 w 39"/>
                <a:gd name="T19" fmla="*/ 5 h 39"/>
                <a:gd name="T20" fmla="*/ 20 w 39"/>
                <a:gd name="T21" fmla="*/ 3 h 39"/>
                <a:gd name="T22" fmla="*/ 16 w 39"/>
                <a:gd name="T23" fmla="*/ 1 h 39"/>
                <a:gd name="T24" fmla="*/ 13 w 39"/>
                <a:gd name="T25" fmla="*/ 1 h 39"/>
                <a:gd name="T26" fmla="*/ 11 w 39"/>
                <a:gd name="T27" fmla="*/ 5 h 39"/>
                <a:gd name="T28" fmla="*/ 12 w 39"/>
                <a:gd name="T29" fmla="*/ 7 h 39"/>
                <a:gd name="T30" fmla="*/ 10 w 39"/>
                <a:gd name="T31" fmla="*/ 9 h 39"/>
                <a:gd name="T32" fmla="*/ 7 w 39"/>
                <a:gd name="T33" fmla="*/ 8 h 39"/>
                <a:gd name="T34" fmla="*/ 4 w 39"/>
                <a:gd name="T35" fmla="*/ 9 h 39"/>
                <a:gd name="T36" fmla="*/ 2 w 39"/>
                <a:gd name="T37" fmla="*/ 11 h 39"/>
                <a:gd name="T38" fmla="*/ 3 w 39"/>
                <a:gd name="T39" fmla="*/ 15 h 39"/>
                <a:gd name="T40" fmla="*/ 5 w 39"/>
                <a:gd name="T41" fmla="*/ 16 h 39"/>
                <a:gd name="T42" fmla="*/ 5 w 39"/>
                <a:gd name="T43" fmla="*/ 19 h 39"/>
                <a:gd name="T44" fmla="*/ 2 w 39"/>
                <a:gd name="T45" fmla="*/ 20 h 39"/>
                <a:gd name="T46" fmla="*/ 0 w 39"/>
                <a:gd name="T47" fmla="*/ 23 h 39"/>
                <a:gd name="T48" fmla="*/ 1 w 39"/>
                <a:gd name="T49" fmla="*/ 26 h 39"/>
                <a:gd name="T50" fmla="*/ 4 w 39"/>
                <a:gd name="T51" fmla="*/ 28 h 39"/>
                <a:gd name="T52" fmla="*/ 7 w 39"/>
                <a:gd name="T53" fmla="*/ 27 h 39"/>
                <a:gd name="T54" fmla="*/ 9 w 39"/>
                <a:gd name="T55" fmla="*/ 30 h 39"/>
                <a:gd name="T56" fmla="*/ 7 w 39"/>
                <a:gd name="T57" fmla="*/ 32 h 39"/>
                <a:gd name="T58" fmla="*/ 8 w 39"/>
                <a:gd name="T59" fmla="*/ 36 h 39"/>
                <a:gd name="T60" fmla="*/ 11 w 39"/>
                <a:gd name="T61" fmla="*/ 37 h 39"/>
                <a:gd name="T62" fmla="*/ 15 w 39"/>
                <a:gd name="T63" fmla="*/ 36 h 39"/>
                <a:gd name="T64" fmla="*/ 16 w 39"/>
                <a:gd name="T65" fmla="*/ 34 h 39"/>
                <a:gd name="T66" fmla="*/ 19 w 39"/>
                <a:gd name="T67" fmla="*/ 35 h 39"/>
                <a:gd name="T68" fmla="*/ 19 w 39"/>
                <a:gd name="T69" fmla="*/ 37 h 39"/>
                <a:gd name="T70" fmla="*/ 23 w 39"/>
                <a:gd name="T71" fmla="*/ 39 h 39"/>
                <a:gd name="T72" fmla="*/ 26 w 39"/>
                <a:gd name="T73" fmla="*/ 38 h 39"/>
                <a:gd name="T74" fmla="*/ 28 w 39"/>
                <a:gd name="T75" fmla="*/ 35 h 39"/>
                <a:gd name="T76" fmla="*/ 27 w 39"/>
                <a:gd name="T77" fmla="*/ 32 h 39"/>
                <a:gd name="T78" fmla="*/ 29 w 39"/>
                <a:gd name="T79" fmla="*/ 31 h 39"/>
                <a:gd name="T80" fmla="*/ 32 w 39"/>
                <a:gd name="T81" fmla="*/ 32 h 39"/>
                <a:gd name="T82" fmla="*/ 35 w 39"/>
                <a:gd name="T83" fmla="*/ 31 h 39"/>
                <a:gd name="T84" fmla="*/ 37 w 39"/>
                <a:gd name="T85" fmla="*/ 28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2 w 39"/>
                <a:gd name="T101" fmla="*/ 22 h 39"/>
                <a:gd name="T102" fmla="*/ 17 w 39"/>
                <a:gd name="T103" fmla="*/ 13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2"/>
                    <a:pt x="32" y="12"/>
                    <a:pt x="32" y="12"/>
                  </a:cubicBezTo>
                  <a:cubicBezTo>
                    <a:pt x="31" y="12"/>
                    <a:pt x="31" y="11"/>
                    <a:pt x="30" y="10"/>
                  </a:cubicBezTo>
                  <a:cubicBezTo>
                    <a:pt x="32" y="8"/>
                    <a:pt x="32" y="8"/>
                    <a:pt x="32" y="8"/>
                  </a:cubicBezTo>
                  <a:cubicBezTo>
                    <a:pt x="33" y="6"/>
                    <a:pt x="32" y="5"/>
                    <a:pt x="31" y="4"/>
                  </a:cubicBezTo>
                  <a:cubicBezTo>
                    <a:pt x="28" y="2"/>
                    <a:pt x="28" y="2"/>
                    <a:pt x="28" y="2"/>
                  </a:cubicBezTo>
                  <a:cubicBezTo>
                    <a:pt x="27" y="2"/>
                    <a:pt x="25" y="2"/>
                    <a:pt x="24" y="3"/>
                  </a:cubicBezTo>
                  <a:cubicBezTo>
                    <a:pt x="23" y="6"/>
                    <a:pt x="23" y="6"/>
                    <a:pt x="23" y="6"/>
                  </a:cubicBezTo>
                  <a:cubicBezTo>
                    <a:pt x="22" y="5"/>
                    <a:pt x="21" y="5"/>
                    <a:pt x="20" y="5"/>
                  </a:cubicBezTo>
                  <a:cubicBezTo>
                    <a:pt x="20" y="3"/>
                    <a:pt x="20" y="3"/>
                    <a:pt x="20" y="3"/>
                  </a:cubicBezTo>
                  <a:cubicBezTo>
                    <a:pt x="19" y="1"/>
                    <a:pt x="18" y="0"/>
                    <a:pt x="16" y="1"/>
                  </a:cubicBezTo>
                  <a:cubicBezTo>
                    <a:pt x="13" y="1"/>
                    <a:pt x="13" y="1"/>
                    <a:pt x="13" y="1"/>
                  </a:cubicBezTo>
                  <a:cubicBezTo>
                    <a:pt x="12" y="2"/>
                    <a:pt x="11" y="3"/>
                    <a:pt x="11" y="5"/>
                  </a:cubicBezTo>
                  <a:cubicBezTo>
                    <a:pt x="12" y="7"/>
                    <a:pt x="12" y="7"/>
                    <a:pt x="12" y="7"/>
                  </a:cubicBezTo>
                  <a:cubicBezTo>
                    <a:pt x="11" y="8"/>
                    <a:pt x="10" y="8"/>
                    <a:pt x="10" y="9"/>
                  </a:cubicBezTo>
                  <a:cubicBezTo>
                    <a:pt x="7" y="8"/>
                    <a:pt x="7" y="8"/>
                    <a:pt x="7" y="8"/>
                  </a:cubicBezTo>
                  <a:cubicBezTo>
                    <a:pt x="6" y="7"/>
                    <a:pt x="5" y="7"/>
                    <a:pt x="4" y="9"/>
                  </a:cubicBezTo>
                  <a:cubicBezTo>
                    <a:pt x="2" y="11"/>
                    <a:pt x="2" y="11"/>
                    <a:pt x="2" y="11"/>
                  </a:cubicBezTo>
                  <a:cubicBezTo>
                    <a:pt x="1" y="12"/>
                    <a:pt x="2" y="14"/>
                    <a:pt x="3" y="15"/>
                  </a:cubicBezTo>
                  <a:cubicBezTo>
                    <a:pt x="5" y="16"/>
                    <a:pt x="5" y="16"/>
                    <a:pt x="5" y="16"/>
                  </a:cubicBezTo>
                  <a:cubicBezTo>
                    <a:pt x="5" y="17"/>
                    <a:pt x="5" y="18"/>
                    <a:pt x="5" y="19"/>
                  </a:cubicBezTo>
                  <a:cubicBezTo>
                    <a:pt x="2" y="20"/>
                    <a:pt x="2" y="20"/>
                    <a:pt x="2" y="20"/>
                  </a:cubicBezTo>
                  <a:cubicBezTo>
                    <a:pt x="1" y="20"/>
                    <a:pt x="0" y="22"/>
                    <a:pt x="0" y="23"/>
                  </a:cubicBezTo>
                  <a:cubicBezTo>
                    <a:pt x="1" y="26"/>
                    <a:pt x="1" y="26"/>
                    <a:pt x="1" y="26"/>
                  </a:cubicBezTo>
                  <a:cubicBezTo>
                    <a:pt x="2" y="27"/>
                    <a:pt x="3" y="28"/>
                    <a:pt x="4" y="28"/>
                  </a:cubicBezTo>
                  <a:cubicBezTo>
                    <a:pt x="7" y="27"/>
                    <a:pt x="7" y="27"/>
                    <a:pt x="7" y="27"/>
                  </a:cubicBezTo>
                  <a:cubicBezTo>
                    <a:pt x="7" y="28"/>
                    <a:pt x="8" y="29"/>
                    <a:pt x="9" y="30"/>
                  </a:cubicBezTo>
                  <a:cubicBezTo>
                    <a:pt x="7" y="32"/>
                    <a:pt x="7" y="32"/>
                    <a:pt x="7" y="32"/>
                  </a:cubicBezTo>
                  <a:cubicBezTo>
                    <a:pt x="7" y="33"/>
                    <a:pt x="7" y="35"/>
                    <a:pt x="8" y="36"/>
                  </a:cubicBezTo>
                  <a:cubicBezTo>
                    <a:pt x="11" y="37"/>
                    <a:pt x="11" y="37"/>
                    <a:pt x="11" y="37"/>
                  </a:cubicBezTo>
                  <a:cubicBezTo>
                    <a:pt x="12" y="38"/>
                    <a:pt x="14" y="38"/>
                    <a:pt x="15" y="36"/>
                  </a:cubicBezTo>
                  <a:cubicBezTo>
                    <a:pt x="16" y="34"/>
                    <a:pt x="16" y="34"/>
                    <a:pt x="16" y="34"/>
                  </a:cubicBezTo>
                  <a:cubicBezTo>
                    <a:pt x="17" y="34"/>
                    <a:pt x="18" y="35"/>
                    <a:pt x="19" y="35"/>
                  </a:cubicBezTo>
                  <a:cubicBezTo>
                    <a:pt x="19" y="37"/>
                    <a:pt x="19" y="37"/>
                    <a:pt x="19" y="37"/>
                  </a:cubicBezTo>
                  <a:cubicBezTo>
                    <a:pt x="20" y="38"/>
                    <a:pt x="21" y="39"/>
                    <a:pt x="23" y="39"/>
                  </a:cubicBezTo>
                  <a:cubicBezTo>
                    <a:pt x="26" y="38"/>
                    <a:pt x="26" y="38"/>
                    <a:pt x="26" y="38"/>
                  </a:cubicBezTo>
                  <a:cubicBezTo>
                    <a:pt x="27" y="38"/>
                    <a:pt x="28" y="36"/>
                    <a:pt x="28" y="35"/>
                  </a:cubicBezTo>
                  <a:cubicBezTo>
                    <a:pt x="27" y="32"/>
                    <a:pt x="27" y="32"/>
                    <a:pt x="27" y="32"/>
                  </a:cubicBezTo>
                  <a:cubicBezTo>
                    <a:pt x="28" y="32"/>
                    <a:pt x="29" y="31"/>
                    <a:pt x="29" y="31"/>
                  </a:cubicBezTo>
                  <a:cubicBezTo>
                    <a:pt x="32" y="32"/>
                    <a:pt x="32" y="32"/>
                    <a:pt x="32" y="32"/>
                  </a:cubicBezTo>
                  <a:cubicBezTo>
                    <a:pt x="33" y="33"/>
                    <a:pt x="35" y="32"/>
                    <a:pt x="35" y="31"/>
                  </a:cubicBezTo>
                  <a:cubicBezTo>
                    <a:pt x="37" y="28"/>
                    <a:pt x="37" y="28"/>
                    <a:pt x="37" y="28"/>
                  </a:cubicBezTo>
                  <a:cubicBezTo>
                    <a:pt x="38" y="27"/>
                    <a:pt x="37" y="26"/>
                    <a:pt x="36" y="25"/>
                  </a:cubicBezTo>
                  <a:cubicBezTo>
                    <a:pt x="34" y="23"/>
                    <a:pt x="34" y="23"/>
                    <a:pt x="34" y="23"/>
                  </a:cubicBezTo>
                  <a:cubicBezTo>
                    <a:pt x="34" y="22"/>
                    <a:pt x="34" y="22"/>
                    <a:pt x="34" y="21"/>
                  </a:cubicBezTo>
                  <a:cubicBezTo>
                    <a:pt x="37" y="20"/>
                    <a:pt x="37" y="20"/>
                    <a:pt x="37" y="20"/>
                  </a:cubicBezTo>
                  <a:cubicBezTo>
                    <a:pt x="38" y="20"/>
                    <a:pt x="39" y="18"/>
                    <a:pt x="39" y="17"/>
                  </a:cubicBezTo>
                  <a:lnTo>
                    <a:pt x="38" y="14"/>
                  </a:lnTo>
                  <a:close/>
                  <a:moveTo>
                    <a:pt x="21" y="27"/>
                  </a:moveTo>
                  <a:cubicBezTo>
                    <a:pt x="17" y="28"/>
                    <a:pt x="13" y="26"/>
                    <a:pt x="12" y="22"/>
                  </a:cubicBezTo>
                  <a:cubicBezTo>
                    <a:pt x="11" y="18"/>
                    <a:pt x="14" y="14"/>
                    <a:pt x="17" y="13"/>
                  </a:cubicBezTo>
                  <a:cubicBezTo>
                    <a:pt x="21" y="12"/>
                    <a:pt x="25" y="14"/>
                    <a:pt x="26" y="18"/>
                  </a:cubicBezTo>
                  <a:cubicBezTo>
                    <a:pt x="27"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4" name="Freeform 221"/>
            <p:cNvSpPr>
              <a:spLocks noEditPoints="1"/>
            </p:cNvSpPr>
            <p:nvPr/>
          </p:nvSpPr>
          <p:spPr bwMode="auto">
            <a:xfrm>
              <a:off x="2357437" y="1907578"/>
              <a:ext cx="100013" cy="100013"/>
            </a:xfrm>
            <a:custGeom>
              <a:avLst/>
              <a:gdLst>
                <a:gd name="T0" fmla="*/ 38 w 39"/>
                <a:gd name="T1" fmla="*/ 13 h 39"/>
                <a:gd name="T2" fmla="*/ 35 w 39"/>
                <a:gd name="T3" fmla="*/ 11 h 39"/>
                <a:gd name="T4" fmla="*/ 32 w 39"/>
                <a:gd name="T5" fmla="*/ 12 h 39"/>
                <a:gd name="T6" fmla="*/ 31 w 39"/>
                <a:gd name="T7" fmla="*/ 10 h 39"/>
                <a:gd name="T8" fmla="*/ 32 w 39"/>
                <a:gd name="T9" fmla="*/ 7 h 39"/>
                <a:gd name="T10" fmla="*/ 31 w 39"/>
                <a:gd name="T11" fmla="*/ 4 h 39"/>
                <a:gd name="T12" fmla="*/ 28 w 39"/>
                <a:gd name="T13" fmla="*/ 2 h 39"/>
                <a:gd name="T14" fmla="*/ 25 w 39"/>
                <a:gd name="T15" fmla="*/ 3 h 39"/>
                <a:gd name="T16" fmla="*/ 23 w 39"/>
                <a:gd name="T17" fmla="*/ 5 h 39"/>
                <a:gd name="T18" fmla="*/ 21 w 39"/>
                <a:gd name="T19" fmla="*/ 5 h 39"/>
                <a:gd name="T20" fmla="*/ 20 w 39"/>
                <a:gd name="T21" fmla="*/ 2 h 39"/>
                <a:gd name="T22" fmla="*/ 17 w 39"/>
                <a:gd name="T23" fmla="*/ 0 h 39"/>
                <a:gd name="T24" fmla="*/ 14 w 39"/>
                <a:gd name="T25" fmla="*/ 1 h 39"/>
                <a:gd name="T26" fmla="*/ 12 w 39"/>
                <a:gd name="T27" fmla="*/ 4 h 39"/>
                <a:gd name="T28" fmla="*/ 12 w 39"/>
                <a:gd name="T29" fmla="*/ 7 h 39"/>
                <a:gd name="T30" fmla="*/ 10 w 39"/>
                <a:gd name="T31" fmla="*/ 9 h 39"/>
                <a:gd name="T32" fmla="*/ 8 w 39"/>
                <a:gd name="T33" fmla="*/ 7 h 39"/>
                <a:gd name="T34" fmla="*/ 4 w 39"/>
                <a:gd name="T35" fmla="*/ 8 h 39"/>
                <a:gd name="T36" fmla="*/ 2 w 39"/>
                <a:gd name="T37" fmla="*/ 11 h 39"/>
                <a:gd name="T38" fmla="*/ 3 w 39"/>
                <a:gd name="T39" fmla="*/ 15 h 39"/>
                <a:gd name="T40" fmla="*/ 5 w 39"/>
                <a:gd name="T41" fmla="*/ 16 h 39"/>
                <a:gd name="T42" fmla="*/ 5 w 39"/>
                <a:gd name="T43" fmla="*/ 19 h 39"/>
                <a:gd name="T44" fmla="*/ 3 w 39"/>
                <a:gd name="T45" fmla="*/ 19 h 39"/>
                <a:gd name="T46" fmla="*/ 1 w 39"/>
                <a:gd name="T47" fmla="*/ 23 h 39"/>
                <a:gd name="T48" fmla="*/ 1 w 39"/>
                <a:gd name="T49" fmla="*/ 26 h 39"/>
                <a:gd name="T50" fmla="*/ 5 w 39"/>
                <a:gd name="T51" fmla="*/ 28 h 39"/>
                <a:gd name="T52" fmla="*/ 7 w 39"/>
                <a:gd name="T53" fmla="*/ 27 h 39"/>
                <a:gd name="T54" fmla="*/ 9 w 39"/>
                <a:gd name="T55" fmla="*/ 30 h 39"/>
                <a:gd name="T56" fmla="*/ 8 w 39"/>
                <a:gd name="T57" fmla="*/ 32 h 39"/>
                <a:gd name="T58" fmla="*/ 9 w 39"/>
                <a:gd name="T59" fmla="*/ 35 h 39"/>
                <a:gd name="T60" fmla="*/ 11 w 39"/>
                <a:gd name="T61" fmla="*/ 37 h 39"/>
                <a:gd name="T62" fmla="*/ 15 w 39"/>
                <a:gd name="T63" fmla="*/ 36 h 39"/>
                <a:gd name="T64" fmla="*/ 16 w 39"/>
                <a:gd name="T65" fmla="*/ 34 h 39"/>
                <a:gd name="T66" fmla="*/ 19 w 39"/>
                <a:gd name="T67" fmla="*/ 34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0 h 39"/>
                <a:gd name="T80" fmla="*/ 32 w 39"/>
                <a:gd name="T81" fmla="*/ 32 h 39"/>
                <a:gd name="T82" fmla="*/ 36 w 39"/>
                <a:gd name="T83" fmla="*/ 31 h 39"/>
                <a:gd name="T84" fmla="*/ 37 w 39"/>
                <a:gd name="T85" fmla="*/ 28 h 39"/>
                <a:gd name="T86" fmla="*/ 36 w 39"/>
                <a:gd name="T87" fmla="*/ 24 h 39"/>
                <a:gd name="T88" fmla="*/ 34 w 39"/>
                <a:gd name="T89" fmla="*/ 23 h 39"/>
                <a:gd name="T90" fmla="*/ 34 w 39"/>
                <a:gd name="T91" fmla="*/ 20 h 39"/>
                <a:gd name="T92" fmla="*/ 37 w 39"/>
                <a:gd name="T93" fmla="*/ 20 h 39"/>
                <a:gd name="T94" fmla="*/ 39 w 39"/>
                <a:gd name="T95" fmla="*/ 16 h 39"/>
                <a:gd name="T96" fmla="*/ 38 w 39"/>
                <a:gd name="T97" fmla="*/ 13 h 39"/>
                <a:gd name="T98" fmla="*/ 21 w 39"/>
                <a:gd name="T99" fmla="*/ 27 h 39"/>
                <a:gd name="T100" fmla="*/ 12 w 39"/>
                <a:gd name="T101" fmla="*/ 21 h 39"/>
                <a:gd name="T102" fmla="*/ 18 w 39"/>
                <a:gd name="T103" fmla="*/ 12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8" y="12"/>
                    <a:pt x="36" y="11"/>
                    <a:pt x="35" y="11"/>
                  </a:cubicBezTo>
                  <a:cubicBezTo>
                    <a:pt x="32" y="12"/>
                    <a:pt x="32" y="12"/>
                    <a:pt x="32" y="12"/>
                  </a:cubicBezTo>
                  <a:cubicBezTo>
                    <a:pt x="32" y="11"/>
                    <a:pt x="31" y="11"/>
                    <a:pt x="31" y="10"/>
                  </a:cubicBezTo>
                  <a:cubicBezTo>
                    <a:pt x="32" y="7"/>
                    <a:pt x="32" y="7"/>
                    <a:pt x="32" y="7"/>
                  </a:cubicBezTo>
                  <a:cubicBezTo>
                    <a:pt x="33" y="6"/>
                    <a:pt x="32" y="5"/>
                    <a:pt x="31" y="4"/>
                  </a:cubicBezTo>
                  <a:cubicBezTo>
                    <a:pt x="28" y="2"/>
                    <a:pt x="28" y="2"/>
                    <a:pt x="28" y="2"/>
                  </a:cubicBezTo>
                  <a:cubicBezTo>
                    <a:pt x="27" y="1"/>
                    <a:pt x="25" y="2"/>
                    <a:pt x="25" y="3"/>
                  </a:cubicBezTo>
                  <a:cubicBezTo>
                    <a:pt x="23" y="5"/>
                    <a:pt x="23" y="5"/>
                    <a:pt x="23" y="5"/>
                  </a:cubicBezTo>
                  <a:cubicBezTo>
                    <a:pt x="22" y="5"/>
                    <a:pt x="21" y="5"/>
                    <a:pt x="21" y="5"/>
                  </a:cubicBezTo>
                  <a:cubicBezTo>
                    <a:pt x="20" y="2"/>
                    <a:pt x="20" y="2"/>
                    <a:pt x="20" y="2"/>
                  </a:cubicBezTo>
                  <a:cubicBezTo>
                    <a:pt x="20" y="1"/>
                    <a:pt x="18" y="0"/>
                    <a:pt x="17" y="0"/>
                  </a:cubicBezTo>
                  <a:cubicBezTo>
                    <a:pt x="14" y="1"/>
                    <a:pt x="14" y="1"/>
                    <a:pt x="14" y="1"/>
                  </a:cubicBezTo>
                  <a:cubicBezTo>
                    <a:pt x="12" y="1"/>
                    <a:pt x="11" y="3"/>
                    <a:pt x="12" y="4"/>
                  </a:cubicBezTo>
                  <a:cubicBezTo>
                    <a:pt x="12" y="7"/>
                    <a:pt x="12" y="7"/>
                    <a:pt x="12" y="7"/>
                  </a:cubicBezTo>
                  <a:cubicBezTo>
                    <a:pt x="11" y="7"/>
                    <a:pt x="11" y="8"/>
                    <a:pt x="10" y="9"/>
                  </a:cubicBezTo>
                  <a:cubicBezTo>
                    <a:pt x="8" y="7"/>
                    <a:pt x="8" y="7"/>
                    <a:pt x="8" y="7"/>
                  </a:cubicBezTo>
                  <a:cubicBezTo>
                    <a:pt x="6" y="7"/>
                    <a:pt x="5" y="7"/>
                    <a:pt x="4" y="8"/>
                  </a:cubicBezTo>
                  <a:cubicBezTo>
                    <a:pt x="2" y="11"/>
                    <a:pt x="2" y="11"/>
                    <a:pt x="2" y="11"/>
                  </a:cubicBezTo>
                  <a:cubicBezTo>
                    <a:pt x="2" y="12"/>
                    <a:pt x="2" y="14"/>
                    <a:pt x="3" y="15"/>
                  </a:cubicBezTo>
                  <a:cubicBezTo>
                    <a:pt x="5" y="16"/>
                    <a:pt x="5" y="16"/>
                    <a:pt x="5" y="16"/>
                  </a:cubicBezTo>
                  <a:cubicBezTo>
                    <a:pt x="5" y="17"/>
                    <a:pt x="5" y="18"/>
                    <a:pt x="5" y="19"/>
                  </a:cubicBezTo>
                  <a:cubicBezTo>
                    <a:pt x="3" y="19"/>
                    <a:pt x="3" y="19"/>
                    <a:pt x="3" y="19"/>
                  </a:cubicBezTo>
                  <a:cubicBezTo>
                    <a:pt x="1" y="20"/>
                    <a:pt x="0" y="21"/>
                    <a:pt x="1" y="23"/>
                  </a:cubicBezTo>
                  <a:cubicBezTo>
                    <a:pt x="1" y="26"/>
                    <a:pt x="1" y="26"/>
                    <a:pt x="1" y="26"/>
                  </a:cubicBezTo>
                  <a:cubicBezTo>
                    <a:pt x="2" y="27"/>
                    <a:pt x="3" y="28"/>
                    <a:pt x="5" y="28"/>
                  </a:cubicBezTo>
                  <a:cubicBezTo>
                    <a:pt x="7" y="27"/>
                    <a:pt x="7" y="27"/>
                    <a:pt x="7" y="27"/>
                  </a:cubicBezTo>
                  <a:cubicBezTo>
                    <a:pt x="7" y="28"/>
                    <a:pt x="8" y="29"/>
                    <a:pt x="9" y="30"/>
                  </a:cubicBezTo>
                  <a:cubicBezTo>
                    <a:pt x="8" y="32"/>
                    <a:pt x="8" y="32"/>
                    <a:pt x="8" y="32"/>
                  </a:cubicBezTo>
                  <a:cubicBezTo>
                    <a:pt x="7" y="33"/>
                    <a:pt x="7" y="35"/>
                    <a:pt x="9" y="35"/>
                  </a:cubicBezTo>
                  <a:cubicBezTo>
                    <a:pt x="11" y="37"/>
                    <a:pt x="11" y="37"/>
                    <a:pt x="11" y="37"/>
                  </a:cubicBezTo>
                  <a:cubicBezTo>
                    <a:pt x="12" y="38"/>
                    <a:pt x="14" y="37"/>
                    <a:pt x="15" y="36"/>
                  </a:cubicBezTo>
                  <a:cubicBezTo>
                    <a:pt x="16" y="34"/>
                    <a:pt x="16" y="34"/>
                    <a:pt x="16" y="34"/>
                  </a:cubicBezTo>
                  <a:cubicBezTo>
                    <a:pt x="17" y="34"/>
                    <a:pt x="18" y="34"/>
                    <a:pt x="19" y="34"/>
                  </a:cubicBezTo>
                  <a:cubicBezTo>
                    <a:pt x="20" y="37"/>
                    <a:pt x="20" y="37"/>
                    <a:pt x="20" y="37"/>
                  </a:cubicBezTo>
                  <a:cubicBezTo>
                    <a:pt x="20" y="38"/>
                    <a:pt x="22" y="39"/>
                    <a:pt x="23" y="39"/>
                  </a:cubicBezTo>
                  <a:cubicBezTo>
                    <a:pt x="26" y="38"/>
                    <a:pt x="26" y="38"/>
                    <a:pt x="26" y="38"/>
                  </a:cubicBezTo>
                  <a:cubicBezTo>
                    <a:pt x="27" y="38"/>
                    <a:pt x="28" y="36"/>
                    <a:pt x="28" y="35"/>
                  </a:cubicBezTo>
                  <a:cubicBezTo>
                    <a:pt x="27" y="32"/>
                    <a:pt x="27" y="32"/>
                    <a:pt x="27" y="32"/>
                  </a:cubicBezTo>
                  <a:cubicBezTo>
                    <a:pt x="28" y="32"/>
                    <a:pt x="29" y="31"/>
                    <a:pt x="30" y="30"/>
                  </a:cubicBezTo>
                  <a:cubicBezTo>
                    <a:pt x="32" y="32"/>
                    <a:pt x="32" y="32"/>
                    <a:pt x="32" y="32"/>
                  </a:cubicBezTo>
                  <a:cubicBezTo>
                    <a:pt x="33" y="32"/>
                    <a:pt x="35" y="32"/>
                    <a:pt x="36" y="31"/>
                  </a:cubicBezTo>
                  <a:cubicBezTo>
                    <a:pt x="37" y="28"/>
                    <a:pt x="37" y="28"/>
                    <a:pt x="37" y="28"/>
                  </a:cubicBezTo>
                  <a:cubicBezTo>
                    <a:pt x="38" y="27"/>
                    <a:pt x="38" y="25"/>
                    <a:pt x="36" y="24"/>
                  </a:cubicBezTo>
                  <a:cubicBezTo>
                    <a:pt x="34" y="23"/>
                    <a:pt x="34" y="23"/>
                    <a:pt x="34" y="23"/>
                  </a:cubicBezTo>
                  <a:cubicBezTo>
                    <a:pt x="34" y="22"/>
                    <a:pt x="34" y="21"/>
                    <a:pt x="34" y="20"/>
                  </a:cubicBezTo>
                  <a:cubicBezTo>
                    <a:pt x="37" y="20"/>
                    <a:pt x="37" y="20"/>
                    <a:pt x="37" y="20"/>
                  </a:cubicBezTo>
                  <a:cubicBezTo>
                    <a:pt x="38" y="19"/>
                    <a:pt x="39" y="18"/>
                    <a:pt x="39" y="16"/>
                  </a:cubicBezTo>
                  <a:lnTo>
                    <a:pt x="38" y="13"/>
                  </a:lnTo>
                  <a:close/>
                  <a:moveTo>
                    <a:pt x="21" y="27"/>
                  </a:moveTo>
                  <a:cubicBezTo>
                    <a:pt x="17" y="28"/>
                    <a:pt x="13" y="25"/>
                    <a:pt x="12" y="21"/>
                  </a:cubicBezTo>
                  <a:cubicBezTo>
                    <a:pt x="11" y="17"/>
                    <a:pt x="14" y="13"/>
                    <a:pt x="18" y="12"/>
                  </a:cubicBezTo>
                  <a:cubicBezTo>
                    <a:pt x="22" y="12"/>
                    <a:pt x="26" y="14"/>
                    <a:pt x="27" y="18"/>
                  </a:cubicBezTo>
                  <a:cubicBezTo>
                    <a:pt x="28" y="22"/>
                    <a:pt x="25" y="26"/>
                    <a:pt x="21" y="2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5" name="Freeform 222"/>
            <p:cNvSpPr>
              <a:spLocks noEditPoints="1"/>
            </p:cNvSpPr>
            <p:nvPr/>
          </p:nvSpPr>
          <p:spPr bwMode="auto">
            <a:xfrm>
              <a:off x="3549253" y="2605285"/>
              <a:ext cx="100013" cy="97631"/>
            </a:xfrm>
            <a:custGeom>
              <a:avLst/>
              <a:gdLst>
                <a:gd name="T0" fmla="*/ 37 w 39"/>
                <a:gd name="T1" fmla="*/ 13 h 38"/>
                <a:gd name="T2" fmla="*/ 34 w 39"/>
                <a:gd name="T3" fmla="*/ 11 h 38"/>
                <a:gd name="T4" fmla="*/ 31 w 39"/>
                <a:gd name="T5" fmla="*/ 12 h 38"/>
                <a:gd name="T6" fmla="*/ 30 w 39"/>
                <a:gd name="T7" fmla="*/ 9 h 38"/>
                <a:gd name="T8" fmla="*/ 31 w 39"/>
                <a:gd name="T9" fmla="*/ 7 h 38"/>
                <a:gd name="T10" fmla="*/ 30 w 39"/>
                <a:gd name="T11" fmla="*/ 3 h 38"/>
                <a:gd name="T12" fmla="*/ 28 w 39"/>
                <a:gd name="T13" fmla="*/ 2 h 38"/>
                <a:gd name="T14" fmla="*/ 24 w 39"/>
                <a:gd name="T15" fmla="*/ 3 h 38"/>
                <a:gd name="T16" fmla="*/ 23 w 39"/>
                <a:gd name="T17" fmla="*/ 5 h 38"/>
                <a:gd name="T18" fmla="*/ 20 w 39"/>
                <a:gd name="T19" fmla="*/ 4 h 38"/>
                <a:gd name="T20" fmla="*/ 19 w 39"/>
                <a:gd name="T21" fmla="*/ 2 h 38"/>
                <a:gd name="T22" fmla="*/ 16 w 39"/>
                <a:gd name="T23" fmla="*/ 0 h 38"/>
                <a:gd name="T24" fmla="*/ 13 w 39"/>
                <a:gd name="T25" fmla="*/ 1 h 38"/>
                <a:gd name="T26" fmla="*/ 11 w 39"/>
                <a:gd name="T27" fmla="*/ 4 h 38"/>
                <a:gd name="T28" fmla="*/ 11 w 39"/>
                <a:gd name="T29" fmla="*/ 6 h 38"/>
                <a:gd name="T30" fmla="*/ 9 w 39"/>
                <a:gd name="T31" fmla="*/ 8 h 38"/>
                <a:gd name="T32" fmla="*/ 7 w 39"/>
                <a:gd name="T33" fmla="*/ 7 h 38"/>
                <a:gd name="T34" fmla="*/ 3 w 39"/>
                <a:gd name="T35" fmla="*/ 8 h 38"/>
                <a:gd name="T36" fmla="*/ 2 w 39"/>
                <a:gd name="T37" fmla="*/ 10 h 38"/>
                <a:gd name="T38" fmla="*/ 3 w 39"/>
                <a:gd name="T39" fmla="*/ 14 h 38"/>
                <a:gd name="T40" fmla="*/ 5 w 39"/>
                <a:gd name="T41" fmla="*/ 15 h 38"/>
                <a:gd name="T42" fmla="*/ 4 w 39"/>
                <a:gd name="T43" fmla="*/ 18 h 38"/>
                <a:gd name="T44" fmla="*/ 2 w 39"/>
                <a:gd name="T45" fmla="*/ 19 h 38"/>
                <a:gd name="T46" fmla="*/ 0 w 39"/>
                <a:gd name="T47" fmla="*/ 22 h 38"/>
                <a:gd name="T48" fmla="*/ 1 w 39"/>
                <a:gd name="T49" fmla="*/ 25 h 38"/>
                <a:gd name="T50" fmla="*/ 4 w 39"/>
                <a:gd name="T51" fmla="*/ 27 h 38"/>
                <a:gd name="T52" fmla="*/ 6 w 39"/>
                <a:gd name="T53" fmla="*/ 27 h 38"/>
                <a:gd name="T54" fmla="*/ 8 w 39"/>
                <a:gd name="T55" fmla="*/ 29 h 38"/>
                <a:gd name="T56" fmla="*/ 7 w 39"/>
                <a:gd name="T57" fmla="*/ 31 h 38"/>
                <a:gd name="T58" fmla="*/ 8 w 39"/>
                <a:gd name="T59" fmla="*/ 35 h 38"/>
                <a:gd name="T60" fmla="*/ 10 w 39"/>
                <a:gd name="T61" fmla="*/ 36 h 38"/>
                <a:gd name="T62" fmla="*/ 14 w 39"/>
                <a:gd name="T63" fmla="*/ 35 h 38"/>
                <a:gd name="T64" fmla="*/ 15 w 39"/>
                <a:gd name="T65" fmla="*/ 33 h 38"/>
                <a:gd name="T66" fmla="*/ 18 w 39"/>
                <a:gd name="T67" fmla="*/ 34 h 38"/>
                <a:gd name="T68" fmla="*/ 19 w 39"/>
                <a:gd name="T69" fmla="*/ 36 h 38"/>
                <a:gd name="T70" fmla="*/ 22 w 39"/>
                <a:gd name="T71" fmla="*/ 38 h 38"/>
                <a:gd name="T72" fmla="*/ 25 w 39"/>
                <a:gd name="T73" fmla="*/ 37 h 38"/>
                <a:gd name="T74" fmla="*/ 27 w 39"/>
                <a:gd name="T75" fmla="*/ 34 h 38"/>
                <a:gd name="T76" fmla="*/ 27 w 39"/>
                <a:gd name="T77" fmla="*/ 32 h 38"/>
                <a:gd name="T78" fmla="*/ 29 w 39"/>
                <a:gd name="T79" fmla="*/ 30 h 38"/>
                <a:gd name="T80" fmla="*/ 31 w 39"/>
                <a:gd name="T81" fmla="*/ 31 h 38"/>
                <a:gd name="T82" fmla="*/ 35 w 39"/>
                <a:gd name="T83" fmla="*/ 30 h 38"/>
                <a:gd name="T84" fmla="*/ 36 w 39"/>
                <a:gd name="T85" fmla="*/ 28 h 38"/>
                <a:gd name="T86" fmla="*/ 35 w 39"/>
                <a:gd name="T87" fmla="*/ 24 h 38"/>
                <a:gd name="T88" fmla="*/ 33 w 39"/>
                <a:gd name="T89" fmla="*/ 22 h 38"/>
                <a:gd name="T90" fmla="*/ 33 w 39"/>
                <a:gd name="T91" fmla="*/ 20 h 38"/>
                <a:gd name="T92" fmla="*/ 36 w 39"/>
                <a:gd name="T93" fmla="*/ 19 h 38"/>
                <a:gd name="T94" fmla="*/ 38 w 39"/>
                <a:gd name="T95" fmla="*/ 16 h 38"/>
                <a:gd name="T96" fmla="*/ 37 w 39"/>
                <a:gd name="T97" fmla="*/ 13 h 38"/>
                <a:gd name="T98" fmla="*/ 20 w 39"/>
                <a:gd name="T99" fmla="*/ 26 h 38"/>
                <a:gd name="T100" fmla="*/ 12 w 39"/>
                <a:gd name="T101" fmla="*/ 21 h 38"/>
                <a:gd name="T102" fmla="*/ 17 w 39"/>
                <a:gd name="T103" fmla="*/ 12 h 38"/>
                <a:gd name="T104" fmla="*/ 26 w 39"/>
                <a:gd name="T105" fmla="*/ 17 h 38"/>
                <a:gd name="T106" fmla="*/ 20 w 39"/>
                <a:gd name="T10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8">
                  <a:moveTo>
                    <a:pt x="37" y="13"/>
                  </a:moveTo>
                  <a:cubicBezTo>
                    <a:pt x="37" y="11"/>
                    <a:pt x="36" y="11"/>
                    <a:pt x="34" y="11"/>
                  </a:cubicBezTo>
                  <a:cubicBezTo>
                    <a:pt x="31" y="12"/>
                    <a:pt x="31" y="12"/>
                    <a:pt x="31" y="12"/>
                  </a:cubicBezTo>
                  <a:cubicBezTo>
                    <a:pt x="31" y="11"/>
                    <a:pt x="30" y="10"/>
                    <a:pt x="30" y="9"/>
                  </a:cubicBezTo>
                  <a:cubicBezTo>
                    <a:pt x="31" y="7"/>
                    <a:pt x="31" y="7"/>
                    <a:pt x="31" y="7"/>
                  </a:cubicBezTo>
                  <a:cubicBezTo>
                    <a:pt x="32" y="6"/>
                    <a:pt x="32" y="4"/>
                    <a:pt x="30" y="3"/>
                  </a:cubicBezTo>
                  <a:cubicBezTo>
                    <a:pt x="28" y="2"/>
                    <a:pt x="28" y="2"/>
                    <a:pt x="28" y="2"/>
                  </a:cubicBezTo>
                  <a:cubicBezTo>
                    <a:pt x="26" y="1"/>
                    <a:pt x="25" y="1"/>
                    <a:pt x="24" y="3"/>
                  </a:cubicBezTo>
                  <a:cubicBezTo>
                    <a:pt x="23" y="5"/>
                    <a:pt x="23" y="5"/>
                    <a:pt x="23" y="5"/>
                  </a:cubicBezTo>
                  <a:cubicBezTo>
                    <a:pt x="22" y="5"/>
                    <a:pt x="21" y="4"/>
                    <a:pt x="20" y="4"/>
                  </a:cubicBezTo>
                  <a:cubicBezTo>
                    <a:pt x="19" y="2"/>
                    <a:pt x="19" y="2"/>
                    <a:pt x="19" y="2"/>
                  </a:cubicBezTo>
                  <a:cubicBezTo>
                    <a:pt x="19" y="0"/>
                    <a:pt x="17" y="0"/>
                    <a:pt x="16" y="0"/>
                  </a:cubicBezTo>
                  <a:cubicBezTo>
                    <a:pt x="13" y="1"/>
                    <a:pt x="13" y="1"/>
                    <a:pt x="13" y="1"/>
                  </a:cubicBezTo>
                  <a:cubicBezTo>
                    <a:pt x="11" y="1"/>
                    <a:pt x="11" y="2"/>
                    <a:pt x="11" y="4"/>
                  </a:cubicBezTo>
                  <a:cubicBezTo>
                    <a:pt x="11" y="6"/>
                    <a:pt x="11" y="6"/>
                    <a:pt x="11" y="6"/>
                  </a:cubicBezTo>
                  <a:cubicBezTo>
                    <a:pt x="11" y="7"/>
                    <a:pt x="10" y="7"/>
                    <a:pt x="9" y="8"/>
                  </a:cubicBezTo>
                  <a:cubicBezTo>
                    <a:pt x="7" y="7"/>
                    <a:pt x="7" y="7"/>
                    <a:pt x="7" y="7"/>
                  </a:cubicBezTo>
                  <a:cubicBezTo>
                    <a:pt x="6" y="6"/>
                    <a:pt x="4" y="6"/>
                    <a:pt x="3" y="8"/>
                  </a:cubicBezTo>
                  <a:cubicBezTo>
                    <a:pt x="2" y="10"/>
                    <a:pt x="2" y="10"/>
                    <a:pt x="2" y="10"/>
                  </a:cubicBezTo>
                  <a:cubicBezTo>
                    <a:pt x="1" y="12"/>
                    <a:pt x="1" y="13"/>
                    <a:pt x="3" y="14"/>
                  </a:cubicBezTo>
                  <a:cubicBezTo>
                    <a:pt x="5" y="15"/>
                    <a:pt x="5" y="15"/>
                    <a:pt x="5" y="15"/>
                  </a:cubicBezTo>
                  <a:cubicBezTo>
                    <a:pt x="4" y="16"/>
                    <a:pt x="4" y="17"/>
                    <a:pt x="4" y="18"/>
                  </a:cubicBezTo>
                  <a:cubicBezTo>
                    <a:pt x="2" y="19"/>
                    <a:pt x="2" y="19"/>
                    <a:pt x="2" y="19"/>
                  </a:cubicBezTo>
                  <a:cubicBezTo>
                    <a:pt x="0" y="19"/>
                    <a:pt x="0" y="21"/>
                    <a:pt x="0" y="22"/>
                  </a:cubicBezTo>
                  <a:cubicBezTo>
                    <a:pt x="1" y="25"/>
                    <a:pt x="1" y="25"/>
                    <a:pt x="1" y="25"/>
                  </a:cubicBezTo>
                  <a:cubicBezTo>
                    <a:pt x="1" y="27"/>
                    <a:pt x="2" y="28"/>
                    <a:pt x="4" y="27"/>
                  </a:cubicBezTo>
                  <a:cubicBezTo>
                    <a:pt x="6" y="27"/>
                    <a:pt x="6" y="27"/>
                    <a:pt x="6" y="27"/>
                  </a:cubicBezTo>
                  <a:cubicBezTo>
                    <a:pt x="7" y="28"/>
                    <a:pt x="7" y="28"/>
                    <a:pt x="8" y="29"/>
                  </a:cubicBezTo>
                  <a:cubicBezTo>
                    <a:pt x="7" y="31"/>
                    <a:pt x="7" y="31"/>
                    <a:pt x="7" y="31"/>
                  </a:cubicBezTo>
                  <a:cubicBezTo>
                    <a:pt x="6" y="32"/>
                    <a:pt x="6" y="34"/>
                    <a:pt x="8" y="35"/>
                  </a:cubicBezTo>
                  <a:cubicBezTo>
                    <a:pt x="10" y="36"/>
                    <a:pt x="10" y="36"/>
                    <a:pt x="10" y="36"/>
                  </a:cubicBezTo>
                  <a:cubicBezTo>
                    <a:pt x="12" y="37"/>
                    <a:pt x="13" y="37"/>
                    <a:pt x="14" y="35"/>
                  </a:cubicBezTo>
                  <a:cubicBezTo>
                    <a:pt x="15" y="33"/>
                    <a:pt x="15" y="33"/>
                    <a:pt x="15" y="33"/>
                  </a:cubicBezTo>
                  <a:cubicBezTo>
                    <a:pt x="16" y="34"/>
                    <a:pt x="17" y="34"/>
                    <a:pt x="18" y="34"/>
                  </a:cubicBezTo>
                  <a:cubicBezTo>
                    <a:pt x="19" y="36"/>
                    <a:pt x="19" y="36"/>
                    <a:pt x="19" y="36"/>
                  </a:cubicBezTo>
                  <a:cubicBezTo>
                    <a:pt x="19" y="38"/>
                    <a:pt x="21" y="38"/>
                    <a:pt x="22" y="38"/>
                  </a:cubicBezTo>
                  <a:cubicBezTo>
                    <a:pt x="25" y="37"/>
                    <a:pt x="25" y="37"/>
                    <a:pt x="25" y="37"/>
                  </a:cubicBezTo>
                  <a:cubicBezTo>
                    <a:pt x="27" y="37"/>
                    <a:pt x="28" y="36"/>
                    <a:pt x="27" y="34"/>
                  </a:cubicBezTo>
                  <a:cubicBezTo>
                    <a:pt x="27" y="32"/>
                    <a:pt x="27" y="32"/>
                    <a:pt x="27" y="32"/>
                  </a:cubicBezTo>
                  <a:cubicBezTo>
                    <a:pt x="27" y="31"/>
                    <a:pt x="28" y="30"/>
                    <a:pt x="29" y="30"/>
                  </a:cubicBezTo>
                  <a:cubicBezTo>
                    <a:pt x="31" y="31"/>
                    <a:pt x="31" y="31"/>
                    <a:pt x="31" y="31"/>
                  </a:cubicBezTo>
                  <a:cubicBezTo>
                    <a:pt x="32" y="32"/>
                    <a:pt x="34" y="32"/>
                    <a:pt x="35" y="30"/>
                  </a:cubicBezTo>
                  <a:cubicBezTo>
                    <a:pt x="36" y="28"/>
                    <a:pt x="36" y="28"/>
                    <a:pt x="36" y="28"/>
                  </a:cubicBezTo>
                  <a:cubicBezTo>
                    <a:pt x="37" y="26"/>
                    <a:pt x="37" y="25"/>
                    <a:pt x="35" y="24"/>
                  </a:cubicBezTo>
                  <a:cubicBezTo>
                    <a:pt x="33" y="22"/>
                    <a:pt x="33" y="22"/>
                    <a:pt x="33" y="22"/>
                  </a:cubicBezTo>
                  <a:cubicBezTo>
                    <a:pt x="33" y="22"/>
                    <a:pt x="33" y="21"/>
                    <a:pt x="33" y="20"/>
                  </a:cubicBezTo>
                  <a:cubicBezTo>
                    <a:pt x="36" y="19"/>
                    <a:pt x="36" y="19"/>
                    <a:pt x="36" y="19"/>
                  </a:cubicBezTo>
                  <a:cubicBezTo>
                    <a:pt x="38" y="19"/>
                    <a:pt x="39" y="17"/>
                    <a:pt x="38" y="16"/>
                  </a:cubicBezTo>
                  <a:lnTo>
                    <a:pt x="37" y="13"/>
                  </a:lnTo>
                  <a:close/>
                  <a:moveTo>
                    <a:pt x="20" y="26"/>
                  </a:moveTo>
                  <a:cubicBezTo>
                    <a:pt x="17" y="27"/>
                    <a:pt x="13" y="25"/>
                    <a:pt x="12" y="21"/>
                  </a:cubicBezTo>
                  <a:cubicBezTo>
                    <a:pt x="11" y="17"/>
                    <a:pt x="13" y="13"/>
                    <a:pt x="17" y="12"/>
                  </a:cubicBezTo>
                  <a:cubicBezTo>
                    <a:pt x="21" y="11"/>
                    <a:pt x="25" y="13"/>
                    <a:pt x="26" y="17"/>
                  </a:cubicBezTo>
                  <a:cubicBezTo>
                    <a:pt x="27" y="21"/>
                    <a:pt x="24" y="25"/>
                    <a:pt x="20" y="2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6" name="Freeform 223"/>
            <p:cNvSpPr>
              <a:spLocks noEditPoints="1"/>
            </p:cNvSpPr>
            <p:nvPr/>
          </p:nvSpPr>
          <p:spPr bwMode="auto">
            <a:xfrm>
              <a:off x="3159919" y="2324296"/>
              <a:ext cx="10120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4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5 h 39"/>
                <a:gd name="T40" fmla="*/ 5 w 39"/>
                <a:gd name="T41" fmla="*/ 16 h 39"/>
                <a:gd name="T42" fmla="*/ 4 w 39"/>
                <a:gd name="T43" fmla="*/ 19 h 39"/>
                <a:gd name="T44" fmla="*/ 2 w 39"/>
                <a:gd name="T45" fmla="*/ 19 h 39"/>
                <a:gd name="T46" fmla="*/ 0 w 39"/>
                <a:gd name="T47" fmla="*/ 23 h 39"/>
                <a:gd name="T48" fmla="*/ 1 w 39"/>
                <a:gd name="T49" fmla="*/ 26 h 39"/>
                <a:gd name="T50" fmla="*/ 4 w 39"/>
                <a:gd name="T51" fmla="*/ 28 h 39"/>
                <a:gd name="T52" fmla="*/ 6 w 39"/>
                <a:gd name="T53" fmla="*/ 27 h 39"/>
                <a:gd name="T54" fmla="*/ 8 w 39"/>
                <a:gd name="T55" fmla="*/ 30 h 39"/>
                <a:gd name="T56" fmla="*/ 7 w 39"/>
                <a:gd name="T57" fmla="*/ 32 h 39"/>
                <a:gd name="T58" fmla="*/ 8 w 39"/>
                <a:gd name="T59" fmla="*/ 35 h 39"/>
                <a:gd name="T60" fmla="*/ 11 w 39"/>
                <a:gd name="T61" fmla="*/ 37 h 39"/>
                <a:gd name="T62" fmla="*/ 14 w 39"/>
                <a:gd name="T63" fmla="*/ 36 h 39"/>
                <a:gd name="T64" fmla="*/ 15 w 39"/>
                <a:gd name="T65" fmla="*/ 34 h 39"/>
                <a:gd name="T66" fmla="*/ 18 w 39"/>
                <a:gd name="T67" fmla="*/ 34 h 39"/>
                <a:gd name="T68" fmla="*/ 19 w 39"/>
                <a:gd name="T69" fmla="*/ 37 h 39"/>
                <a:gd name="T70" fmla="*/ 22 w 39"/>
                <a:gd name="T71" fmla="*/ 39 h 39"/>
                <a:gd name="T72" fmla="*/ 25 w 39"/>
                <a:gd name="T73" fmla="*/ 38 h 39"/>
                <a:gd name="T74" fmla="*/ 27 w 39"/>
                <a:gd name="T75" fmla="*/ 35 h 39"/>
                <a:gd name="T76" fmla="*/ 27 w 39"/>
                <a:gd name="T77" fmla="*/ 32 h 39"/>
                <a:gd name="T78" fmla="*/ 29 w 39"/>
                <a:gd name="T79" fmla="*/ 30 h 39"/>
                <a:gd name="T80" fmla="*/ 31 w 39"/>
                <a:gd name="T81" fmla="*/ 32 h 39"/>
                <a:gd name="T82" fmla="*/ 35 w 39"/>
                <a:gd name="T83" fmla="*/ 31 h 39"/>
                <a:gd name="T84" fmla="*/ 37 w 39"/>
                <a:gd name="T85" fmla="*/ 28 h 39"/>
                <a:gd name="T86" fmla="*/ 36 w 39"/>
                <a:gd name="T87" fmla="*/ 24 h 39"/>
                <a:gd name="T88" fmla="*/ 33 w 39"/>
                <a:gd name="T89" fmla="*/ 23 h 39"/>
                <a:gd name="T90" fmla="*/ 34 w 39"/>
                <a:gd name="T91" fmla="*/ 20 h 39"/>
                <a:gd name="T92" fmla="*/ 36 w 39"/>
                <a:gd name="T93" fmla="*/ 20 h 39"/>
                <a:gd name="T94" fmla="*/ 38 w 39"/>
                <a:gd name="T95" fmla="*/ 16 h 39"/>
                <a:gd name="T96" fmla="*/ 38 w 39"/>
                <a:gd name="T97" fmla="*/ 13 h 39"/>
                <a:gd name="T98" fmla="*/ 21 w 39"/>
                <a:gd name="T99" fmla="*/ 27 h 39"/>
                <a:gd name="T100" fmla="*/ 12 w 39"/>
                <a:gd name="T101" fmla="*/ 21 h 39"/>
                <a:gd name="T102" fmla="*/ 17 w 39"/>
                <a:gd name="T103" fmla="*/ 12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1"/>
                    <a:pt x="30" y="10"/>
                  </a:cubicBezTo>
                  <a:cubicBezTo>
                    <a:pt x="31" y="7"/>
                    <a:pt x="31" y="7"/>
                    <a:pt x="31" y="7"/>
                  </a:cubicBezTo>
                  <a:cubicBezTo>
                    <a:pt x="32" y="6"/>
                    <a:pt x="32" y="4"/>
                    <a:pt x="30" y="4"/>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5"/>
                  </a:cubicBezTo>
                  <a:cubicBezTo>
                    <a:pt x="5" y="16"/>
                    <a:pt x="5" y="16"/>
                    <a:pt x="5" y="16"/>
                  </a:cubicBezTo>
                  <a:cubicBezTo>
                    <a:pt x="4" y="17"/>
                    <a:pt x="4" y="18"/>
                    <a:pt x="4" y="19"/>
                  </a:cubicBezTo>
                  <a:cubicBezTo>
                    <a:pt x="2" y="19"/>
                    <a:pt x="2" y="19"/>
                    <a:pt x="2" y="19"/>
                  </a:cubicBezTo>
                  <a:cubicBezTo>
                    <a:pt x="1" y="20"/>
                    <a:pt x="0" y="21"/>
                    <a:pt x="0" y="23"/>
                  </a:cubicBezTo>
                  <a:cubicBezTo>
                    <a:pt x="1" y="26"/>
                    <a:pt x="1" y="26"/>
                    <a:pt x="1" y="26"/>
                  </a:cubicBezTo>
                  <a:cubicBezTo>
                    <a:pt x="1" y="27"/>
                    <a:pt x="3" y="28"/>
                    <a:pt x="4" y="28"/>
                  </a:cubicBezTo>
                  <a:cubicBezTo>
                    <a:pt x="6" y="27"/>
                    <a:pt x="6" y="27"/>
                    <a:pt x="6" y="27"/>
                  </a:cubicBezTo>
                  <a:cubicBezTo>
                    <a:pt x="7" y="28"/>
                    <a:pt x="7" y="29"/>
                    <a:pt x="8" y="30"/>
                  </a:cubicBezTo>
                  <a:cubicBezTo>
                    <a:pt x="7" y="32"/>
                    <a:pt x="7" y="32"/>
                    <a:pt x="7" y="32"/>
                  </a:cubicBezTo>
                  <a:cubicBezTo>
                    <a:pt x="6" y="33"/>
                    <a:pt x="7" y="34"/>
                    <a:pt x="8" y="35"/>
                  </a:cubicBezTo>
                  <a:cubicBezTo>
                    <a:pt x="11" y="37"/>
                    <a:pt x="11" y="37"/>
                    <a:pt x="11" y="37"/>
                  </a:cubicBezTo>
                  <a:cubicBezTo>
                    <a:pt x="12" y="38"/>
                    <a:pt x="13" y="37"/>
                    <a:pt x="14" y="36"/>
                  </a:cubicBezTo>
                  <a:cubicBezTo>
                    <a:pt x="15" y="34"/>
                    <a:pt x="15" y="34"/>
                    <a:pt x="15" y="34"/>
                  </a:cubicBezTo>
                  <a:cubicBezTo>
                    <a:pt x="16" y="34"/>
                    <a:pt x="17" y="34"/>
                    <a:pt x="18" y="34"/>
                  </a:cubicBezTo>
                  <a:cubicBezTo>
                    <a:pt x="19" y="37"/>
                    <a:pt x="19" y="37"/>
                    <a:pt x="19" y="37"/>
                  </a:cubicBezTo>
                  <a:cubicBezTo>
                    <a:pt x="19" y="38"/>
                    <a:pt x="21" y="39"/>
                    <a:pt x="22" y="39"/>
                  </a:cubicBezTo>
                  <a:cubicBezTo>
                    <a:pt x="25" y="38"/>
                    <a:pt x="25" y="38"/>
                    <a:pt x="25" y="38"/>
                  </a:cubicBezTo>
                  <a:cubicBezTo>
                    <a:pt x="27" y="37"/>
                    <a:pt x="28" y="36"/>
                    <a:pt x="27" y="35"/>
                  </a:cubicBezTo>
                  <a:cubicBezTo>
                    <a:pt x="27" y="32"/>
                    <a:pt x="27" y="32"/>
                    <a:pt x="27" y="32"/>
                  </a:cubicBezTo>
                  <a:cubicBezTo>
                    <a:pt x="27" y="31"/>
                    <a:pt x="28" y="31"/>
                    <a:pt x="29" y="30"/>
                  </a:cubicBezTo>
                  <a:cubicBezTo>
                    <a:pt x="31" y="32"/>
                    <a:pt x="31" y="32"/>
                    <a:pt x="31" y="32"/>
                  </a:cubicBezTo>
                  <a:cubicBezTo>
                    <a:pt x="33" y="32"/>
                    <a:pt x="34" y="32"/>
                    <a:pt x="35" y="31"/>
                  </a:cubicBezTo>
                  <a:cubicBezTo>
                    <a:pt x="37" y="28"/>
                    <a:pt x="37" y="28"/>
                    <a:pt x="37" y="28"/>
                  </a:cubicBezTo>
                  <a:cubicBezTo>
                    <a:pt x="37" y="27"/>
                    <a:pt x="37" y="25"/>
                    <a:pt x="36" y="24"/>
                  </a:cubicBezTo>
                  <a:cubicBezTo>
                    <a:pt x="33" y="23"/>
                    <a:pt x="33" y="23"/>
                    <a:pt x="33" y="23"/>
                  </a:cubicBezTo>
                  <a:cubicBezTo>
                    <a:pt x="33" y="22"/>
                    <a:pt x="33" y="21"/>
                    <a:pt x="34" y="20"/>
                  </a:cubicBezTo>
                  <a:cubicBezTo>
                    <a:pt x="36" y="20"/>
                    <a:pt x="36" y="20"/>
                    <a:pt x="36" y="20"/>
                  </a:cubicBezTo>
                  <a:cubicBezTo>
                    <a:pt x="38" y="19"/>
                    <a:pt x="39" y="18"/>
                    <a:pt x="38" y="16"/>
                  </a:cubicBezTo>
                  <a:lnTo>
                    <a:pt x="38" y="13"/>
                  </a:lnTo>
                  <a:close/>
                  <a:moveTo>
                    <a:pt x="21" y="27"/>
                  </a:moveTo>
                  <a:cubicBezTo>
                    <a:pt x="17" y="28"/>
                    <a:pt x="13" y="25"/>
                    <a:pt x="12" y="21"/>
                  </a:cubicBezTo>
                  <a:cubicBezTo>
                    <a:pt x="11" y="17"/>
                    <a:pt x="13" y="13"/>
                    <a:pt x="17" y="12"/>
                  </a:cubicBezTo>
                  <a:cubicBezTo>
                    <a:pt x="21" y="11"/>
                    <a:pt x="25" y="14"/>
                    <a:pt x="26" y="18"/>
                  </a:cubicBezTo>
                  <a:cubicBezTo>
                    <a:pt x="27"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7" name="Freeform 224"/>
            <p:cNvSpPr>
              <a:spLocks noEditPoints="1"/>
            </p:cNvSpPr>
            <p:nvPr/>
          </p:nvSpPr>
          <p:spPr bwMode="auto">
            <a:xfrm>
              <a:off x="3221832" y="1845666"/>
              <a:ext cx="72628" cy="69056"/>
            </a:xfrm>
            <a:custGeom>
              <a:avLst/>
              <a:gdLst>
                <a:gd name="T0" fmla="*/ 27 w 28"/>
                <a:gd name="T1" fmla="*/ 9 h 27"/>
                <a:gd name="T2" fmla="*/ 25 w 28"/>
                <a:gd name="T3" fmla="*/ 8 h 27"/>
                <a:gd name="T4" fmla="*/ 23 w 28"/>
                <a:gd name="T5" fmla="*/ 9 h 27"/>
                <a:gd name="T6" fmla="*/ 21 w 28"/>
                <a:gd name="T7" fmla="*/ 7 h 27"/>
                <a:gd name="T8" fmla="*/ 23 w 28"/>
                <a:gd name="T9" fmla="*/ 5 h 27"/>
                <a:gd name="T10" fmla="*/ 22 w 28"/>
                <a:gd name="T11" fmla="*/ 3 h 27"/>
                <a:gd name="T12" fmla="*/ 20 w 28"/>
                <a:gd name="T13" fmla="*/ 2 h 27"/>
                <a:gd name="T14" fmla="*/ 17 w 28"/>
                <a:gd name="T15" fmla="*/ 2 h 27"/>
                <a:gd name="T16" fmla="*/ 16 w 28"/>
                <a:gd name="T17" fmla="*/ 4 h 27"/>
                <a:gd name="T18" fmla="*/ 14 w 28"/>
                <a:gd name="T19" fmla="*/ 4 h 27"/>
                <a:gd name="T20" fmla="*/ 14 w 28"/>
                <a:gd name="T21" fmla="*/ 2 h 27"/>
                <a:gd name="T22" fmla="*/ 12 w 28"/>
                <a:gd name="T23" fmla="*/ 0 h 27"/>
                <a:gd name="T24" fmla="*/ 10 w 28"/>
                <a:gd name="T25" fmla="*/ 1 h 27"/>
                <a:gd name="T26" fmla="*/ 8 w 28"/>
                <a:gd name="T27" fmla="*/ 3 h 27"/>
                <a:gd name="T28" fmla="*/ 9 w 28"/>
                <a:gd name="T29" fmla="*/ 5 h 27"/>
                <a:gd name="T30" fmla="*/ 7 w 28"/>
                <a:gd name="T31" fmla="*/ 6 h 27"/>
                <a:gd name="T32" fmla="*/ 6 w 28"/>
                <a:gd name="T33" fmla="*/ 5 h 27"/>
                <a:gd name="T34" fmla="*/ 3 w 28"/>
                <a:gd name="T35" fmla="*/ 6 h 27"/>
                <a:gd name="T36" fmla="*/ 2 w 28"/>
                <a:gd name="T37" fmla="*/ 8 h 27"/>
                <a:gd name="T38" fmla="*/ 2 w 28"/>
                <a:gd name="T39" fmla="*/ 10 h 27"/>
                <a:gd name="T40" fmla="*/ 4 w 28"/>
                <a:gd name="T41" fmla="*/ 11 h 27"/>
                <a:gd name="T42" fmla="*/ 4 w 28"/>
                <a:gd name="T43" fmla="*/ 13 h 27"/>
                <a:gd name="T44" fmla="*/ 2 w 28"/>
                <a:gd name="T45" fmla="*/ 14 h 27"/>
                <a:gd name="T46" fmla="*/ 1 w 28"/>
                <a:gd name="T47" fmla="*/ 16 h 27"/>
                <a:gd name="T48" fmla="*/ 1 w 28"/>
                <a:gd name="T49" fmla="*/ 18 h 27"/>
                <a:gd name="T50" fmla="*/ 3 w 28"/>
                <a:gd name="T51" fmla="*/ 19 h 27"/>
                <a:gd name="T52" fmla="*/ 5 w 28"/>
                <a:gd name="T53" fmla="*/ 19 h 27"/>
                <a:gd name="T54" fmla="*/ 6 w 28"/>
                <a:gd name="T55" fmla="*/ 21 h 27"/>
                <a:gd name="T56" fmla="*/ 5 w 28"/>
                <a:gd name="T57" fmla="*/ 22 h 27"/>
                <a:gd name="T58" fmla="*/ 6 w 28"/>
                <a:gd name="T59" fmla="*/ 25 h 27"/>
                <a:gd name="T60" fmla="*/ 8 w 28"/>
                <a:gd name="T61" fmla="*/ 26 h 27"/>
                <a:gd name="T62" fmla="*/ 11 w 28"/>
                <a:gd name="T63" fmla="*/ 25 h 27"/>
                <a:gd name="T64" fmla="*/ 11 w 28"/>
                <a:gd name="T65" fmla="*/ 24 h 27"/>
                <a:gd name="T66" fmla="*/ 13 w 28"/>
                <a:gd name="T67" fmla="*/ 24 h 27"/>
                <a:gd name="T68" fmla="*/ 14 w 28"/>
                <a:gd name="T69" fmla="*/ 26 h 27"/>
                <a:gd name="T70" fmla="*/ 16 w 28"/>
                <a:gd name="T71" fmla="*/ 27 h 27"/>
                <a:gd name="T72" fmla="*/ 18 w 28"/>
                <a:gd name="T73" fmla="*/ 27 h 27"/>
                <a:gd name="T74" fmla="*/ 20 w 28"/>
                <a:gd name="T75" fmla="*/ 24 h 27"/>
                <a:gd name="T76" fmla="*/ 19 w 28"/>
                <a:gd name="T77" fmla="*/ 22 h 27"/>
                <a:gd name="T78" fmla="*/ 21 w 28"/>
                <a:gd name="T79" fmla="*/ 21 h 27"/>
                <a:gd name="T80" fmla="*/ 22 w 28"/>
                <a:gd name="T81" fmla="*/ 22 h 27"/>
                <a:gd name="T82" fmla="*/ 25 w 28"/>
                <a:gd name="T83" fmla="*/ 22 h 27"/>
                <a:gd name="T84" fmla="*/ 26 w 28"/>
                <a:gd name="T85" fmla="*/ 20 h 27"/>
                <a:gd name="T86" fmla="*/ 25 w 28"/>
                <a:gd name="T87" fmla="*/ 17 h 27"/>
                <a:gd name="T88" fmla="*/ 24 w 28"/>
                <a:gd name="T89" fmla="*/ 16 h 27"/>
                <a:gd name="T90" fmla="*/ 24 w 28"/>
                <a:gd name="T91" fmla="*/ 14 h 27"/>
                <a:gd name="T92" fmla="*/ 26 w 28"/>
                <a:gd name="T93" fmla="*/ 14 h 27"/>
                <a:gd name="T94" fmla="*/ 27 w 28"/>
                <a:gd name="T95" fmla="*/ 11 h 27"/>
                <a:gd name="T96" fmla="*/ 27 w 28"/>
                <a:gd name="T97" fmla="*/ 9 h 27"/>
                <a:gd name="T98" fmla="*/ 15 w 28"/>
                <a:gd name="T99" fmla="*/ 19 h 27"/>
                <a:gd name="T100" fmla="*/ 9 w 28"/>
                <a:gd name="T101" fmla="*/ 15 h 27"/>
                <a:gd name="T102" fmla="*/ 13 w 28"/>
                <a:gd name="T103" fmla="*/ 9 h 27"/>
                <a:gd name="T104" fmla="*/ 19 w 28"/>
                <a:gd name="T105" fmla="*/ 13 h 27"/>
                <a:gd name="T106" fmla="*/ 15 w 28"/>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7">
                  <a:moveTo>
                    <a:pt x="27" y="9"/>
                  </a:moveTo>
                  <a:cubicBezTo>
                    <a:pt x="27" y="8"/>
                    <a:pt x="26" y="8"/>
                    <a:pt x="25" y="8"/>
                  </a:cubicBezTo>
                  <a:cubicBezTo>
                    <a:pt x="23" y="9"/>
                    <a:pt x="23" y="9"/>
                    <a:pt x="23" y="9"/>
                  </a:cubicBezTo>
                  <a:cubicBezTo>
                    <a:pt x="22" y="8"/>
                    <a:pt x="22" y="7"/>
                    <a:pt x="21" y="7"/>
                  </a:cubicBezTo>
                  <a:cubicBezTo>
                    <a:pt x="23" y="5"/>
                    <a:pt x="23" y="5"/>
                    <a:pt x="23" y="5"/>
                  </a:cubicBezTo>
                  <a:cubicBezTo>
                    <a:pt x="23" y="4"/>
                    <a:pt x="23" y="3"/>
                    <a:pt x="22" y="3"/>
                  </a:cubicBezTo>
                  <a:cubicBezTo>
                    <a:pt x="20" y="2"/>
                    <a:pt x="20" y="2"/>
                    <a:pt x="20" y="2"/>
                  </a:cubicBezTo>
                  <a:cubicBezTo>
                    <a:pt x="19" y="1"/>
                    <a:pt x="18" y="1"/>
                    <a:pt x="17" y="2"/>
                  </a:cubicBezTo>
                  <a:cubicBezTo>
                    <a:pt x="16" y="4"/>
                    <a:pt x="16" y="4"/>
                    <a:pt x="16" y="4"/>
                  </a:cubicBezTo>
                  <a:cubicBezTo>
                    <a:pt x="16" y="4"/>
                    <a:pt x="15" y="4"/>
                    <a:pt x="14" y="4"/>
                  </a:cubicBezTo>
                  <a:cubicBezTo>
                    <a:pt x="14" y="2"/>
                    <a:pt x="14" y="2"/>
                    <a:pt x="14" y="2"/>
                  </a:cubicBezTo>
                  <a:cubicBezTo>
                    <a:pt x="14" y="1"/>
                    <a:pt x="13" y="0"/>
                    <a:pt x="12" y="0"/>
                  </a:cubicBezTo>
                  <a:cubicBezTo>
                    <a:pt x="10" y="1"/>
                    <a:pt x="10" y="1"/>
                    <a:pt x="10" y="1"/>
                  </a:cubicBezTo>
                  <a:cubicBezTo>
                    <a:pt x="9" y="1"/>
                    <a:pt x="8" y="2"/>
                    <a:pt x="8" y="3"/>
                  </a:cubicBezTo>
                  <a:cubicBezTo>
                    <a:pt x="9" y="5"/>
                    <a:pt x="9" y="5"/>
                    <a:pt x="9" y="5"/>
                  </a:cubicBezTo>
                  <a:cubicBezTo>
                    <a:pt x="8" y="5"/>
                    <a:pt x="8" y="6"/>
                    <a:pt x="7" y="6"/>
                  </a:cubicBezTo>
                  <a:cubicBezTo>
                    <a:pt x="6" y="5"/>
                    <a:pt x="6" y="5"/>
                    <a:pt x="6" y="5"/>
                  </a:cubicBezTo>
                  <a:cubicBezTo>
                    <a:pt x="5" y="5"/>
                    <a:pt x="3" y="5"/>
                    <a:pt x="3" y="6"/>
                  </a:cubicBezTo>
                  <a:cubicBezTo>
                    <a:pt x="2" y="8"/>
                    <a:pt x="2" y="8"/>
                    <a:pt x="2" y="8"/>
                  </a:cubicBezTo>
                  <a:cubicBezTo>
                    <a:pt x="1" y="9"/>
                    <a:pt x="2" y="10"/>
                    <a:pt x="2" y="10"/>
                  </a:cubicBezTo>
                  <a:cubicBezTo>
                    <a:pt x="4" y="11"/>
                    <a:pt x="4" y="11"/>
                    <a:pt x="4" y="11"/>
                  </a:cubicBezTo>
                  <a:cubicBezTo>
                    <a:pt x="4" y="12"/>
                    <a:pt x="4" y="13"/>
                    <a:pt x="4" y="13"/>
                  </a:cubicBezTo>
                  <a:cubicBezTo>
                    <a:pt x="2" y="14"/>
                    <a:pt x="2" y="14"/>
                    <a:pt x="2" y="14"/>
                  </a:cubicBezTo>
                  <a:cubicBezTo>
                    <a:pt x="1" y="14"/>
                    <a:pt x="0" y="15"/>
                    <a:pt x="1" y="16"/>
                  </a:cubicBezTo>
                  <a:cubicBezTo>
                    <a:pt x="1" y="18"/>
                    <a:pt x="1" y="18"/>
                    <a:pt x="1" y="18"/>
                  </a:cubicBezTo>
                  <a:cubicBezTo>
                    <a:pt x="1" y="19"/>
                    <a:pt x="2" y="20"/>
                    <a:pt x="3" y="19"/>
                  </a:cubicBezTo>
                  <a:cubicBezTo>
                    <a:pt x="5" y="19"/>
                    <a:pt x="5" y="19"/>
                    <a:pt x="5" y="19"/>
                  </a:cubicBezTo>
                  <a:cubicBezTo>
                    <a:pt x="5" y="20"/>
                    <a:pt x="6" y="20"/>
                    <a:pt x="6" y="21"/>
                  </a:cubicBezTo>
                  <a:cubicBezTo>
                    <a:pt x="5" y="22"/>
                    <a:pt x="5" y="22"/>
                    <a:pt x="5" y="22"/>
                  </a:cubicBezTo>
                  <a:cubicBezTo>
                    <a:pt x="5" y="23"/>
                    <a:pt x="5" y="24"/>
                    <a:pt x="6" y="25"/>
                  </a:cubicBezTo>
                  <a:cubicBezTo>
                    <a:pt x="8" y="26"/>
                    <a:pt x="8" y="26"/>
                    <a:pt x="8" y="26"/>
                  </a:cubicBezTo>
                  <a:cubicBezTo>
                    <a:pt x="9" y="26"/>
                    <a:pt x="10" y="26"/>
                    <a:pt x="11" y="25"/>
                  </a:cubicBezTo>
                  <a:cubicBezTo>
                    <a:pt x="11" y="24"/>
                    <a:pt x="11" y="24"/>
                    <a:pt x="11" y="24"/>
                  </a:cubicBezTo>
                  <a:cubicBezTo>
                    <a:pt x="12" y="24"/>
                    <a:pt x="13" y="24"/>
                    <a:pt x="13" y="24"/>
                  </a:cubicBezTo>
                  <a:cubicBezTo>
                    <a:pt x="14" y="26"/>
                    <a:pt x="14" y="26"/>
                    <a:pt x="14" y="26"/>
                  </a:cubicBezTo>
                  <a:cubicBezTo>
                    <a:pt x="14" y="27"/>
                    <a:pt x="15" y="27"/>
                    <a:pt x="16" y="27"/>
                  </a:cubicBezTo>
                  <a:cubicBezTo>
                    <a:pt x="18" y="27"/>
                    <a:pt x="18" y="27"/>
                    <a:pt x="18" y="27"/>
                  </a:cubicBezTo>
                  <a:cubicBezTo>
                    <a:pt x="19" y="26"/>
                    <a:pt x="20" y="25"/>
                    <a:pt x="20" y="24"/>
                  </a:cubicBezTo>
                  <a:cubicBezTo>
                    <a:pt x="19" y="22"/>
                    <a:pt x="19" y="22"/>
                    <a:pt x="19" y="22"/>
                  </a:cubicBezTo>
                  <a:cubicBezTo>
                    <a:pt x="20" y="22"/>
                    <a:pt x="20" y="22"/>
                    <a:pt x="21" y="21"/>
                  </a:cubicBezTo>
                  <a:cubicBezTo>
                    <a:pt x="22" y="22"/>
                    <a:pt x="22" y="22"/>
                    <a:pt x="22" y="22"/>
                  </a:cubicBezTo>
                  <a:cubicBezTo>
                    <a:pt x="23" y="23"/>
                    <a:pt x="24" y="22"/>
                    <a:pt x="25" y="22"/>
                  </a:cubicBezTo>
                  <a:cubicBezTo>
                    <a:pt x="26" y="20"/>
                    <a:pt x="26" y="20"/>
                    <a:pt x="26" y="20"/>
                  </a:cubicBezTo>
                  <a:cubicBezTo>
                    <a:pt x="27" y="19"/>
                    <a:pt x="26" y="18"/>
                    <a:pt x="25" y="17"/>
                  </a:cubicBezTo>
                  <a:cubicBezTo>
                    <a:pt x="24" y="16"/>
                    <a:pt x="24" y="16"/>
                    <a:pt x="24" y="16"/>
                  </a:cubicBezTo>
                  <a:cubicBezTo>
                    <a:pt x="24" y="16"/>
                    <a:pt x="24" y="15"/>
                    <a:pt x="24" y="14"/>
                  </a:cubicBezTo>
                  <a:cubicBezTo>
                    <a:pt x="26" y="14"/>
                    <a:pt x="26" y="14"/>
                    <a:pt x="26" y="14"/>
                  </a:cubicBezTo>
                  <a:cubicBezTo>
                    <a:pt x="27" y="14"/>
                    <a:pt x="28" y="13"/>
                    <a:pt x="27" y="11"/>
                  </a:cubicBezTo>
                  <a:lnTo>
                    <a:pt x="27" y="9"/>
                  </a:lnTo>
                  <a:close/>
                  <a:moveTo>
                    <a:pt x="15" y="19"/>
                  </a:moveTo>
                  <a:cubicBezTo>
                    <a:pt x="12" y="19"/>
                    <a:pt x="9" y="18"/>
                    <a:pt x="9" y="15"/>
                  </a:cubicBezTo>
                  <a:cubicBezTo>
                    <a:pt x="8" y="12"/>
                    <a:pt x="10" y="9"/>
                    <a:pt x="13" y="9"/>
                  </a:cubicBezTo>
                  <a:cubicBezTo>
                    <a:pt x="15" y="8"/>
                    <a:pt x="18" y="10"/>
                    <a:pt x="19" y="13"/>
                  </a:cubicBezTo>
                  <a:cubicBezTo>
                    <a:pt x="19" y="15"/>
                    <a:pt x="18" y="18"/>
                    <a:pt x="15" y="19"/>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8" name="Freeform 225"/>
            <p:cNvSpPr>
              <a:spLocks noEditPoints="1"/>
            </p:cNvSpPr>
            <p:nvPr/>
          </p:nvSpPr>
          <p:spPr bwMode="auto">
            <a:xfrm>
              <a:off x="3567113" y="2885081"/>
              <a:ext cx="69056" cy="70247"/>
            </a:xfrm>
            <a:custGeom>
              <a:avLst/>
              <a:gdLst>
                <a:gd name="T0" fmla="*/ 26 w 27"/>
                <a:gd name="T1" fmla="*/ 9 h 27"/>
                <a:gd name="T2" fmla="*/ 24 w 27"/>
                <a:gd name="T3" fmla="*/ 8 h 27"/>
                <a:gd name="T4" fmla="*/ 22 w 27"/>
                <a:gd name="T5" fmla="*/ 8 h 27"/>
                <a:gd name="T6" fmla="*/ 21 w 27"/>
                <a:gd name="T7" fmla="*/ 7 h 27"/>
                <a:gd name="T8" fmla="*/ 22 w 27"/>
                <a:gd name="T9" fmla="*/ 5 h 27"/>
                <a:gd name="T10" fmla="*/ 21 w 27"/>
                <a:gd name="T11" fmla="*/ 2 h 27"/>
                <a:gd name="T12" fmla="*/ 20 w 27"/>
                <a:gd name="T13" fmla="*/ 1 h 27"/>
                <a:gd name="T14" fmla="*/ 17 w 27"/>
                <a:gd name="T15" fmla="*/ 2 h 27"/>
                <a:gd name="T16" fmla="*/ 16 w 27"/>
                <a:gd name="T17" fmla="*/ 4 h 27"/>
                <a:gd name="T18" fmla="*/ 14 w 27"/>
                <a:gd name="T19" fmla="*/ 3 h 27"/>
                <a:gd name="T20" fmla="*/ 14 w 27"/>
                <a:gd name="T21" fmla="*/ 2 h 27"/>
                <a:gd name="T22" fmla="*/ 11 w 27"/>
                <a:gd name="T23" fmla="*/ 0 h 27"/>
                <a:gd name="T24" fmla="*/ 9 w 27"/>
                <a:gd name="T25" fmla="*/ 1 h 27"/>
                <a:gd name="T26" fmla="*/ 8 w 27"/>
                <a:gd name="T27" fmla="*/ 3 h 27"/>
                <a:gd name="T28" fmla="*/ 8 w 27"/>
                <a:gd name="T29" fmla="*/ 5 h 27"/>
                <a:gd name="T30" fmla="*/ 7 w 27"/>
                <a:gd name="T31" fmla="*/ 6 h 27"/>
                <a:gd name="T32" fmla="*/ 5 w 27"/>
                <a:gd name="T33" fmla="*/ 5 h 27"/>
                <a:gd name="T34" fmla="*/ 2 w 27"/>
                <a:gd name="T35" fmla="*/ 6 h 27"/>
                <a:gd name="T36" fmla="*/ 1 w 27"/>
                <a:gd name="T37" fmla="*/ 7 h 27"/>
                <a:gd name="T38" fmla="*/ 2 w 27"/>
                <a:gd name="T39" fmla="*/ 10 h 27"/>
                <a:gd name="T40" fmla="*/ 3 w 27"/>
                <a:gd name="T41" fmla="*/ 11 h 27"/>
                <a:gd name="T42" fmla="*/ 3 w 27"/>
                <a:gd name="T43" fmla="*/ 13 h 27"/>
                <a:gd name="T44" fmla="*/ 2 w 27"/>
                <a:gd name="T45" fmla="*/ 13 h 27"/>
                <a:gd name="T46" fmla="*/ 0 w 27"/>
                <a:gd name="T47" fmla="*/ 16 h 27"/>
                <a:gd name="T48" fmla="*/ 1 w 27"/>
                <a:gd name="T49" fmla="*/ 18 h 27"/>
                <a:gd name="T50" fmla="*/ 3 w 27"/>
                <a:gd name="T51" fmla="*/ 19 h 27"/>
                <a:gd name="T52" fmla="*/ 4 w 27"/>
                <a:gd name="T53" fmla="*/ 19 h 27"/>
                <a:gd name="T54" fmla="*/ 6 w 27"/>
                <a:gd name="T55" fmla="*/ 21 h 27"/>
                <a:gd name="T56" fmla="*/ 5 w 27"/>
                <a:gd name="T57" fmla="*/ 22 h 27"/>
                <a:gd name="T58" fmla="*/ 6 w 27"/>
                <a:gd name="T59" fmla="*/ 25 h 27"/>
                <a:gd name="T60" fmla="*/ 7 w 27"/>
                <a:gd name="T61" fmla="*/ 26 h 27"/>
                <a:gd name="T62" fmla="*/ 10 w 27"/>
                <a:gd name="T63" fmla="*/ 25 h 27"/>
                <a:gd name="T64" fmla="*/ 11 w 27"/>
                <a:gd name="T65" fmla="*/ 24 h 27"/>
                <a:gd name="T66" fmla="*/ 13 w 27"/>
                <a:gd name="T67" fmla="*/ 24 h 27"/>
                <a:gd name="T68" fmla="*/ 13 w 27"/>
                <a:gd name="T69" fmla="*/ 26 h 27"/>
                <a:gd name="T70" fmla="*/ 16 w 27"/>
                <a:gd name="T71" fmla="*/ 27 h 27"/>
                <a:gd name="T72" fmla="*/ 18 w 27"/>
                <a:gd name="T73" fmla="*/ 26 h 27"/>
                <a:gd name="T74" fmla="*/ 19 w 27"/>
                <a:gd name="T75" fmla="*/ 24 h 27"/>
                <a:gd name="T76" fmla="*/ 19 w 27"/>
                <a:gd name="T77" fmla="*/ 22 h 27"/>
                <a:gd name="T78" fmla="*/ 20 w 27"/>
                <a:gd name="T79" fmla="*/ 21 h 27"/>
                <a:gd name="T80" fmla="*/ 22 w 27"/>
                <a:gd name="T81" fmla="*/ 22 h 27"/>
                <a:gd name="T82" fmla="*/ 25 w 27"/>
                <a:gd name="T83" fmla="*/ 21 h 27"/>
                <a:gd name="T84" fmla="*/ 26 w 27"/>
                <a:gd name="T85" fmla="*/ 20 h 27"/>
                <a:gd name="T86" fmla="*/ 25 w 27"/>
                <a:gd name="T87" fmla="*/ 17 h 27"/>
                <a:gd name="T88" fmla="*/ 23 w 27"/>
                <a:gd name="T89" fmla="*/ 16 h 27"/>
                <a:gd name="T90" fmla="*/ 24 w 27"/>
                <a:gd name="T91" fmla="*/ 14 h 27"/>
                <a:gd name="T92" fmla="*/ 26 w 27"/>
                <a:gd name="T93" fmla="*/ 14 h 27"/>
                <a:gd name="T94" fmla="*/ 27 w 27"/>
                <a:gd name="T95" fmla="*/ 11 h 27"/>
                <a:gd name="T96" fmla="*/ 26 w 27"/>
                <a:gd name="T97" fmla="*/ 9 h 27"/>
                <a:gd name="T98" fmla="*/ 15 w 27"/>
                <a:gd name="T99" fmla="*/ 19 h 27"/>
                <a:gd name="T100" fmla="*/ 8 w 27"/>
                <a:gd name="T101" fmla="*/ 15 h 27"/>
                <a:gd name="T102" fmla="*/ 12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9"/>
                  </a:moveTo>
                  <a:cubicBezTo>
                    <a:pt x="26" y="8"/>
                    <a:pt x="25" y="8"/>
                    <a:pt x="24" y="8"/>
                  </a:cubicBezTo>
                  <a:cubicBezTo>
                    <a:pt x="22" y="8"/>
                    <a:pt x="22" y="8"/>
                    <a:pt x="22" y="8"/>
                  </a:cubicBezTo>
                  <a:cubicBezTo>
                    <a:pt x="22" y="8"/>
                    <a:pt x="21" y="7"/>
                    <a:pt x="21" y="7"/>
                  </a:cubicBezTo>
                  <a:cubicBezTo>
                    <a:pt x="22" y="5"/>
                    <a:pt x="22" y="5"/>
                    <a:pt x="22" y="5"/>
                  </a:cubicBezTo>
                  <a:cubicBezTo>
                    <a:pt x="23" y="4"/>
                    <a:pt x="22" y="3"/>
                    <a:pt x="21" y="2"/>
                  </a:cubicBezTo>
                  <a:cubicBezTo>
                    <a:pt x="20" y="1"/>
                    <a:pt x="20" y="1"/>
                    <a:pt x="20" y="1"/>
                  </a:cubicBezTo>
                  <a:cubicBezTo>
                    <a:pt x="19" y="1"/>
                    <a:pt x="17" y="1"/>
                    <a:pt x="17" y="2"/>
                  </a:cubicBezTo>
                  <a:cubicBezTo>
                    <a:pt x="16" y="4"/>
                    <a:pt x="16" y="4"/>
                    <a:pt x="16" y="4"/>
                  </a:cubicBezTo>
                  <a:cubicBezTo>
                    <a:pt x="15" y="4"/>
                    <a:pt x="15" y="3"/>
                    <a:pt x="14" y="3"/>
                  </a:cubicBezTo>
                  <a:cubicBezTo>
                    <a:pt x="14" y="2"/>
                    <a:pt x="14" y="2"/>
                    <a:pt x="14" y="2"/>
                  </a:cubicBezTo>
                  <a:cubicBezTo>
                    <a:pt x="13" y="1"/>
                    <a:pt x="12" y="0"/>
                    <a:pt x="11" y="0"/>
                  </a:cubicBezTo>
                  <a:cubicBezTo>
                    <a:pt x="9" y="1"/>
                    <a:pt x="9" y="1"/>
                    <a:pt x="9" y="1"/>
                  </a:cubicBezTo>
                  <a:cubicBezTo>
                    <a:pt x="8" y="1"/>
                    <a:pt x="8" y="2"/>
                    <a:pt x="8" y="3"/>
                  </a:cubicBezTo>
                  <a:cubicBezTo>
                    <a:pt x="8" y="5"/>
                    <a:pt x="8" y="5"/>
                    <a:pt x="8" y="5"/>
                  </a:cubicBezTo>
                  <a:cubicBezTo>
                    <a:pt x="8" y="5"/>
                    <a:pt x="7" y="5"/>
                    <a:pt x="7" y="6"/>
                  </a:cubicBezTo>
                  <a:cubicBezTo>
                    <a:pt x="5" y="5"/>
                    <a:pt x="5" y="5"/>
                    <a:pt x="5" y="5"/>
                  </a:cubicBezTo>
                  <a:cubicBezTo>
                    <a:pt x="4" y="4"/>
                    <a:pt x="3" y="5"/>
                    <a:pt x="2" y="6"/>
                  </a:cubicBezTo>
                  <a:cubicBezTo>
                    <a:pt x="1" y="7"/>
                    <a:pt x="1" y="7"/>
                    <a:pt x="1" y="7"/>
                  </a:cubicBezTo>
                  <a:cubicBezTo>
                    <a:pt x="1" y="8"/>
                    <a:pt x="1" y="10"/>
                    <a:pt x="2" y="10"/>
                  </a:cubicBezTo>
                  <a:cubicBezTo>
                    <a:pt x="3" y="11"/>
                    <a:pt x="3" y="11"/>
                    <a:pt x="3" y="11"/>
                  </a:cubicBezTo>
                  <a:cubicBezTo>
                    <a:pt x="3" y="12"/>
                    <a:pt x="3" y="12"/>
                    <a:pt x="3" y="13"/>
                  </a:cubicBezTo>
                  <a:cubicBezTo>
                    <a:pt x="2" y="13"/>
                    <a:pt x="2" y="13"/>
                    <a:pt x="2" y="13"/>
                  </a:cubicBezTo>
                  <a:cubicBezTo>
                    <a:pt x="1" y="14"/>
                    <a:pt x="0" y="15"/>
                    <a:pt x="0" y="16"/>
                  </a:cubicBezTo>
                  <a:cubicBezTo>
                    <a:pt x="1" y="18"/>
                    <a:pt x="1" y="18"/>
                    <a:pt x="1" y="18"/>
                  </a:cubicBezTo>
                  <a:cubicBezTo>
                    <a:pt x="1" y="19"/>
                    <a:pt x="2" y="19"/>
                    <a:pt x="3" y="19"/>
                  </a:cubicBezTo>
                  <a:cubicBezTo>
                    <a:pt x="4" y="19"/>
                    <a:pt x="4" y="19"/>
                    <a:pt x="4" y="19"/>
                  </a:cubicBezTo>
                  <a:cubicBezTo>
                    <a:pt x="5" y="19"/>
                    <a:pt x="5" y="20"/>
                    <a:pt x="6" y="21"/>
                  </a:cubicBezTo>
                  <a:cubicBezTo>
                    <a:pt x="5" y="22"/>
                    <a:pt x="5" y="22"/>
                    <a:pt x="5" y="22"/>
                  </a:cubicBezTo>
                  <a:cubicBezTo>
                    <a:pt x="4" y="23"/>
                    <a:pt x="5" y="24"/>
                    <a:pt x="6" y="25"/>
                  </a:cubicBezTo>
                  <a:cubicBezTo>
                    <a:pt x="7" y="26"/>
                    <a:pt x="7" y="26"/>
                    <a:pt x="7" y="26"/>
                  </a:cubicBezTo>
                  <a:cubicBezTo>
                    <a:pt x="8" y="26"/>
                    <a:pt x="10" y="26"/>
                    <a:pt x="10" y="25"/>
                  </a:cubicBezTo>
                  <a:cubicBezTo>
                    <a:pt x="11" y="24"/>
                    <a:pt x="11" y="24"/>
                    <a:pt x="11" y="24"/>
                  </a:cubicBezTo>
                  <a:cubicBezTo>
                    <a:pt x="12" y="24"/>
                    <a:pt x="12" y="24"/>
                    <a:pt x="13" y="24"/>
                  </a:cubicBezTo>
                  <a:cubicBezTo>
                    <a:pt x="13" y="26"/>
                    <a:pt x="13" y="26"/>
                    <a:pt x="13" y="26"/>
                  </a:cubicBezTo>
                  <a:cubicBezTo>
                    <a:pt x="14" y="27"/>
                    <a:pt x="15" y="27"/>
                    <a:pt x="16" y="27"/>
                  </a:cubicBezTo>
                  <a:cubicBezTo>
                    <a:pt x="18" y="26"/>
                    <a:pt x="18" y="26"/>
                    <a:pt x="18" y="26"/>
                  </a:cubicBezTo>
                  <a:cubicBezTo>
                    <a:pt x="19" y="26"/>
                    <a:pt x="19" y="25"/>
                    <a:pt x="19" y="24"/>
                  </a:cubicBezTo>
                  <a:cubicBezTo>
                    <a:pt x="19" y="22"/>
                    <a:pt x="19" y="22"/>
                    <a:pt x="19" y="22"/>
                  </a:cubicBezTo>
                  <a:cubicBezTo>
                    <a:pt x="19" y="22"/>
                    <a:pt x="20" y="22"/>
                    <a:pt x="20" y="21"/>
                  </a:cubicBezTo>
                  <a:cubicBezTo>
                    <a:pt x="22" y="22"/>
                    <a:pt x="22" y="22"/>
                    <a:pt x="22" y="22"/>
                  </a:cubicBezTo>
                  <a:cubicBezTo>
                    <a:pt x="23" y="23"/>
                    <a:pt x="24" y="22"/>
                    <a:pt x="25" y="21"/>
                  </a:cubicBezTo>
                  <a:cubicBezTo>
                    <a:pt x="26" y="20"/>
                    <a:pt x="26" y="20"/>
                    <a:pt x="26" y="20"/>
                  </a:cubicBezTo>
                  <a:cubicBezTo>
                    <a:pt x="26" y="19"/>
                    <a:pt x="26" y="18"/>
                    <a:pt x="25" y="17"/>
                  </a:cubicBezTo>
                  <a:cubicBezTo>
                    <a:pt x="23" y="16"/>
                    <a:pt x="23" y="16"/>
                    <a:pt x="23" y="16"/>
                  </a:cubicBezTo>
                  <a:cubicBezTo>
                    <a:pt x="23" y="15"/>
                    <a:pt x="24" y="15"/>
                    <a:pt x="24" y="14"/>
                  </a:cubicBezTo>
                  <a:cubicBezTo>
                    <a:pt x="26" y="14"/>
                    <a:pt x="26" y="14"/>
                    <a:pt x="26" y="14"/>
                  </a:cubicBezTo>
                  <a:cubicBezTo>
                    <a:pt x="27" y="13"/>
                    <a:pt x="27" y="12"/>
                    <a:pt x="27" y="11"/>
                  </a:cubicBezTo>
                  <a:lnTo>
                    <a:pt x="26" y="9"/>
                  </a:lnTo>
                  <a:close/>
                  <a:moveTo>
                    <a:pt x="15" y="19"/>
                  </a:moveTo>
                  <a:cubicBezTo>
                    <a:pt x="12" y="19"/>
                    <a:pt x="9" y="18"/>
                    <a:pt x="8" y="15"/>
                  </a:cubicBezTo>
                  <a:cubicBezTo>
                    <a:pt x="8" y="12"/>
                    <a:pt x="9" y="9"/>
                    <a:pt x="12" y="9"/>
                  </a:cubicBezTo>
                  <a:cubicBezTo>
                    <a:pt x="15" y="8"/>
                    <a:pt x="18" y="10"/>
                    <a:pt x="18" y="12"/>
                  </a:cubicBezTo>
                  <a:cubicBezTo>
                    <a:pt x="19" y="15"/>
                    <a:pt x="17" y="18"/>
                    <a:pt x="15" y="19"/>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79" name="Freeform 226"/>
            <p:cNvSpPr>
              <a:spLocks noEditPoints="1"/>
            </p:cNvSpPr>
            <p:nvPr/>
          </p:nvSpPr>
          <p:spPr bwMode="auto">
            <a:xfrm>
              <a:off x="3243263" y="1613493"/>
              <a:ext cx="69056" cy="72629"/>
            </a:xfrm>
            <a:custGeom>
              <a:avLst/>
              <a:gdLst>
                <a:gd name="T0" fmla="*/ 26 w 27"/>
                <a:gd name="T1" fmla="*/ 10 h 28"/>
                <a:gd name="T2" fmla="*/ 24 w 27"/>
                <a:gd name="T3" fmla="*/ 8 h 28"/>
                <a:gd name="T4" fmla="*/ 22 w 27"/>
                <a:gd name="T5" fmla="*/ 9 h 28"/>
                <a:gd name="T6" fmla="*/ 21 w 27"/>
                <a:gd name="T7" fmla="*/ 7 h 28"/>
                <a:gd name="T8" fmla="*/ 22 w 27"/>
                <a:gd name="T9" fmla="*/ 6 h 28"/>
                <a:gd name="T10" fmla="*/ 21 w 27"/>
                <a:gd name="T11" fmla="*/ 3 h 28"/>
                <a:gd name="T12" fmla="*/ 19 w 27"/>
                <a:gd name="T13" fmla="*/ 2 h 28"/>
                <a:gd name="T14" fmla="*/ 17 w 27"/>
                <a:gd name="T15" fmla="*/ 3 h 28"/>
                <a:gd name="T16" fmla="*/ 16 w 27"/>
                <a:gd name="T17" fmla="*/ 4 h 28"/>
                <a:gd name="T18" fmla="*/ 14 w 27"/>
                <a:gd name="T19" fmla="*/ 4 h 28"/>
                <a:gd name="T20" fmla="*/ 13 w 27"/>
                <a:gd name="T21" fmla="*/ 2 h 28"/>
                <a:gd name="T22" fmla="*/ 11 w 27"/>
                <a:gd name="T23" fmla="*/ 1 h 28"/>
                <a:gd name="T24" fmla="*/ 9 w 27"/>
                <a:gd name="T25" fmla="*/ 1 h 28"/>
                <a:gd name="T26" fmla="*/ 8 w 27"/>
                <a:gd name="T27" fmla="*/ 3 h 28"/>
                <a:gd name="T28" fmla="*/ 8 w 27"/>
                <a:gd name="T29" fmla="*/ 5 h 28"/>
                <a:gd name="T30" fmla="*/ 6 w 27"/>
                <a:gd name="T31" fmla="*/ 6 h 28"/>
                <a:gd name="T32" fmla="*/ 5 w 27"/>
                <a:gd name="T33" fmla="*/ 5 h 28"/>
                <a:gd name="T34" fmla="*/ 2 w 27"/>
                <a:gd name="T35" fmla="*/ 6 h 28"/>
                <a:gd name="T36" fmla="*/ 1 w 27"/>
                <a:gd name="T37" fmla="*/ 8 h 28"/>
                <a:gd name="T38" fmla="*/ 2 w 27"/>
                <a:gd name="T39" fmla="*/ 11 h 28"/>
                <a:gd name="T40" fmla="*/ 3 w 27"/>
                <a:gd name="T41" fmla="*/ 11 h 28"/>
                <a:gd name="T42" fmla="*/ 3 w 27"/>
                <a:gd name="T43" fmla="*/ 14 h 28"/>
                <a:gd name="T44" fmla="*/ 1 w 27"/>
                <a:gd name="T45" fmla="*/ 14 h 28"/>
                <a:gd name="T46" fmla="*/ 0 w 27"/>
                <a:gd name="T47" fmla="*/ 16 h 28"/>
                <a:gd name="T48" fmla="*/ 0 w 27"/>
                <a:gd name="T49" fmla="*/ 18 h 28"/>
                <a:gd name="T50" fmla="*/ 3 w 27"/>
                <a:gd name="T51" fmla="*/ 20 h 28"/>
                <a:gd name="T52" fmla="*/ 4 w 27"/>
                <a:gd name="T53" fmla="*/ 19 h 28"/>
                <a:gd name="T54" fmla="*/ 6 w 27"/>
                <a:gd name="T55" fmla="*/ 21 h 28"/>
                <a:gd name="T56" fmla="*/ 5 w 27"/>
                <a:gd name="T57" fmla="*/ 22 h 28"/>
                <a:gd name="T58" fmla="*/ 5 w 27"/>
                <a:gd name="T59" fmla="*/ 25 h 28"/>
                <a:gd name="T60" fmla="*/ 7 w 27"/>
                <a:gd name="T61" fmla="*/ 26 h 28"/>
                <a:gd name="T62" fmla="*/ 10 w 27"/>
                <a:gd name="T63" fmla="*/ 25 h 28"/>
                <a:gd name="T64" fmla="*/ 11 w 27"/>
                <a:gd name="T65" fmla="*/ 24 h 28"/>
                <a:gd name="T66" fmla="*/ 13 w 27"/>
                <a:gd name="T67" fmla="*/ 24 h 28"/>
                <a:gd name="T68" fmla="*/ 13 w 27"/>
                <a:gd name="T69" fmla="*/ 26 h 28"/>
                <a:gd name="T70" fmla="*/ 15 w 27"/>
                <a:gd name="T71" fmla="*/ 27 h 28"/>
                <a:gd name="T72" fmla="*/ 18 w 27"/>
                <a:gd name="T73" fmla="*/ 27 h 28"/>
                <a:gd name="T74" fmla="*/ 19 w 27"/>
                <a:gd name="T75" fmla="*/ 25 h 28"/>
                <a:gd name="T76" fmla="*/ 18 w 27"/>
                <a:gd name="T77" fmla="*/ 23 h 28"/>
                <a:gd name="T78" fmla="*/ 20 w 27"/>
                <a:gd name="T79" fmla="*/ 22 h 28"/>
                <a:gd name="T80" fmla="*/ 22 w 27"/>
                <a:gd name="T81" fmla="*/ 23 h 28"/>
                <a:gd name="T82" fmla="*/ 24 w 27"/>
                <a:gd name="T83" fmla="*/ 22 h 28"/>
                <a:gd name="T84" fmla="*/ 25 w 27"/>
                <a:gd name="T85" fmla="*/ 20 h 28"/>
                <a:gd name="T86" fmla="*/ 25 w 27"/>
                <a:gd name="T87" fmla="*/ 17 h 28"/>
                <a:gd name="T88" fmla="*/ 23 w 27"/>
                <a:gd name="T89" fmla="*/ 16 h 28"/>
                <a:gd name="T90" fmla="*/ 23 w 27"/>
                <a:gd name="T91" fmla="*/ 15 h 28"/>
                <a:gd name="T92" fmla="*/ 25 w 27"/>
                <a:gd name="T93" fmla="*/ 14 h 28"/>
                <a:gd name="T94" fmla="*/ 27 w 27"/>
                <a:gd name="T95" fmla="*/ 12 h 28"/>
                <a:gd name="T96" fmla="*/ 26 w 27"/>
                <a:gd name="T97" fmla="*/ 10 h 28"/>
                <a:gd name="T98" fmla="*/ 14 w 27"/>
                <a:gd name="T99" fmla="*/ 19 h 28"/>
                <a:gd name="T100" fmla="*/ 8 w 27"/>
                <a:gd name="T101" fmla="*/ 15 h 28"/>
                <a:gd name="T102" fmla="*/ 12 w 27"/>
                <a:gd name="T103" fmla="*/ 9 h 28"/>
                <a:gd name="T104" fmla="*/ 18 w 27"/>
                <a:gd name="T105" fmla="*/ 13 h 28"/>
                <a:gd name="T106" fmla="*/ 14 w 27"/>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8">
                  <a:moveTo>
                    <a:pt x="26" y="10"/>
                  </a:moveTo>
                  <a:cubicBezTo>
                    <a:pt x="26" y="9"/>
                    <a:pt x="25" y="8"/>
                    <a:pt x="24" y="8"/>
                  </a:cubicBezTo>
                  <a:cubicBezTo>
                    <a:pt x="22" y="9"/>
                    <a:pt x="22" y="9"/>
                    <a:pt x="22" y="9"/>
                  </a:cubicBezTo>
                  <a:cubicBezTo>
                    <a:pt x="21" y="8"/>
                    <a:pt x="21" y="8"/>
                    <a:pt x="21" y="7"/>
                  </a:cubicBezTo>
                  <a:cubicBezTo>
                    <a:pt x="22" y="6"/>
                    <a:pt x="22" y="6"/>
                    <a:pt x="22" y="6"/>
                  </a:cubicBezTo>
                  <a:cubicBezTo>
                    <a:pt x="22" y="5"/>
                    <a:pt x="22" y="4"/>
                    <a:pt x="21" y="3"/>
                  </a:cubicBezTo>
                  <a:cubicBezTo>
                    <a:pt x="19" y="2"/>
                    <a:pt x="19" y="2"/>
                    <a:pt x="19" y="2"/>
                  </a:cubicBezTo>
                  <a:cubicBezTo>
                    <a:pt x="18" y="1"/>
                    <a:pt x="17" y="2"/>
                    <a:pt x="17" y="3"/>
                  </a:cubicBezTo>
                  <a:cubicBezTo>
                    <a:pt x="16" y="4"/>
                    <a:pt x="16" y="4"/>
                    <a:pt x="16" y="4"/>
                  </a:cubicBezTo>
                  <a:cubicBezTo>
                    <a:pt x="15" y="4"/>
                    <a:pt x="14" y="4"/>
                    <a:pt x="14" y="4"/>
                  </a:cubicBezTo>
                  <a:cubicBezTo>
                    <a:pt x="13" y="2"/>
                    <a:pt x="13" y="2"/>
                    <a:pt x="13" y="2"/>
                  </a:cubicBezTo>
                  <a:cubicBezTo>
                    <a:pt x="13" y="1"/>
                    <a:pt x="12" y="0"/>
                    <a:pt x="11" y="1"/>
                  </a:cubicBezTo>
                  <a:cubicBezTo>
                    <a:pt x="9" y="1"/>
                    <a:pt x="9" y="1"/>
                    <a:pt x="9" y="1"/>
                  </a:cubicBezTo>
                  <a:cubicBezTo>
                    <a:pt x="8" y="1"/>
                    <a:pt x="7" y="2"/>
                    <a:pt x="8" y="3"/>
                  </a:cubicBezTo>
                  <a:cubicBezTo>
                    <a:pt x="8" y="5"/>
                    <a:pt x="8" y="5"/>
                    <a:pt x="8" y="5"/>
                  </a:cubicBezTo>
                  <a:cubicBezTo>
                    <a:pt x="7" y="5"/>
                    <a:pt x="7" y="6"/>
                    <a:pt x="6" y="6"/>
                  </a:cubicBezTo>
                  <a:cubicBezTo>
                    <a:pt x="5" y="5"/>
                    <a:pt x="5" y="5"/>
                    <a:pt x="5" y="5"/>
                  </a:cubicBezTo>
                  <a:cubicBezTo>
                    <a:pt x="4" y="5"/>
                    <a:pt x="3" y="5"/>
                    <a:pt x="2" y="6"/>
                  </a:cubicBezTo>
                  <a:cubicBezTo>
                    <a:pt x="1" y="8"/>
                    <a:pt x="1" y="8"/>
                    <a:pt x="1" y="8"/>
                  </a:cubicBezTo>
                  <a:cubicBezTo>
                    <a:pt x="1" y="9"/>
                    <a:pt x="1" y="10"/>
                    <a:pt x="2" y="11"/>
                  </a:cubicBezTo>
                  <a:cubicBezTo>
                    <a:pt x="3" y="11"/>
                    <a:pt x="3" y="11"/>
                    <a:pt x="3" y="11"/>
                  </a:cubicBezTo>
                  <a:cubicBezTo>
                    <a:pt x="3" y="12"/>
                    <a:pt x="3" y="13"/>
                    <a:pt x="3" y="14"/>
                  </a:cubicBezTo>
                  <a:cubicBezTo>
                    <a:pt x="1" y="14"/>
                    <a:pt x="1" y="14"/>
                    <a:pt x="1" y="14"/>
                  </a:cubicBezTo>
                  <a:cubicBezTo>
                    <a:pt x="0" y="14"/>
                    <a:pt x="0" y="15"/>
                    <a:pt x="0" y="16"/>
                  </a:cubicBezTo>
                  <a:cubicBezTo>
                    <a:pt x="0" y="18"/>
                    <a:pt x="0" y="18"/>
                    <a:pt x="0" y="18"/>
                  </a:cubicBezTo>
                  <a:cubicBezTo>
                    <a:pt x="1" y="19"/>
                    <a:pt x="2" y="20"/>
                    <a:pt x="3" y="20"/>
                  </a:cubicBezTo>
                  <a:cubicBezTo>
                    <a:pt x="4" y="19"/>
                    <a:pt x="4" y="19"/>
                    <a:pt x="4" y="19"/>
                  </a:cubicBezTo>
                  <a:cubicBezTo>
                    <a:pt x="5" y="20"/>
                    <a:pt x="5" y="21"/>
                    <a:pt x="6" y="21"/>
                  </a:cubicBezTo>
                  <a:cubicBezTo>
                    <a:pt x="5" y="22"/>
                    <a:pt x="5" y="22"/>
                    <a:pt x="5" y="22"/>
                  </a:cubicBezTo>
                  <a:cubicBezTo>
                    <a:pt x="4" y="23"/>
                    <a:pt x="4" y="25"/>
                    <a:pt x="5" y="25"/>
                  </a:cubicBezTo>
                  <a:cubicBezTo>
                    <a:pt x="7" y="26"/>
                    <a:pt x="7" y="26"/>
                    <a:pt x="7" y="26"/>
                  </a:cubicBezTo>
                  <a:cubicBezTo>
                    <a:pt x="8" y="27"/>
                    <a:pt x="9" y="26"/>
                    <a:pt x="10" y="25"/>
                  </a:cubicBezTo>
                  <a:cubicBezTo>
                    <a:pt x="11" y="24"/>
                    <a:pt x="11" y="24"/>
                    <a:pt x="11" y="24"/>
                  </a:cubicBezTo>
                  <a:cubicBezTo>
                    <a:pt x="11" y="24"/>
                    <a:pt x="12" y="24"/>
                    <a:pt x="13" y="24"/>
                  </a:cubicBezTo>
                  <a:cubicBezTo>
                    <a:pt x="13" y="26"/>
                    <a:pt x="13" y="26"/>
                    <a:pt x="13" y="26"/>
                  </a:cubicBezTo>
                  <a:cubicBezTo>
                    <a:pt x="13" y="27"/>
                    <a:pt x="14" y="28"/>
                    <a:pt x="15" y="27"/>
                  </a:cubicBezTo>
                  <a:cubicBezTo>
                    <a:pt x="18" y="27"/>
                    <a:pt x="18" y="27"/>
                    <a:pt x="18" y="27"/>
                  </a:cubicBezTo>
                  <a:cubicBezTo>
                    <a:pt x="19" y="27"/>
                    <a:pt x="19" y="26"/>
                    <a:pt x="19" y="25"/>
                  </a:cubicBezTo>
                  <a:cubicBezTo>
                    <a:pt x="18" y="23"/>
                    <a:pt x="18" y="23"/>
                    <a:pt x="18" y="23"/>
                  </a:cubicBezTo>
                  <a:cubicBezTo>
                    <a:pt x="19" y="22"/>
                    <a:pt x="20" y="22"/>
                    <a:pt x="20" y="22"/>
                  </a:cubicBezTo>
                  <a:cubicBezTo>
                    <a:pt x="22" y="23"/>
                    <a:pt x="22" y="23"/>
                    <a:pt x="22" y="23"/>
                  </a:cubicBezTo>
                  <a:cubicBezTo>
                    <a:pt x="23" y="23"/>
                    <a:pt x="24" y="23"/>
                    <a:pt x="24" y="22"/>
                  </a:cubicBezTo>
                  <a:cubicBezTo>
                    <a:pt x="25" y="20"/>
                    <a:pt x="25" y="20"/>
                    <a:pt x="25" y="20"/>
                  </a:cubicBezTo>
                  <a:cubicBezTo>
                    <a:pt x="26" y="19"/>
                    <a:pt x="26" y="18"/>
                    <a:pt x="25" y="17"/>
                  </a:cubicBezTo>
                  <a:cubicBezTo>
                    <a:pt x="23" y="16"/>
                    <a:pt x="23" y="16"/>
                    <a:pt x="23" y="16"/>
                  </a:cubicBezTo>
                  <a:cubicBezTo>
                    <a:pt x="23" y="16"/>
                    <a:pt x="23" y="15"/>
                    <a:pt x="23" y="15"/>
                  </a:cubicBezTo>
                  <a:cubicBezTo>
                    <a:pt x="25" y="14"/>
                    <a:pt x="25" y="14"/>
                    <a:pt x="25" y="14"/>
                  </a:cubicBezTo>
                  <a:cubicBezTo>
                    <a:pt x="26" y="14"/>
                    <a:pt x="27" y="13"/>
                    <a:pt x="27" y="12"/>
                  </a:cubicBezTo>
                  <a:lnTo>
                    <a:pt x="26" y="10"/>
                  </a:lnTo>
                  <a:close/>
                  <a:moveTo>
                    <a:pt x="14" y="19"/>
                  </a:moveTo>
                  <a:cubicBezTo>
                    <a:pt x="12" y="20"/>
                    <a:pt x="9" y="18"/>
                    <a:pt x="8" y="15"/>
                  </a:cubicBezTo>
                  <a:cubicBezTo>
                    <a:pt x="7" y="13"/>
                    <a:pt x="9" y="10"/>
                    <a:pt x="12" y="9"/>
                  </a:cubicBezTo>
                  <a:cubicBezTo>
                    <a:pt x="15" y="8"/>
                    <a:pt x="17" y="10"/>
                    <a:pt x="18" y="13"/>
                  </a:cubicBezTo>
                  <a:cubicBezTo>
                    <a:pt x="19" y="16"/>
                    <a:pt x="17" y="18"/>
                    <a:pt x="14" y="19"/>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0" name="Freeform 227"/>
            <p:cNvSpPr>
              <a:spLocks noEditPoints="1"/>
            </p:cNvSpPr>
            <p:nvPr/>
          </p:nvSpPr>
          <p:spPr bwMode="auto">
            <a:xfrm>
              <a:off x="3011090" y="2357634"/>
              <a:ext cx="100013" cy="100013"/>
            </a:xfrm>
            <a:custGeom>
              <a:avLst/>
              <a:gdLst>
                <a:gd name="T0" fmla="*/ 38 w 39"/>
                <a:gd name="T1" fmla="*/ 14 h 39"/>
                <a:gd name="T2" fmla="*/ 35 w 39"/>
                <a:gd name="T3" fmla="*/ 12 h 39"/>
                <a:gd name="T4" fmla="*/ 32 w 39"/>
                <a:gd name="T5" fmla="*/ 13 h 39"/>
                <a:gd name="T6" fmla="*/ 31 w 39"/>
                <a:gd name="T7" fmla="*/ 10 h 39"/>
                <a:gd name="T8" fmla="*/ 32 w 39"/>
                <a:gd name="T9" fmla="*/ 8 h 39"/>
                <a:gd name="T10" fmla="*/ 31 w 39"/>
                <a:gd name="T11" fmla="*/ 4 h 39"/>
                <a:gd name="T12" fmla="*/ 29 w 39"/>
                <a:gd name="T13" fmla="*/ 3 h 39"/>
                <a:gd name="T14" fmla="*/ 25 w 39"/>
                <a:gd name="T15" fmla="*/ 4 h 39"/>
                <a:gd name="T16" fmla="*/ 23 w 39"/>
                <a:gd name="T17" fmla="*/ 6 h 39"/>
                <a:gd name="T18" fmla="*/ 21 w 39"/>
                <a:gd name="T19" fmla="*/ 5 h 39"/>
                <a:gd name="T20" fmla="*/ 20 w 39"/>
                <a:gd name="T21" fmla="*/ 3 h 39"/>
                <a:gd name="T22" fmla="*/ 17 w 39"/>
                <a:gd name="T23" fmla="*/ 1 h 39"/>
                <a:gd name="T24" fmla="*/ 14 w 39"/>
                <a:gd name="T25" fmla="*/ 2 h 39"/>
                <a:gd name="T26" fmla="*/ 12 w 39"/>
                <a:gd name="T27" fmla="*/ 5 h 39"/>
                <a:gd name="T28" fmla="*/ 12 w 39"/>
                <a:gd name="T29" fmla="*/ 7 h 39"/>
                <a:gd name="T30" fmla="*/ 10 w 39"/>
                <a:gd name="T31" fmla="*/ 9 h 39"/>
                <a:gd name="T32" fmla="*/ 8 w 39"/>
                <a:gd name="T33" fmla="*/ 8 h 39"/>
                <a:gd name="T34" fmla="*/ 4 w 39"/>
                <a:gd name="T35" fmla="*/ 9 h 39"/>
                <a:gd name="T36" fmla="*/ 3 w 39"/>
                <a:gd name="T37" fmla="*/ 11 h 39"/>
                <a:gd name="T38" fmla="*/ 4 w 39"/>
                <a:gd name="T39" fmla="*/ 15 h 39"/>
                <a:gd name="T40" fmla="*/ 5 w 39"/>
                <a:gd name="T41" fmla="*/ 16 h 39"/>
                <a:gd name="T42" fmla="*/ 5 w 39"/>
                <a:gd name="T43" fmla="*/ 19 h 39"/>
                <a:gd name="T44" fmla="*/ 3 w 39"/>
                <a:gd name="T45" fmla="*/ 20 h 39"/>
                <a:gd name="T46" fmla="*/ 1 w 39"/>
                <a:gd name="T47" fmla="*/ 23 h 39"/>
                <a:gd name="T48" fmla="*/ 2 w 39"/>
                <a:gd name="T49" fmla="*/ 26 h 39"/>
                <a:gd name="T50" fmla="*/ 5 w 39"/>
                <a:gd name="T51" fmla="*/ 28 h 39"/>
                <a:gd name="T52" fmla="*/ 7 w 39"/>
                <a:gd name="T53" fmla="*/ 28 h 39"/>
                <a:gd name="T54" fmla="*/ 9 w 39"/>
                <a:gd name="T55" fmla="*/ 30 h 39"/>
                <a:gd name="T56" fmla="*/ 8 w 39"/>
                <a:gd name="T57" fmla="*/ 32 h 39"/>
                <a:gd name="T58" fmla="*/ 9 w 39"/>
                <a:gd name="T59" fmla="*/ 36 h 39"/>
                <a:gd name="T60" fmla="*/ 11 w 39"/>
                <a:gd name="T61" fmla="*/ 37 h 39"/>
                <a:gd name="T62" fmla="*/ 15 w 39"/>
                <a:gd name="T63" fmla="*/ 36 h 39"/>
                <a:gd name="T64" fmla="*/ 16 w 39"/>
                <a:gd name="T65" fmla="*/ 34 h 39"/>
                <a:gd name="T66" fmla="*/ 19 w 39"/>
                <a:gd name="T67" fmla="*/ 35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1 h 39"/>
                <a:gd name="T80" fmla="*/ 32 w 39"/>
                <a:gd name="T81" fmla="*/ 32 h 39"/>
                <a:gd name="T82" fmla="*/ 36 w 39"/>
                <a:gd name="T83" fmla="*/ 31 h 39"/>
                <a:gd name="T84" fmla="*/ 37 w 39"/>
                <a:gd name="T85" fmla="*/ 29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3 w 39"/>
                <a:gd name="T101" fmla="*/ 22 h 39"/>
                <a:gd name="T102" fmla="*/ 18 w 39"/>
                <a:gd name="T103" fmla="*/ 13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3"/>
                    <a:pt x="32" y="13"/>
                    <a:pt x="32" y="13"/>
                  </a:cubicBezTo>
                  <a:cubicBezTo>
                    <a:pt x="32" y="12"/>
                    <a:pt x="31" y="11"/>
                    <a:pt x="31" y="10"/>
                  </a:cubicBezTo>
                  <a:cubicBezTo>
                    <a:pt x="32" y="8"/>
                    <a:pt x="32" y="8"/>
                    <a:pt x="32" y="8"/>
                  </a:cubicBezTo>
                  <a:cubicBezTo>
                    <a:pt x="33" y="7"/>
                    <a:pt x="32" y="5"/>
                    <a:pt x="31" y="4"/>
                  </a:cubicBezTo>
                  <a:cubicBezTo>
                    <a:pt x="29" y="3"/>
                    <a:pt x="29" y="3"/>
                    <a:pt x="29" y="3"/>
                  </a:cubicBezTo>
                  <a:cubicBezTo>
                    <a:pt x="27" y="2"/>
                    <a:pt x="26" y="2"/>
                    <a:pt x="25" y="4"/>
                  </a:cubicBezTo>
                  <a:cubicBezTo>
                    <a:pt x="23" y="6"/>
                    <a:pt x="23" y="6"/>
                    <a:pt x="23" y="6"/>
                  </a:cubicBezTo>
                  <a:cubicBezTo>
                    <a:pt x="23" y="6"/>
                    <a:pt x="22" y="5"/>
                    <a:pt x="21" y="5"/>
                  </a:cubicBezTo>
                  <a:cubicBezTo>
                    <a:pt x="20" y="3"/>
                    <a:pt x="20" y="3"/>
                    <a:pt x="20" y="3"/>
                  </a:cubicBezTo>
                  <a:cubicBezTo>
                    <a:pt x="20" y="1"/>
                    <a:pt x="18" y="0"/>
                    <a:pt x="17" y="1"/>
                  </a:cubicBezTo>
                  <a:cubicBezTo>
                    <a:pt x="14" y="2"/>
                    <a:pt x="14" y="2"/>
                    <a:pt x="14" y="2"/>
                  </a:cubicBezTo>
                  <a:cubicBezTo>
                    <a:pt x="12" y="2"/>
                    <a:pt x="11" y="3"/>
                    <a:pt x="12" y="5"/>
                  </a:cubicBezTo>
                  <a:cubicBezTo>
                    <a:pt x="12" y="7"/>
                    <a:pt x="12" y="7"/>
                    <a:pt x="12" y="7"/>
                  </a:cubicBezTo>
                  <a:cubicBezTo>
                    <a:pt x="12" y="8"/>
                    <a:pt x="11" y="8"/>
                    <a:pt x="10" y="9"/>
                  </a:cubicBezTo>
                  <a:cubicBezTo>
                    <a:pt x="8" y="8"/>
                    <a:pt x="8" y="8"/>
                    <a:pt x="8" y="8"/>
                  </a:cubicBezTo>
                  <a:cubicBezTo>
                    <a:pt x="7" y="7"/>
                    <a:pt x="5" y="7"/>
                    <a:pt x="4" y="9"/>
                  </a:cubicBezTo>
                  <a:cubicBezTo>
                    <a:pt x="3" y="11"/>
                    <a:pt x="3" y="11"/>
                    <a:pt x="3" y="11"/>
                  </a:cubicBezTo>
                  <a:cubicBezTo>
                    <a:pt x="2" y="13"/>
                    <a:pt x="2" y="14"/>
                    <a:pt x="4" y="15"/>
                  </a:cubicBezTo>
                  <a:cubicBezTo>
                    <a:pt x="5" y="16"/>
                    <a:pt x="5" y="16"/>
                    <a:pt x="5" y="16"/>
                  </a:cubicBezTo>
                  <a:cubicBezTo>
                    <a:pt x="5" y="17"/>
                    <a:pt x="5" y="18"/>
                    <a:pt x="5" y="19"/>
                  </a:cubicBezTo>
                  <a:cubicBezTo>
                    <a:pt x="3" y="20"/>
                    <a:pt x="3" y="20"/>
                    <a:pt x="3" y="20"/>
                  </a:cubicBezTo>
                  <a:cubicBezTo>
                    <a:pt x="1" y="20"/>
                    <a:pt x="0" y="22"/>
                    <a:pt x="1" y="23"/>
                  </a:cubicBezTo>
                  <a:cubicBezTo>
                    <a:pt x="2" y="26"/>
                    <a:pt x="2" y="26"/>
                    <a:pt x="2" y="26"/>
                  </a:cubicBezTo>
                  <a:cubicBezTo>
                    <a:pt x="2" y="28"/>
                    <a:pt x="3" y="28"/>
                    <a:pt x="5" y="28"/>
                  </a:cubicBezTo>
                  <a:cubicBezTo>
                    <a:pt x="7" y="28"/>
                    <a:pt x="7" y="28"/>
                    <a:pt x="7" y="28"/>
                  </a:cubicBezTo>
                  <a:cubicBezTo>
                    <a:pt x="8" y="28"/>
                    <a:pt x="8" y="29"/>
                    <a:pt x="9" y="30"/>
                  </a:cubicBezTo>
                  <a:cubicBezTo>
                    <a:pt x="8" y="32"/>
                    <a:pt x="8" y="32"/>
                    <a:pt x="8" y="32"/>
                  </a:cubicBezTo>
                  <a:cubicBezTo>
                    <a:pt x="7" y="33"/>
                    <a:pt x="7" y="35"/>
                    <a:pt x="9" y="36"/>
                  </a:cubicBezTo>
                  <a:cubicBezTo>
                    <a:pt x="11" y="37"/>
                    <a:pt x="11" y="37"/>
                    <a:pt x="11" y="37"/>
                  </a:cubicBezTo>
                  <a:cubicBezTo>
                    <a:pt x="13" y="38"/>
                    <a:pt x="14" y="38"/>
                    <a:pt x="15" y="36"/>
                  </a:cubicBezTo>
                  <a:cubicBezTo>
                    <a:pt x="16" y="34"/>
                    <a:pt x="16" y="34"/>
                    <a:pt x="16" y="34"/>
                  </a:cubicBezTo>
                  <a:cubicBezTo>
                    <a:pt x="17" y="35"/>
                    <a:pt x="18" y="35"/>
                    <a:pt x="19" y="35"/>
                  </a:cubicBezTo>
                  <a:cubicBezTo>
                    <a:pt x="20" y="37"/>
                    <a:pt x="20" y="37"/>
                    <a:pt x="20" y="37"/>
                  </a:cubicBezTo>
                  <a:cubicBezTo>
                    <a:pt x="20" y="39"/>
                    <a:pt x="22" y="39"/>
                    <a:pt x="23" y="39"/>
                  </a:cubicBezTo>
                  <a:cubicBezTo>
                    <a:pt x="26" y="38"/>
                    <a:pt x="26" y="38"/>
                    <a:pt x="26" y="38"/>
                  </a:cubicBezTo>
                  <a:cubicBezTo>
                    <a:pt x="28" y="38"/>
                    <a:pt x="28" y="37"/>
                    <a:pt x="28" y="35"/>
                  </a:cubicBezTo>
                  <a:cubicBezTo>
                    <a:pt x="27" y="32"/>
                    <a:pt x="27" y="32"/>
                    <a:pt x="27" y="32"/>
                  </a:cubicBezTo>
                  <a:cubicBezTo>
                    <a:pt x="28" y="32"/>
                    <a:pt x="29" y="31"/>
                    <a:pt x="30" y="31"/>
                  </a:cubicBezTo>
                  <a:cubicBezTo>
                    <a:pt x="32" y="32"/>
                    <a:pt x="32" y="32"/>
                    <a:pt x="32" y="32"/>
                  </a:cubicBezTo>
                  <a:cubicBezTo>
                    <a:pt x="33" y="33"/>
                    <a:pt x="35" y="32"/>
                    <a:pt x="36" y="31"/>
                  </a:cubicBezTo>
                  <a:cubicBezTo>
                    <a:pt x="37" y="29"/>
                    <a:pt x="37" y="29"/>
                    <a:pt x="37" y="29"/>
                  </a:cubicBezTo>
                  <a:cubicBezTo>
                    <a:pt x="38" y="27"/>
                    <a:pt x="38" y="26"/>
                    <a:pt x="36" y="25"/>
                  </a:cubicBezTo>
                  <a:cubicBezTo>
                    <a:pt x="34" y="23"/>
                    <a:pt x="34" y="23"/>
                    <a:pt x="34" y="23"/>
                  </a:cubicBezTo>
                  <a:cubicBezTo>
                    <a:pt x="34" y="23"/>
                    <a:pt x="34" y="22"/>
                    <a:pt x="34" y="21"/>
                  </a:cubicBezTo>
                  <a:cubicBezTo>
                    <a:pt x="37" y="20"/>
                    <a:pt x="37" y="20"/>
                    <a:pt x="37" y="20"/>
                  </a:cubicBezTo>
                  <a:cubicBezTo>
                    <a:pt x="39" y="20"/>
                    <a:pt x="39" y="18"/>
                    <a:pt x="39" y="17"/>
                  </a:cubicBezTo>
                  <a:lnTo>
                    <a:pt x="38" y="14"/>
                  </a:lnTo>
                  <a:close/>
                  <a:moveTo>
                    <a:pt x="21" y="27"/>
                  </a:moveTo>
                  <a:cubicBezTo>
                    <a:pt x="17" y="28"/>
                    <a:pt x="14" y="26"/>
                    <a:pt x="13" y="22"/>
                  </a:cubicBezTo>
                  <a:cubicBezTo>
                    <a:pt x="12" y="18"/>
                    <a:pt x="14" y="14"/>
                    <a:pt x="18" y="13"/>
                  </a:cubicBezTo>
                  <a:cubicBezTo>
                    <a:pt x="22" y="12"/>
                    <a:pt x="26" y="14"/>
                    <a:pt x="27" y="18"/>
                  </a:cubicBezTo>
                  <a:cubicBezTo>
                    <a:pt x="28" y="22"/>
                    <a:pt x="25" y="26"/>
                    <a:pt x="21" y="27"/>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1" name="Freeform 228"/>
            <p:cNvSpPr>
              <a:spLocks noEditPoints="1"/>
            </p:cNvSpPr>
            <p:nvPr/>
          </p:nvSpPr>
          <p:spPr bwMode="auto">
            <a:xfrm>
              <a:off x="2650331" y="1746843"/>
              <a:ext cx="141684" cy="141685"/>
            </a:xfrm>
            <a:custGeom>
              <a:avLst/>
              <a:gdLst>
                <a:gd name="T0" fmla="*/ 54 w 55"/>
                <a:gd name="T1" fmla="*/ 18 h 55"/>
                <a:gd name="T2" fmla="*/ 49 w 55"/>
                <a:gd name="T3" fmla="*/ 16 h 55"/>
                <a:gd name="T4" fmla="*/ 45 w 55"/>
                <a:gd name="T5" fmla="*/ 17 h 55"/>
                <a:gd name="T6" fmla="*/ 43 w 55"/>
                <a:gd name="T7" fmla="*/ 14 h 55"/>
                <a:gd name="T8" fmla="*/ 45 w 55"/>
                <a:gd name="T9" fmla="*/ 10 h 55"/>
                <a:gd name="T10" fmla="*/ 44 w 55"/>
                <a:gd name="T11" fmla="*/ 5 h 55"/>
                <a:gd name="T12" fmla="*/ 40 w 55"/>
                <a:gd name="T13" fmla="*/ 3 h 55"/>
                <a:gd name="T14" fmla="*/ 35 w 55"/>
                <a:gd name="T15" fmla="*/ 4 h 55"/>
                <a:gd name="T16" fmla="*/ 33 w 55"/>
                <a:gd name="T17" fmla="*/ 7 h 55"/>
                <a:gd name="T18" fmla="*/ 29 w 55"/>
                <a:gd name="T19" fmla="*/ 7 h 55"/>
                <a:gd name="T20" fmla="*/ 28 w 55"/>
                <a:gd name="T21" fmla="*/ 3 h 55"/>
                <a:gd name="T22" fmla="*/ 23 w 55"/>
                <a:gd name="T23" fmla="*/ 0 h 55"/>
                <a:gd name="T24" fmla="*/ 19 w 55"/>
                <a:gd name="T25" fmla="*/ 1 h 55"/>
                <a:gd name="T26" fmla="*/ 16 w 55"/>
                <a:gd name="T27" fmla="*/ 6 h 55"/>
                <a:gd name="T28" fmla="*/ 17 w 55"/>
                <a:gd name="T29" fmla="*/ 9 h 55"/>
                <a:gd name="T30" fmla="*/ 14 w 55"/>
                <a:gd name="T31" fmla="*/ 12 h 55"/>
                <a:gd name="T32" fmla="*/ 11 w 55"/>
                <a:gd name="T33" fmla="*/ 10 h 55"/>
                <a:gd name="T34" fmla="*/ 5 w 55"/>
                <a:gd name="T35" fmla="*/ 11 h 55"/>
                <a:gd name="T36" fmla="*/ 3 w 55"/>
                <a:gd name="T37" fmla="*/ 15 h 55"/>
                <a:gd name="T38" fmla="*/ 5 w 55"/>
                <a:gd name="T39" fmla="*/ 20 h 55"/>
                <a:gd name="T40" fmla="*/ 7 w 55"/>
                <a:gd name="T41" fmla="*/ 22 h 55"/>
                <a:gd name="T42" fmla="*/ 7 w 55"/>
                <a:gd name="T43" fmla="*/ 26 h 55"/>
                <a:gd name="T44" fmla="*/ 4 w 55"/>
                <a:gd name="T45" fmla="*/ 27 h 55"/>
                <a:gd name="T46" fmla="*/ 1 w 55"/>
                <a:gd name="T47" fmla="*/ 32 h 55"/>
                <a:gd name="T48" fmla="*/ 2 w 55"/>
                <a:gd name="T49" fmla="*/ 36 h 55"/>
                <a:gd name="T50" fmla="*/ 6 w 55"/>
                <a:gd name="T51" fmla="*/ 39 h 55"/>
                <a:gd name="T52" fmla="*/ 9 w 55"/>
                <a:gd name="T53" fmla="*/ 38 h 55"/>
                <a:gd name="T54" fmla="*/ 12 w 55"/>
                <a:gd name="T55" fmla="*/ 41 h 55"/>
                <a:gd name="T56" fmla="*/ 10 w 55"/>
                <a:gd name="T57" fmla="*/ 44 h 55"/>
                <a:gd name="T58" fmla="*/ 12 w 55"/>
                <a:gd name="T59" fmla="*/ 49 h 55"/>
                <a:gd name="T60" fmla="*/ 16 w 55"/>
                <a:gd name="T61" fmla="*/ 52 h 55"/>
                <a:gd name="T62" fmla="*/ 21 w 55"/>
                <a:gd name="T63" fmla="*/ 50 h 55"/>
                <a:gd name="T64" fmla="*/ 23 w 55"/>
                <a:gd name="T65" fmla="*/ 47 h 55"/>
                <a:gd name="T66" fmla="*/ 27 w 55"/>
                <a:gd name="T67" fmla="*/ 48 h 55"/>
                <a:gd name="T68" fmla="*/ 28 w 55"/>
                <a:gd name="T69" fmla="*/ 51 h 55"/>
                <a:gd name="T70" fmla="*/ 32 w 55"/>
                <a:gd name="T71" fmla="*/ 54 h 55"/>
                <a:gd name="T72" fmla="*/ 36 w 55"/>
                <a:gd name="T73" fmla="*/ 53 h 55"/>
                <a:gd name="T74" fmla="*/ 39 w 55"/>
                <a:gd name="T75" fmla="*/ 49 h 55"/>
                <a:gd name="T76" fmla="*/ 38 w 55"/>
                <a:gd name="T77" fmla="*/ 45 h 55"/>
                <a:gd name="T78" fmla="*/ 41 w 55"/>
                <a:gd name="T79" fmla="*/ 42 h 55"/>
                <a:gd name="T80" fmla="*/ 45 w 55"/>
                <a:gd name="T81" fmla="*/ 44 h 55"/>
                <a:gd name="T82" fmla="*/ 50 w 55"/>
                <a:gd name="T83" fmla="*/ 43 h 55"/>
                <a:gd name="T84" fmla="*/ 52 w 55"/>
                <a:gd name="T85" fmla="*/ 39 h 55"/>
                <a:gd name="T86" fmla="*/ 51 w 55"/>
                <a:gd name="T87" fmla="*/ 34 h 55"/>
                <a:gd name="T88" fmla="*/ 47 w 55"/>
                <a:gd name="T89" fmla="*/ 32 h 55"/>
                <a:gd name="T90" fmla="*/ 48 w 55"/>
                <a:gd name="T91" fmla="*/ 28 h 55"/>
                <a:gd name="T92" fmla="*/ 52 w 55"/>
                <a:gd name="T93" fmla="*/ 27 h 55"/>
                <a:gd name="T94" fmla="*/ 55 w 55"/>
                <a:gd name="T95" fmla="*/ 23 h 55"/>
                <a:gd name="T96" fmla="*/ 54 w 55"/>
                <a:gd name="T97" fmla="*/ 18 h 55"/>
                <a:gd name="T98" fmla="*/ 30 w 55"/>
                <a:gd name="T99" fmla="*/ 37 h 55"/>
                <a:gd name="T100" fmla="*/ 17 w 55"/>
                <a:gd name="T101" fmla="*/ 30 h 55"/>
                <a:gd name="T102" fmla="*/ 25 w 55"/>
                <a:gd name="T103" fmla="*/ 17 h 55"/>
                <a:gd name="T104" fmla="*/ 37 w 55"/>
                <a:gd name="T105" fmla="*/ 25 h 55"/>
                <a:gd name="T106" fmla="*/ 30 w 55"/>
                <a:gd name="T107"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 h="55">
                  <a:moveTo>
                    <a:pt x="54" y="18"/>
                  </a:moveTo>
                  <a:cubicBezTo>
                    <a:pt x="53" y="16"/>
                    <a:pt x="51" y="15"/>
                    <a:pt x="49" y="16"/>
                  </a:cubicBezTo>
                  <a:cubicBezTo>
                    <a:pt x="45" y="17"/>
                    <a:pt x="45" y="17"/>
                    <a:pt x="45" y="17"/>
                  </a:cubicBezTo>
                  <a:cubicBezTo>
                    <a:pt x="44" y="16"/>
                    <a:pt x="44" y="15"/>
                    <a:pt x="43" y="14"/>
                  </a:cubicBezTo>
                  <a:cubicBezTo>
                    <a:pt x="45" y="10"/>
                    <a:pt x="45" y="10"/>
                    <a:pt x="45" y="10"/>
                  </a:cubicBezTo>
                  <a:cubicBezTo>
                    <a:pt x="46" y="8"/>
                    <a:pt x="45" y="6"/>
                    <a:pt x="44" y="5"/>
                  </a:cubicBezTo>
                  <a:cubicBezTo>
                    <a:pt x="40" y="3"/>
                    <a:pt x="40" y="3"/>
                    <a:pt x="40" y="3"/>
                  </a:cubicBezTo>
                  <a:cubicBezTo>
                    <a:pt x="38" y="2"/>
                    <a:pt x="36" y="2"/>
                    <a:pt x="35" y="4"/>
                  </a:cubicBezTo>
                  <a:cubicBezTo>
                    <a:pt x="33" y="7"/>
                    <a:pt x="33" y="7"/>
                    <a:pt x="33" y="7"/>
                  </a:cubicBezTo>
                  <a:cubicBezTo>
                    <a:pt x="31" y="7"/>
                    <a:pt x="30" y="7"/>
                    <a:pt x="29" y="7"/>
                  </a:cubicBezTo>
                  <a:cubicBezTo>
                    <a:pt x="28" y="3"/>
                    <a:pt x="28" y="3"/>
                    <a:pt x="28" y="3"/>
                  </a:cubicBezTo>
                  <a:cubicBezTo>
                    <a:pt x="27" y="1"/>
                    <a:pt x="25" y="0"/>
                    <a:pt x="23" y="0"/>
                  </a:cubicBezTo>
                  <a:cubicBezTo>
                    <a:pt x="19" y="1"/>
                    <a:pt x="19" y="1"/>
                    <a:pt x="19" y="1"/>
                  </a:cubicBezTo>
                  <a:cubicBezTo>
                    <a:pt x="17" y="2"/>
                    <a:pt x="16" y="4"/>
                    <a:pt x="16" y="6"/>
                  </a:cubicBezTo>
                  <a:cubicBezTo>
                    <a:pt x="17" y="9"/>
                    <a:pt x="17" y="9"/>
                    <a:pt x="17" y="9"/>
                  </a:cubicBezTo>
                  <a:cubicBezTo>
                    <a:pt x="16" y="10"/>
                    <a:pt x="15" y="11"/>
                    <a:pt x="14" y="12"/>
                  </a:cubicBezTo>
                  <a:cubicBezTo>
                    <a:pt x="11" y="10"/>
                    <a:pt x="11" y="10"/>
                    <a:pt x="11" y="10"/>
                  </a:cubicBezTo>
                  <a:cubicBezTo>
                    <a:pt x="9" y="9"/>
                    <a:pt x="7" y="9"/>
                    <a:pt x="5" y="11"/>
                  </a:cubicBezTo>
                  <a:cubicBezTo>
                    <a:pt x="3" y="15"/>
                    <a:pt x="3" y="15"/>
                    <a:pt x="3" y="15"/>
                  </a:cubicBezTo>
                  <a:cubicBezTo>
                    <a:pt x="2" y="17"/>
                    <a:pt x="3" y="19"/>
                    <a:pt x="5" y="20"/>
                  </a:cubicBezTo>
                  <a:cubicBezTo>
                    <a:pt x="7" y="22"/>
                    <a:pt x="7" y="22"/>
                    <a:pt x="7" y="22"/>
                  </a:cubicBezTo>
                  <a:cubicBezTo>
                    <a:pt x="7" y="23"/>
                    <a:pt x="7" y="25"/>
                    <a:pt x="7" y="26"/>
                  </a:cubicBezTo>
                  <a:cubicBezTo>
                    <a:pt x="4" y="27"/>
                    <a:pt x="4" y="27"/>
                    <a:pt x="4" y="27"/>
                  </a:cubicBezTo>
                  <a:cubicBezTo>
                    <a:pt x="1" y="28"/>
                    <a:pt x="0" y="30"/>
                    <a:pt x="1" y="32"/>
                  </a:cubicBezTo>
                  <a:cubicBezTo>
                    <a:pt x="2" y="36"/>
                    <a:pt x="2" y="36"/>
                    <a:pt x="2" y="36"/>
                  </a:cubicBezTo>
                  <a:cubicBezTo>
                    <a:pt x="2" y="38"/>
                    <a:pt x="4" y="39"/>
                    <a:pt x="6" y="39"/>
                  </a:cubicBezTo>
                  <a:cubicBezTo>
                    <a:pt x="9" y="38"/>
                    <a:pt x="9" y="38"/>
                    <a:pt x="9" y="38"/>
                  </a:cubicBezTo>
                  <a:cubicBezTo>
                    <a:pt x="10" y="39"/>
                    <a:pt x="11" y="40"/>
                    <a:pt x="12" y="41"/>
                  </a:cubicBezTo>
                  <a:cubicBezTo>
                    <a:pt x="10" y="44"/>
                    <a:pt x="10" y="44"/>
                    <a:pt x="10" y="44"/>
                  </a:cubicBezTo>
                  <a:cubicBezTo>
                    <a:pt x="9" y="46"/>
                    <a:pt x="10" y="48"/>
                    <a:pt x="12" y="49"/>
                  </a:cubicBezTo>
                  <a:cubicBezTo>
                    <a:pt x="16" y="52"/>
                    <a:pt x="16" y="52"/>
                    <a:pt x="16" y="52"/>
                  </a:cubicBezTo>
                  <a:cubicBezTo>
                    <a:pt x="17" y="53"/>
                    <a:pt x="20" y="52"/>
                    <a:pt x="21" y="50"/>
                  </a:cubicBezTo>
                  <a:cubicBezTo>
                    <a:pt x="23" y="47"/>
                    <a:pt x="23" y="47"/>
                    <a:pt x="23" y="47"/>
                  </a:cubicBezTo>
                  <a:cubicBezTo>
                    <a:pt x="24" y="48"/>
                    <a:pt x="25" y="48"/>
                    <a:pt x="27" y="48"/>
                  </a:cubicBezTo>
                  <a:cubicBezTo>
                    <a:pt x="28" y="51"/>
                    <a:pt x="28" y="51"/>
                    <a:pt x="28" y="51"/>
                  </a:cubicBezTo>
                  <a:cubicBezTo>
                    <a:pt x="28" y="53"/>
                    <a:pt x="30" y="55"/>
                    <a:pt x="32" y="54"/>
                  </a:cubicBezTo>
                  <a:cubicBezTo>
                    <a:pt x="36" y="53"/>
                    <a:pt x="36" y="53"/>
                    <a:pt x="36" y="53"/>
                  </a:cubicBezTo>
                  <a:cubicBezTo>
                    <a:pt x="38" y="53"/>
                    <a:pt x="40" y="51"/>
                    <a:pt x="39" y="49"/>
                  </a:cubicBezTo>
                  <a:cubicBezTo>
                    <a:pt x="38" y="45"/>
                    <a:pt x="38" y="45"/>
                    <a:pt x="38" y="45"/>
                  </a:cubicBezTo>
                  <a:cubicBezTo>
                    <a:pt x="39" y="44"/>
                    <a:pt x="41" y="43"/>
                    <a:pt x="41" y="42"/>
                  </a:cubicBezTo>
                  <a:cubicBezTo>
                    <a:pt x="45" y="44"/>
                    <a:pt x="45" y="44"/>
                    <a:pt x="45" y="44"/>
                  </a:cubicBezTo>
                  <a:cubicBezTo>
                    <a:pt x="47" y="45"/>
                    <a:pt x="49" y="45"/>
                    <a:pt x="50" y="43"/>
                  </a:cubicBezTo>
                  <a:cubicBezTo>
                    <a:pt x="52" y="39"/>
                    <a:pt x="52" y="39"/>
                    <a:pt x="52" y="39"/>
                  </a:cubicBezTo>
                  <a:cubicBezTo>
                    <a:pt x="53" y="38"/>
                    <a:pt x="53" y="35"/>
                    <a:pt x="51" y="34"/>
                  </a:cubicBezTo>
                  <a:cubicBezTo>
                    <a:pt x="47" y="32"/>
                    <a:pt x="47" y="32"/>
                    <a:pt x="47" y="32"/>
                  </a:cubicBezTo>
                  <a:cubicBezTo>
                    <a:pt x="48" y="31"/>
                    <a:pt x="48" y="30"/>
                    <a:pt x="48" y="28"/>
                  </a:cubicBezTo>
                  <a:cubicBezTo>
                    <a:pt x="52" y="27"/>
                    <a:pt x="52" y="27"/>
                    <a:pt x="52" y="27"/>
                  </a:cubicBezTo>
                  <a:cubicBezTo>
                    <a:pt x="54" y="27"/>
                    <a:pt x="55" y="25"/>
                    <a:pt x="55" y="23"/>
                  </a:cubicBezTo>
                  <a:lnTo>
                    <a:pt x="54" y="18"/>
                  </a:lnTo>
                  <a:close/>
                  <a:moveTo>
                    <a:pt x="30" y="37"/>
                  </a:moveTo>
                  <a:cubicBezTo>
                    <a:pt x="24" y="39"/>
                    <a:pt x="19" y="35"/>
                    <a:pt x="17" y="30"/>
                  </a:cubicBezTo>
                  <a:cubicBezTo>
                    <a:pt x="16" y="24"/>
                    <a:pt x="19" y="19"/>
                    <a:pt x="25" y="17"/>
                  </a:cubicBezTo>
                  <a:cubicBezTo>
                    <a:pt x="30" y="16"/>
                    <a:pt x="36" y="19"/>
                    <a:pt x="37" y="25"/>
                  </a:cubicBezTo>
                  <a:cubicBezTo>
                    <a:pt x="39" y="30"/>
                    <a:pt x="35" y="36"/>
                    <a:pt x="30" y="37"/>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2" name="Freeform 229"/>
            <p:cNvSpPr>
              <a:spLocks noEditPoints="1"/>
            </p:cNvSpPr>
            <p:nvPr/>
          </p:nvSpPr>
          <p:spPr bwMode="auto">
            <a:xfrm>
              <a:off x="2995612" y="1338459"/>
              <a:ext cx="100013" cy="100013"/>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4 h 39"/>
                <a:gd name="T40" fmla="*/ 5 w 39"/>
                <a:gd name="T41" fmla="*/ 16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0 w 39"/>
                <a:gd name="T61" fmla="*/ 37 h 39"/>
                <a:gd name="T62" fmla="*/ 14 w 39"/>
                <a:gd name="T63" fmla="*/ 36 h 39"/>
                <a:gd name="T64" fmla="*/ 15 w 39"/>
                <a:gd name="T65" fmla="*/ 34 h 39"/>
                <a:gd name="T66" fmla="*/ 18 w 39"/>
                <a:gd name="T67" fmla="*/ 34 h 39"/>
                <a:gd name="T68" fmla="*/ 19 w 39"/>
                <a:gd name="T69" fmla="*/ 36 h 39"/>
                <a:gd name="T70" fmla="*/ 22 w 39"/>
                <a:gd name="T71" fmla="*/ 38 h 39"/>
                <a:gd name="T72" fmla="*/ 25 w 39"/>
                <a:gd name="T73" fmla="*/ 38 h 39"/>
                <a:gd name="T74" fmla="*/ 27 w 39"/>
                <a:gd name="T75" fmla="*/ 34 h 39"/>
                <a:gd name="T76" fmla="*/ 27 w 39"/>
                <a:gd name="T77" fmla="*/ 32 h 39"/>
                <a:gd name="T78" fmla="*/ 29 w 39"/>
                <a:gd name="T79" fmla="*/ 30 h 39"/>
                <a:gd name="T80" fmla="*/ 31 w 39"/>
                <a:gd name="T81" fmla="*/ 31 h 39"/>
                <a:gd name="T82" fmla="*/ 35 w 39"/>
                <a:gd name="T83" fmla="*/ 31 h 39"/>
                <a:gd name="T84" fmla="*/ 36 w 39"/>
                <a:gd name="T85" fmla="*/ 28 h 39"/>
                <a:gd name="T86" fmla="*/ 36 w 39"/>
                <a:gd name="T87" fmla="*/ 24 h 39"/>
                <a:gd name="T88" fmla="*/ 33 w 39"/>
                <a:gd name="T89" fmla="*/ 23 h 39"/>
                <a:gd name="T90" fmla="*/ 33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0"/>
                    <a:pt x="30" y="10"/>
                  </a:cubicBezTo>
                  <a:cubicBezTo>
                    <a:pt x="31" y="7"/>
                    <a:pt x="31" y="7"/>
                    <a:pt x="31" y="7"/>
                  </a:cubicBezTo>
                  <a:cubicBezTo>
                    <a:pt x="32" y="6"/>
                    <a:pt x="32" y="4"/>
                    <a:pt x="30" y="3"/>
                  </a:cubicBezTo>
                  <a:cubicBezTo>
                    <a:pt x="28" y="2"/>
                    <a:pt x="28" y="2"/>
                    <a:pt x="28" y="2"/>
                  </a:cubicBezTo>
                  <a:cubicBezTo>
                    <a:pt x="26"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1"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4"/>
                  </a:cubicBezTo>
                  <a:cubicBezTo>
                    <a:pt x="5" y="16"/>
                    <a:pt x="5" y="16"/>
                    <a:pt x="5" y="16"/>
                  </a:cubicBezTo>
                  <a:cubicBezTo>
                    <a:pt x="4" y="17"/>
                    <a:pt x="4" y="18"/>
                    <a:pt x="4" y="19"/>
                  </a:cubicBezTo>
                  <a:cubicBezTo>
                    <a:pt x="2" y="19"/>
                    <a:pt x="2" y="19"/>
                    <a:pt x="2" y="19"/>
                  </a:cubicBezTo>
                  <a:cubicBezTo>
                    <a:pt x="1" y="20"/>
                    <a:pt x="0" y="21"/>
                    <a:pt x="0" y="22"/>
                  </a:cubicBezTo>
                  <a:cubicBezTo>
                    <a:pt x="1" y="25"/>
                    <a:pt x="1" y="25"/>
                    <a:pt x="1" y="25"/>
                  </a:cubicBezTo>
                  <a:cubicBezTo>
                    <a:pt x="1" y="27"/>
                    <a:pt x="3" y="28"/>
                    <a:pt x="4" y="27"/>
                  </a:cubicBezTo>
                  <a:cubicBezTo>
                    <a:pt x="6" y="27"/>
                    <a:pt x="6" y="27"/>
                    <a:pt x="6" y="27"/>
                  </a:cubicBezTo>
                  <a:cubicBezTo>
                    <a:pt x="7" y="28"/>
                    <a:pt x="7" y="29"/>
                    <a:pt x="8" y="29"/>
                  </a:cubicBezTo>
                  <a:cubicBezTo>
                    <a:pt x="7" y="31"/>
                    <a:pt x="7" y="31"/>
                    <a:pt x="7" y="31"/>
                  </a:cubicBezTo>
                  <a:cubicBezTo>
                    <a:pt x="6" y="33"/>
                    <a:pt x="7" y="34"/>
                    <a:pt x="8" y="35"/>
                  </a:cubicBezTo>
                  <a:cubicBezTo>
                    <a:pt x="10" y="37"/>
                    <a:pt x="10" y="37"/>
                    <a:pt x="10" y="37"/>
                  </a:cubicBezTo>
                  <a:cubicBezTo>
                    <a:pt x="12" y="37"/>
                    <a:pt x="13" y="37"/>
                    <a:pt x="14" y="36"/>
                  </a:cubicBezTo>
                  <a:cubicBezTo>
                    <a:pt x="15" y="34"/>
                    <a:pt x="15" y="34"/>
                    <a:pt x="15" y="34"/>
                  </a:cubicBezTo>
                  <a:cubicBezTo>
                    <a:pt x="16" y="34"/>
                    <a:pt x="17" y="34"/>
                    <a:pt x="18" y="34"/>
                  </a:cubicBezTo>
                  <a:cubicBezTo>
                    <a:pt x="19" y="36"/>
                    <a:pt x="19" y="36"/>
                    <a:pt x="19" y="36"/>
                  </a:cubicBezTo>
                  <a:cubicBezTo>
                    <a:pt x="19" y="38"/>
                    <a:pt x="21" y="39"/>
                    <a:pt x="22" y="38"/>
                  </a:cubicBezTo>
                  <a:cubicBezTo>
                    <a:pt x="25" y="38"/>
                    <a:pt x="25" y="38"/>
                    <a:pt x="25" y="38"/>
                  </a:cubicBezTo>
                  <a:cubicBezTo>
                    <a:pt x="27" y="37"/>
                    <a:pt x="28" y="36"/>
                    <a:pt x="27" y="34"/>
                  </a:cubicBezTo>
                  <a:cubicBezTo>
                    <a:pt x="27" y="32"/>
                    <a:pt x="27" y="32"/>
                    <a:pt x="27" y="32"/>
                  </a:cubicBezTo>
                  <a:cubicBezTo>
                    <a:pt x="27" y="31"/>
                    <a:pt x="28" y="31"/>
                    <a:pt x="29" y="30"/>
                  </a:cubicBezTo>
                  <a:cubicBezTo>
                    <a:pt x="31" y="31"/>
                    <a:pt x="31" y="31"/>
                    <a:pt x="31" y="31"/>
                  </a:cubicBezTo>
                  <a:cubicBezTo>
                    <a:pt x="32" y="32"/>
                    <a:pt x="34" y="32"/>
                    <a:pt x="35" y="31"/>
                  </a:cubicBezTo>
                  <a:cubicBezTo>
                    <a:pt x="36" y="28"/>
                    <a:pt x="36" y="28"/>
                    <a:pt x="36" y="28"/>
                  </a:cubicBezTo>
                  <a:cubicBezTo>
                    <a:pt x="37" y="27"/>
                    <a:pt x="37" y="25"/>
                    <a:pt x="36" y="24"/>
                  </a:cubicBezTo>
                  <a:cubicBezTo>
                    <a:pt x="33" y="23"/>
                    <a:pt x="33" y="23"/>
                    <a:pt x="33" y="23"/>
                  </a:cubicBezTo>
                  <a:cubicBezTo>
                    <a:pt x="33" y="22"/>
                    <a:pt x="33" y="21"/>
                    <a:pt x="33" y="20"/>
                  </a:cubicBezTo>
                  <a:cubicBezTo>
                    <a:pt x="36" y="19"/>
                    <a:pt x="36" y="19"/>
                    <a:pt x="36" y="19"/>
                  </a:cubicBezTo>
                  <a:cubicBezTo>
                    <a:pt x="38" y="19"/>
                    <a:pt x="39" y="18"/>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3" name="Freeform 230"/>
            <p:cNvSpPr>
              <a:spLocks noEditPoints="1"/>
            </p:cNvSpPr>
            <p:nvPr/>
          </p:nvSpPr>
          <p:spPr bwMode="auto">
            <a:xfrm>
              <a:off x="586978" y="2002828"/>
              <a:ext cx="53578" cy="51197"/>
            </a:xfrm>
            <a:custGeom>
              <a:avLst/>
              <a:gdLst>
                <a:gd name="T0" fmla="*/ 20 w 21"/>
                <a:gd name="T1" fmla="*/ 7 h 20"/>
                <a:gd name="T2" fmla="*/ 18 w 21"/>
                <a:gd name="T3" fmla="*/ 6 h 20"/>
                <a:gd name="T4" fmla="*/ 17 w 21"/>
                <a:gd name="T5" fmla="*/ 6 h 20"/>
                <a:gd name="T6" fmla="*/ 16 w 21"/>
                <a:gd name="T7" fmla="*/ 5 h 20"/>
                <a:gd name="T8" fmla="*/ 17 w 21"/>
                <a:gd name="T9" fmla="*/ 4 h 20"/>
                <a:gd name="T10" fmla="*/ 16 w 21"/>
                <a:gd name="T11" fmla="*/ 2 h 20"/>
                <a:gd name="T12" fmla="*/ 15 w 21"/>
                <a:gd name="T13" fmla="*/ 1 h 20"/>
                <a:gd name="T14" fmla="*/ 13 w 21"/>
                <a:gd name="T15" fmla="*/ 1 h 20"/>
                <a:gd name="T16" fmla="*/ 12 w 21"/>
                <a:gd name="T17" fmla="*/ 3 h 20"/>
                <a:gd name="T18" fmla="*/ 10 w 21"/>
                <a:gd name="T19" fmla="*/ 2 h 20"/>
                <a:gd name="T20" fmla="*/ 10 w 21"/>
                <a:gd name="T21" fmla="*/ 1 h 20"/>
                <a:gd name="T22" fmla="*/ 8 w 21"/>
                <a:gd name="T23" fmla="*/ 0 h 20"/>
                <a:gd name="T24" fmla="*/ 7 w 21"/>
                <a:gd name="T25" fmla="*/ 0 h 20"/>
                <a:gd name="T26" fmla="*/ 6 w 21"/>
                <a:gd name="T27" fmla="*/ 2 h 20"/>
                <a:gd name="T28" fmla="*/ 6 w 21"/>
                <a:gd name="T29" fmla="*/ 3 h 20"/>
                <a:gd name="T30" fmla="*/ 5 w 21"/>
                <a:gd name="T31" fmla="*/ 4 h 20"/>
                <a:gd name="T32" fmla="*/ 4 w 21"/>
                <a:gd name="T33" fmla="*/ 4 h 20"/>
                <a:gd name="T34" fmla="*/ 2 w 21"/>
                <a:gd name="T35" fmla="*/ 4 h 20"/>
                <a:gd name="T36" fmla="*/ 1 w 21"/>
                <a:gd name="T37" fmla="*/ 5 h 20"/>
                <a:gd name="T38" fmla="*/ 1 w 21"/>
                <a:gd name="T39" fmla="*/ 7 h 20"/>
                <a:gd name="T40" fmla="*/ 2 w 21"/>
                <a:gd name="T41" fmla="*/ 8 h 20"/>
                <a:gd name="T42" fmla="*/ 2 w 21"/>
                <a:gd name="T43" fmla="*/ 10 h 20"/>
                <a:gd name="T44" fmla="*/ 1 w 21"/>
                <a:gd name="T45" fmla="*/ 10 h 20"/>
                <a:gd name="T46" fmla="*/ 0 w 21"/>
                <a:gd name="T47" fmla="*/ 12 h 20"/>
                <a:gd name="T48" fmla="*/ 0 w 21"/>
                <a:gd name="T49" fmla="*/ 13 h 20"/>
                <a:gd name="T50" fmla="*/ 2 w 21"/>
                <a:gd name="T51" fmla="*/ 14 h 20"/>
                <a:gd name="T52" fmla="*/ 3 w 21"/>
                <a:gd name="T53" fmla="*/ 14 h 20"/>
                <a:gd name="T54" fmla="*/ 4 w 21"/>
                <a:gd name="T55" fmla="*/ 15 h 20"/>
                <a:gd name="T56" fmla="*/ 4 w 21"/>
                <a:gd name="T57" fmla="*/ 17 h 20"/>
                <a:gd name="T58" fmla="*/ 4 w 21"/>
                <a:gd name="T59" fmla="*/ 19 h 20"/>
                <a:gd name="T60" fmla="*/ 5 w 21"/>
                <a:gd name="T61" fmla="*/ 19 h 20"/>
                <a:gd name="T62" fmla="*/ 7 w 21"/>
                <a:gd name="T63" fmla="*/ 19 h 20"/>
                <a:gd name="T64" fmla="*/ 8 w 21"/>
                <a:gd name="T65" fmla="*/ 18 h 20"/>
                <a:gd name="T66" fmla="*/ 10 w 21"/>
                <a:gd name="T67" fmla="*/ 18 h 20"/>
                <a:gd name="T68" fmla="*/ 10 w 21"/>
                <a:gd name="T69" fmla="*/ 19 h 20"/>
                <a:gd name="T70" fmla="*/ 12 w 21"/>
                <a:gd name="T71" fmla="*/ 20 h 20"/>
                <a:gd name="T72" fmla="*/ 13 w 21"/>
                <a:gd name="T73" fmla="*/ 20 h 20"/>
                <a:gd name="T74" fmla="*/ 14 w 21"/>
                <a:gd name="T75" fmla="*/ 18 h 20"/>
                <a:gd name="T76" fmla="*/ 14 w 21"/>
                <a:gd name="T77" fmla="*/ 17 h 20"/>
                <a:gd name="T78" fmla="*/ 15 w 21"/>
                <a:gd name="T79" fmla="*/ 16 h 20"/>
                <a:gd name="T80" fmla="*/ 17 w 21"/>
                <a:gd name="T81" fmla="*/ 17 h 20"/>
                <a:gd name="T82" fmla="*/ 19 w 21"/>
                <a:gd name="T83" fmla="*/ 16 h 20"/>
                <a:gd name="T84" fmla="*/ 19 w 21"/>
                <a:gd name="T85" fmla="*/ 15 h 20"/>
                <a:gd name="T86" fmla="*/ 19 w 21"/>
                <a:gd name="T87" fmla="*/ 13 h 20"/>
                <a:gd name="T88" fmla="*/ 18 w 21"/>
                <a:gd name="T89" fmla="*/ 12 h 20"/>
                <a:gd name="T90" fmla="*/ 18 w 21"/>
                <a:gd name="T91" fmla="*/ 10 h 20"/>
                <a:gd name="T92" fmla="*/ 19 w 21"/>
                <a:gd name="T93" fmla="*/ 10 h 20"/>
                <a:gd name="T94" fmla="*/ 20 w 21"/>
                <a:gd name="T95" fmla="*/ 8 h 20"/>
                <a:gd name="T96" fmla="*/ 20 w 21"/>
                <a:gd name="T97" fmla="*/ 7 h 20"/>
                <a:gd name="T98" fmla="*/ 11 w 21"/>
                <a:gd name="T99" fmla="*/ 14 h 20"/>
                <a:gd name="T100" fmla="*/ 6 w 21"/>
                <a:gd name="T101" fmla="*/ 11 h 20"/>
                <a:gd name="T102" fmla="*/ 9 w 21"/>
                <a:gd name="T103" fmla="*/ 6 h 20"/>
                <a:gd name="T104" fmla="*/ 14 w 21"/>
                <a:gd name="T105" fmla="*/ 9 h 20"/>
                <a:gd name="T106" fmla="*/ 11 w 21"/>
                <a:gd name="T107"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0">
                  <a:moveTo>
                    <a:pt x="20" y="7"/>
                  </a:moveTo>
                  <a:cubicBezTo>
                    <a:pt x="20" y="6"/>
                    <a:pt x="19" y="6"/>
                    <a:pt x="18" y="6"/>
                  </a:cubicBezTo>
                  <a:cubicBezTo>
                    <a:pt x="17" y="6"/>
                    <a:pt x="17" y="6"/>
                    <a:pt x="17" y="6"/>
                  </a:cubicBezTo>
                  <a:cubicBezTo>
                    <a:pt x="16" y="6"/>
                    <a:pt x="16" y="5"/>
                    <a:pt x="16" y="5"/>
                  </a:cubicBezTo>
                  <a:cubicBezTo>
                    <a:pt x="17" y="4"/>
                    <a:pt x="17" y="4"/>
                    <a:pt x="17" y="4"/>
                  </a:cubicBezTo>
                  <a:cubicBezTo>
                    <a:pt x="17" y="3"/>
                    <a:pt x="17" y="2"/>
                    <a:pt x="16" y="2"/>
                  </a:cubicBezTo>
                  <a:cubicBezTo>
                    <a:pt x="15" y="1"/>
                    <a:pt x="15" y="1"/>
                    <a:pt x="15" y="1"/>
                  </a:cubicBezTo>
                  <a:cubicBezTo>
                    <a:pt x="14" y="0"/>
                    <a:pt x="13" y="1"/>
                    <a:pt x="13" y="1"/>
                  </a:cubicBezTo>
                  <a:cubicBezTo>
                    <a:pt x="12" y="3"/>
                    <a:pt x="12" y="3"/>
                    <a:pt x="12" y="3"/>
                  </a:cubicBezTo>
                  <a:cubicBezTo>
                    <a:pt x="11" y="2"/>
                    <a:pt x="11" y="2"/>
                    <a:pt x="10" y="2"/>
                  </a:cubicBezTo>
                  <a:cubicBezTo>
                    <a:pt x="10" y="1"/>
                    <a:pt x="10" y="1"/>
                    <a:pt x="10" y="1"/>
                  </a:cubicBezTo>
                  <a:cubicBezTo>
                    <a:pt x="10" y="0"/>
                    <a:pt x="9" y="0"/>
                    <a:pt x="8" y="0"/>
                  </a:cubicBezTo>
                  <a:cubicBezTo>
                    <a:pt x="7" y="0"/>
                    <a:pt x="7" y="0"/>
                    <a:pt x="7" y="0"/>
                  </a:cubicBezTo>
                  <a:cubicBezTo>
                    <a:pt x="6" y="0"/>
                    <a:pt x="6" y="1"/>
                    <a:pt x="6" y="2"/>
                  </a:cubicBezTo>
                  <a:cubicBezTo>
                    <a:pt x="6" y="3"/>
                    <a:pt x="6" y="3"/>
                    <a:pt x="6" y="3"/>
                  </a:cubicBezTo>
                  <a:cubicBezTo>
                    <a:pt x="6" y="4"/>
                    <a:pt x="5" y="4"/>
                    <a:pt x="5" y="4"/>
                  </a:cubicBezTo>
                  <a:cubicBezTo>
                    <a:pt x="4" y="4"/>
                    <a:pt x="4" y="4"/>
                    <a:pt x="4" y="4"/>
                  </a:cubicBezTo>
                  <a:cubicBezTo>
                    <a:pt x="3" y="3"/>
                    <a:pt x="2" y="3"/>
                    <a:pt x="2" y="4"/>
                  </a:cubicBezTo>
                  <a:cubicBezTo>
                    <a:pt x="1" y="5"/>
                    <a:pt x="1" y="5"/>
                    <a:pt x="1" y="5"/>
                  </a:cubicBezTo>
                  <a:cubicBezTo>
                    <a:pt x="0" y="6"/>
                    <a:pt x="1" y="7"/>
                    <a:pt x="1" y="7"/>
                  </a:cubicBezTo>
                  <a:cubicBezTo>
                    <a:pt x="2" y="8"/>
                    <a:pt x="2" y="8"/>
                    <a:pt x="2" y="8"/>
                  </a:cubicBezTo>
                  <a:cubicBezTo>
                    <a:pt x="2" y="9"/>
                    <a:pt x="2" y="9"/>
                    <a:pt x="2" y="10"/>
                  </a:cubicBezTo>
                  <a:cubicBezTo>
                    <a:pt x="1" y="10"/>
                    <a:pt x="1" y="10"/>
                    <a:pt x="1" y="10"/>
                  </a:cubicBezTo>
                  <a:cubicBezTo>
                    <a:pt x="0" y="10"/>
                    <a:pt x="0" y="11"/>
                    <a:pt x="0" y="12"/>
                  </a:cubicBezTo>
                  <a:cubicBezTo>
                    <a:pt x="0" y="13"/>
                    <a:pt x="0" y="13"/>
                    <a:pt x="0" y="13"/>
                  </a:cubicBezTo>
                  <a:cubicBezTo>
                    <a:pt x="0" y="14"/>
                    <a:pt x="1" y="15"/>
                    <a:pt x="2" y="14"/>
                  </a:cubicBezTo>
                  <a:cubicBezTo>
                    <a:pt x="3" y="14"/>
                    <a:pt x="3" y="14"/>
                    <a:pt x="3" y="14"/>
                  </a:cubicBezTo>
                  <a:cubicBezTo>
                    <a:pt x="3" y="15"/>
                    <a:pt x="4" y="15"/>
                    <a:pt x="4" y="15"/>
                  </a:cubicBezTo>
                  <a:cubicBezTo>
                    <a:pt x="4" y="17"/>
                    <a:pt x="4" y="17"/>
                    <a:pt x="4" y="17"/>
                  </a:cubicBezTo>
                  <a:cubicBezTo>
                    <a:pt x="3" y="17"/>
                    <a:pt x="3" y="18"/>
                    <a:pt x="4" y="19"/>
                  </a:cubicBezTo>
                  <a:cubicBezTo>
                    <a:pt x="5" y="19"/>
                    <a:pt x="5" y="19"/>
                    <a:pt x="5" y="19"/>
                  </a:cubicBezTo>
                  <a:cubicBezTo>
                    <a:pt x="6" y="20"/>
                    <a:pt x="7" y="20"/>
                    <a:pt x="7" y="19"/>
                  </a:cubicBezTo>
                  <a:cubicBezTo>
                    <a:pt x="8" y="18"/>
                    <a:pt x="8" y="18"/>
                    <a:pt x="8" y="18"/>
                  </a:cubicBezTo>
                  <a:cubicBezTo>
                    <a:pt x="9" y="18"/>
                    <a:pt x="9" y="18"/>
                    <a:pt x="10" y="18"/>
                  </a:cubicBezTo>
                  <a:cubicBezTo>
                    <a:pt x="10" y="19"/>
                    <a:pt x="10" y="19"/>
                    <a:pt x="10" y="19"/>
                  </a:cubicBezTo>
                  <a:cubicBezTo>
                    <a:pt x="10" y="20"/>
                    <a:pt x="11" y="20"/>
                    <a:pt x="12" y="20"/>
                  </a:cubicBezTo>
                  <a:cubicBezTo>
                    <a:pt x="13" y="20"/>
                    <a:pt x="13" y="20"/>
                    <a:pt x="13" y="20"/>
                  </a:cubicBezTo>
                  <a:cubicBezTo>
                    <a:pt x="14" y="20"/>
                    <a:pt x="15" y="19"/>
                    <a:pt x="14" y="18"/>
                  </a:cubicBezTo>
                  <a:cubicBezTo>
                    <a:pt x="14" y="17"/>
                    <a:pt x="14" y="17"/>
                    <a:pt x="14" y="17"/>
                  </a:cubicBezTo>
                  <a:cubicBezTo>
                    <a:pt x="15" y="16"/>
                    <a:pt x="15" y="16"/>
                    <a:pt x="15" y="16"/>
                  </a:cubicBezTo>
                  <a:cubicBezTo>
                    <a:pt x="17" y="17"/>
                    <a:pt x="17" y="17"/>
                    <a:pt x="17" y="17"/>
                  </a:cubicBezTo>
                  <a:cubicBezTo>
                    <a:pt x="17" y="17"/>
                    <a:pt x="18" y="17"/>
                    <a:pt x="19" y="16"/>
                  </a:cubicBezTo>
                  <a:cubicBezTo>
                    <a:pt x="19" y="15"/>
                    <a:pt x="19" y="15"/>
                    <a:pt x="19" y="15"/>
                  </a:cubicBezTo>
                  <a:cubicBezTo>
                    <a:pt x="20" y="14"/>
                    <a:pt x="20" y="13"/>
                    <a:pt x="19" y="13"/>
                  </a:cubicBezTo>
                  <a:cubicBezTo>
                    <a:pt x="18" y="12"/>
                    <a:pt x="18" y="12"/>
                    <a:pt x="18" y="12"/>
                  </a:cubicBezTo>
                  <a:cubicBezTo>
                    <a:pt x="18" y="11"/>
                    <a:pt x="18" y="11"/>
                    <a:pt x="18" y="10"/>
                  </a:cubicBezTo>
                  <a:cubicBezTo>
                    <a:pt x="19" y="10"/>
                    <a:pt x="19" y="10"/>
                    <a:pt x="19" y="10"/>
                  </a:cubicBezTo>
                  <a:cubicBezTo>
                    <a:pt x="20" y="10"/>
                    <a:pt x="21" y="9"/>
                    <a:pt x="20" y="8"/>
                  </a:cubicBezTo>
                  <a:lnTo>
                    <a:pt x="20" y="7"/>
                  </a:lnTo>
                  <a:close/>
                  <a:moveTo>
                    <a:pt x="11" y="14"/>
                  </a:moveTo>
                  <a:cubicBezTo>
                    <a:pt x="9" y="14"/>
                    <a:pt x="7" y="13"/>
                    <a:pt x="6" y="11"/>
                  </a:cubicBezTo>
                  <a:cubicBezTo>
                    <a:pt x="6" y="9"/>
                    <a:pt x="7" y="7"/>
                    <a:pt x="9" y="6"/>
                  </a:cubicBezTo>
                  <a:cubicBezTo>
                    <a:pt x="11" y="6"/>
                    <a:pt x="13" y="7"/>
                    <a:pt x="14" y="9"/>
                  </a:cubicBezTo>
                  <a:cubicBezTo>
                    <a:pt x="14" y="11"/>
                    <a:pt x="13" y="13"/>
                    <a:pt x="11" y="14"/>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4" name="Freeform 231"/>
            <p:cNvSpPr/>
            <p:nvPr/>
          </p:nvSpPr>
          <p:spPr bwMode="auto">
            <a:xfrm>
              <a:off x="1160860" y="2329060"/>
              <a:ext cx="86915" cy="88106"/>
            </a:xfrm>
            <a:custGeom>
              <a:avLst/>
              <a:gdLst>
                <a:gd name="T0" fmla="*/ 0 w 73"/>
                <a:gd name="T1" fmla="*/ 28 h 74"/>
                <a:gd name="T2" fmla="*/ 2 w 73"/>
                <a:gd name="T3" fmla="*/ 56 h 74"/>
                <a:gd name="T4" fmla="*/ 26 w 73"/>
                <a:gd name="T5" fmla="*/ 74 h 74"/>
                <a:gd name="T6" fmla="*/ 54 w 73"/>
                <a:gd name="T7" fmla="*/ 72 h 74"/>
                <a:gd name="T8" fmla="*/ 73 w 73"/>
                <a:gd name="T9" fmla="*/ 48 h 74"/>
                <a:gd name="T10" fmla="*/ 69 w 73"/>
                <a:gd name="T11" fmla="*/ 20 h 74"/>
                <a:gd name="T12" fmla="*/ 45 w 73"/>
                <a:gd name="T13" fmla="*/ 0 h 74"/>
                <a:gd name="T14" fmla="*/ 17 w 73"/>
                <a:gd name="T15" fmla="*/ 5 h 74"/>
                <a:gd name="T16" fmla="*/ 0 w 73"/>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4">
                  <a:moveTo>
                    <a:pt x="0" y="28"/>
                  </a:moveTo>
                  <a:lnTo>
                    <a:pt x="2" y="56"/>
                  </a:lnTo>
                  <a:lnTo>
                    <a:pt x="26" y="74"/>
                  </a:lnTo>
                  <a:lnTo>
                    <a:pt x="54" y="72"/>
                  </a:lnTo>
                  <a:lnTo>
                    <a:pt x="73" y="48"/>
                  </a:lnTo>
                  <a:lnTo>
                    <a:pt x="69" y="20"/>
                  </a:lnTo>
                  <a:lnTo>
                    <a:pt x="45" y="0"/>
                  </a:lnTo>
                  <a:lnTo>
                    <a:pt x="17" y="5"/>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5" name="Freeform 232"/>
            <p:cNvSpPr/>
            <p:nvPr/>
          </p:nvSpPr>
          <p:spPr bwMode="auto">
            <a:xfrm>
              <a:off x="1008459" y="2213568"/>
              <a:ext cx="254794" cy="228600"/>
            </a:xfrm>
            <a:custGeom>
              <a:avLst/>
              <a:gdLst>
                <a:gd name="T0" fmla="*/ 46 w 99"/>
                <a:gd name="T1" fmla="*/ 84 h 89"/>
                <a:gd name="T2" fmla="*/ 69 w 99"/>
                <a:gd name="T3" fmla="*/ 89 h 89"/>
                <a:gd name="T4" fmla="*/ 70 w 99"/>
                <a:gd name="T5" fmla="*/ 87 h 89"/>
                <a:gd name="T6" fmla="*/ 54 w 99"/>
                <a:gd name="T7" fmla="*/ 75 h 89"/>
                <a:gd name="T8" fmla="*/ 52 w 99"/>
                <a:gd name="T9" fmla="*/ 56 h 89"/>
                <a:gd name="T10" fmla="*/ 56 w 99"/>
                <a:gd name="T11" fmla="*/ 50 h 89"/>
                <a:gd name="T12" fmla="*/ 59 w 99"/>
                <a:gd name="T13" fmla="*/ 46 h 89"/>
                <a:gd name="T14" fmla="*/ 63 w 99"/>
                <a:gd name="T15" fmla="*/ 41 h 89"/>
                <a:gd name="T16" fmla="*/ 82 w 99"/>
                <a:gd name="T17" fmla="*/ 39 h 89"/>
                <a:gd name="T18" fmla="*/ 98 w 99"/>
                <a:gd name="T19" fmla="*/ 51 h 89"/>
                <a:gd name="T20" fmla="*/ 99 w 99"/>
                <a:gd name="T21" fmla="*/ 49 h 89"/>
                <a:gd name="T22" fmla="*/ 89 w 99"/>
                <a:gd name="T23" fmla="*/ 29 h 89"/>
                <a:gd name="T24" fmla="*/ 44 w 99"/>
                <a:gd name="T25" fmla="*/ 20 h 89"/>
                <a:gd name="T26" fmla="*/ 20 w 99"/>
                <a:gd name="T27" fmla="*/ 2 h 89"/>
                <a:gd name="T28" fmla="*/ 12 w 99"/>
                <a:gd name="T29" fmla="*/ 4 h 89"/>
                <a:gd name="T30" fmla="*/ 2 w 99"/>
                <a:gd name="T31" fmla="*/ 16 h 89"/>
                <a:gd name="T32" fmla="*/ 3 w 99"/>
                <a:gd name="T33" fmla="*/ 24 h 89"/>
                <a:gd name="T34" fmla="*/ 27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9" y="89"/>
                    <a:pt x="69" y="89"/>
                    <a:pt x="69" y="89"/>
                  </a:cubicBezTo>
                  <a:cubicBezTo>
                    <a:pt x="70" y="87"/>
                    <a:pt x="70" y="87"/>
                    <a:pt x="70" y="87"/>
                  </a:cubicBezTo>
                  <a:cubicBezTo>
                    <a:pt x="54" y="75"/>
                    <a:pt x="54" y="75"/>
                    <a:pt x="54" y="75"/>
                  </a:cubicBezTo>
                  <a:cubicBezTo>
                    <a:pt x="52" y="56"/>
                    <a:pt x="52" y="56"/>
                    <a:pt x="52" y="56"/>
                  </a:cubicBezTo>
                  <a:cubicBezTo>
                    <a:pt x="56" y="50"/>
                    <a:pt x="56" y="50"/>
                    <a:pt x="56" y="50"/>
                  </a:cubicBezTo>
                  <a:cubicBezTo>
                    <a:pt x="59" y="46"/>
                    <a:pt x="59" y="46"/>
                    <a:pt x="59" y="46"/>
                  </a:cubicBezTo>
                  <a:cubicBezTo>
                    <a:pt x="63" y="41"/>
                    <a:pt x="63" y="41"/>
                    <a:pt x="63" y="41"/>
                  </a:cubicBezTo>
                  <a:cubicBezTo>
                    <a:pt x="82" y="39"/>
                    <a:pt x="82" y="39"/>
                    <a:pt x="82" y="39"/>
                  </a:cubicBezTo>
                  <a:cubicBezTo>
                    <a:pt x="98" y="51"/>
                    <a:pt x="98" y="51"/>
                    <a:pt x="98" y="51"/>
                  </a:cubicBezTo>
                  <a:cubicBezTo>
                    <a:pt x="99" y="49"/>
                    <a:pt x="99" y="49"/>
                    <a:pt x="99" y="49"/>
                  </a:cubicBezTo>
                  <a:cubicBezTo>
                    <a:pt x="89" y="29"/>
                    <a:pt x="89" y="29"/>
                    <a:pt x="89" y="29"/>
                  </a:cubicBezTo>
                  <a:cubicBezTo>
                    <a:pt x="89" y="29"/>
                    <a:pt x="73" y="3"/>
                    <a:pt x="44" y="20"/>
                  </a:cubicBezTo>
                  <a:cubicBezTo>
                    <a:pt x="20" y="2"/>
                    <a:pt x="20" y="2"/>
                    <a:pt x="20" y="2"/>
                  </a:cubicBezTo>
                  <a:cubicBezTo>
                    <a:pt x="18" y="0"/>
                    <a:pt x="14" y="1"/>
                    <a:pt x="12" y="4"/>
                  </a:cubicBezTo>
                  <a:cubicBezTo>
                    <a:pt x="2" y="16"/>
                    <a:pt x="2" y="16"/>
                    <a:pt x="2" y="16"/>
                  </a:cubicBezTo>
                  <a:cubicBezTo>
                    <a:pt x="0" y="18"/>
                    <a:pt x="1" y="22"/>
                    <a:pt x="3" y="24"/>
                  </a:cubicBezTo>
                  <a:cubicBezTo>
                    <a:pt x="27" y="42"/>
                    <a:pt x="27" y="42"/>
                    <a:pt x="27" y="42"/>
                  </a:cubicBezTo>
                  <a:cubicBezTo>
                    <a:pt x="18" y="75"/>
                    <a:pt x="46" y="84"/>
                    <a:pt x="46" y="8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6" name="Freeform 233"/>
            <p:cNvSpPr/>
            <p:nvPr/>
          </p:nvSpPr>
          <p:spPr bwMode="auto">
            <a:xfrm>
              <a:off x="3013472" y="1536103"/>
              <a:ext cx="88106" cy="88106"/>
            </a:xfrm>
            <a:custGeom>
              <a:avLst/>
              <a:gdLst>
                <a:gd name="T0" fmla="*/ 0 w 74"/>
                <a:gd name="T1" fmla="*/ 28 h 74"/>
                <a:gd name="T2" fmla="*/ 5 w 74"/>
                <a:gd name="T3" fmla="*/ 56 h 74"/>
                <a:gd name="T4" fmla="*/ 26 w 74"/>
                <a:gd name="T5" fmla="*/ 74 h 74"/>
                <a:gd name="T6" fmla="*/ 56 w 74"/>
                <a:gd name="T7" fmla="*/ 71 h 74"/>
                <a:gd name="T8" fmla="*/ 74 w 74"/>
                <a:gd name="T9" fmla="*/ 48 h 74"/>
                <a:gd name="T10" fmla="*/ 69 w 74"/>
                <a:gd name="T11" fmla="*/ 20 h 74"/>
                <a:gd name="T12" fmla="*/ 46 w 74"/>
                <a:gd name="T13" fmla="*/ 0 h 74"/>
                <a:gd name="T14" fmla="*/ 17 w 74"/>
                <a:gd name="T15" fmla="*/ 4 h 74"/>
                <a:gd name="T16" fmla="*/ 0 w 74"/>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4">
                  <a:moveTo>
                    <a:pt x="0" y="28"/>
                  </a:moveTo>
                  <a:lnTo>
                    <a:pt x="5" y="56"/>
                  </a:lnTo>
                  <a:lnTo>
                    <a:pt x="26" y="74"/>
                  </a:lnTo>
                  <a:lnTo>
                    <a:pt x="56" y="71"/>
                  </a:lnTo>
                  <a:lnTo>
                    <a:pt x="74" y="48"/>
                  </a:lnTo>
                  <a:lnTo>
                    <a:pt x="69" y="20"/>
                  </a:lnTo>
                  <a:lnTo>
                    <a:pt x="46" y="0"/>
                  </a:lnTo>
                  <a:lnTo>
                    <a:pt x="17" y="4"/>
                  </a:lnTo>
                  <a:lnTo>
                    <a:pt x="0" y="28"/>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7" name="Freeform 234"/>
            <p:cNvSpPr/>
            <p:nvPr/>
          </p:nvSpPr>
          <p:spPr bwMode="auto">
            <a:xfrm>
              <a:off x="2864644" y="1420612"/>
              <a:ext cx="254794" cy="228600"/>
            </a:xfrm>
            <a:custGeom>
              <a:avLst/>
              <a:gdLst>
                <a:gd name="T0" fmla="*/ 46 w 99"/>
                <a:gd name="T1" fmla="*/ 84 h 89"/>
                <a:gd name="T2" fmla="*/ 68 w 99"/>
                <a:gd name="T3" fmla="*/ 89 h 89"/>
                <a:gd name="T4" fmla="*/ 69 w 99"/>
                <a:gd name="T5" fmla="*/ 87 h 89"/>
                <a:gd name="T6" fmla="*/ 53 w 99"/>
                <a:gd name="T7" fmla="*/ 75 h 89"/>
                <a:gd name="T8" fmla="*/ 51 w 99"/>
                <a:gd name="T9" fmla="*/ 56 h 89"/>
                <a:gd name="T10" fmla="*/ 55 w 99"/>
                <a:gd name="T11" fmla="*/ 50 h 89"/>
                <a:gd name="T12" fmla="*/ 58 w 99"/>
                <a:gd name="T13" fmla="*/ 46 h 89"/>
                <a:gd name="T14" fmla="*/ 62 w 99"/>
                <a:gd name="T15" fmla="*/ 41 h 89"/>
                <a:gd name="T16" fmla="*/ 81 w 99"/>
                <a:gd name="T17" fmla="*/ 39 h 89"/>
                <a:gd name="T18" fmla="*/ 97 w 99"/>
                <a:gd name="T19" fmla="*/ 51 h 89"/>
                <a:gd name="T20" fmla="*/ 99 w 99"/>
                <a:gd name="T21" fmla="*/ 49 h 89"/>
                <a:gd name="T22" fmla="*/ 88 w 99"/>
                <a:gd name="T23" fmla="*/ 29 h 89"/>
                <a:gd name="T24" fmla="*/ 43 w 99"/>
                <a:gd name="T25" fmla="*/ 20 h 89"/>
                <a:gd name="T26" fmla="*/ 19 w 99"/>
                <a:gd name="T27" fmla="*/ 2 h 89"/>
                <a:gd name="T28" fmla="*/ 11 w 99"/>
                <a:gd name="T29" fmla="*/ 3 h 89"/>
                <a:gd name="T30" fmla="*/ 2 w 99"/>
                <a:gd name="T31" fmla="*/ 16 h 89"/>
                <a:gd name="T32" fmla="*/ 3 w 99"/>
                <a:gd name="T33" fmla="*/ 24 h 89"/>
                <a:gd name="T34" fmla="*/ 26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8" y="89"/>
                    <a:pt x="68" y="89"/>
                    <a:pt x="68" y="89"/>
                  </a:cubicBezTo>
                  <a:cubicBezTo>
                    <a:pt x="69" y="87"/>
                    <a:pt x="69" y="87"/>
                    <a:pt x="69" y="87"/>
                  </a:cubicBezTo>
                  <a:cubicBezTo>
                    <a:pt x="53" y="75"/>
                    <a:pt x="53" y="75"/>
                    <a:pt x="53" y="75"/>
                  </a:cubicBezTo>
                  <a:cubicBezTo>
                    <a:pt x="51" y="56"/>
                    <a:pt x="51" y="56"/>
                    <a:pt x="51" y="56"/>
                  </a:cubicBezTo>
                  <a:cubicBezTo>
                    <a:pt x="55" y="50"/>
                    <a:pt x="55" y="50"/>
                    <a:pt x="55" y="50"/>
                  </a:cubicBezTo>
                  <a:cubicBezTo>
                    <a:pt x="58" y="46"/>
                    <a:pt x="58" y="46"/>
                    <a:pt x="58" y="46"/>
                  </a:cubicBezTo>
                  <a:cubicBezTo>
                    <a:pt x="62" y="41"/>
                    <a:pt x="62" y="41"/>
                    <a:pt x="62" y="41"/>
                  </a:cubicBezTo>
                  <a:cubicBezTo>
                    <a:pt x="81" y="39"/>
                    <a:pt x="81" y="39"/>
                    <a:pt x="81" y="39"/>
                  </a:cubicBezTo>
                  <a:cubicBezTo>
                    <a:pt x="97" y="51"/>
                    <a:pt x="97" y="51"/>
                    <a:pt x="97" y="51"/>
                  </a:cubicBezTo>
                  <a:cubicBezTo>
                    <a:pt x="99" y="49"/>
                    <a:pt x="99" y="49"/>
                    <a:pt x="99" y="49"/>
                  </a:cubicBezTo>
                  <a:cubicBezTo>
                    <a:pt x="88" y="29"/>
                    <a:pt x="88" y="29"/>
                    <a:pt x="88" y="29"/>
                  </a:cubicBezTo>
                  <a:cubicBezTo>
                    <a:pt x="88" y="29"/>
                    <a:pt x="73" y="3"/>
                    <a:pt x="43" y="20"/>
                  </a:cubicBezTo>
                  <a:cubicBezTo>
                    <a:pt x="19" y="2"/>
                    <a:pt x="19" y="2"/>
                    <a:pt x="19" y="2"/>
                  </a:cubicBezTo>
                  <a:cubicBezTo>
                    <a:pt x="17" y="0"/>
                    <a:pt x="13" y="1"/>
                    <a:pt x="11" y="3"/>
                  </a:cubicBezTo>
                  <a:cubicBezTo>
                    <a:pt x="2" y="16"/>
                    <a:pt x="2" y="16"/>
                    <a:pt x="2" y="16"/>
                  </a:cubicBezTo>
                  <a:cubicBezTo>
                    <a:pt x="0" y="18"/>
                    <a:pt x="0" y="22"/>
                    <a:pt x="3" y="24"/>
                  </a:cubicBezTo>
                  <a:cubicBezTo>
                    <a:pt x="26" y="42"/>
                    <a:pt x="26" y="42"/>
                    <a:pt x="26" y="42"/>
                  </a:cubicBezTo>
                  <a:cubicBezTo>
                    <a:pt x="17" y="75"/>
                    <a:pt x="46" y="84"/>
                    <a:pt x="46" y="84"/>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8" name="Freeform 235"/>
            <p:cNvSpPr>
              <a:spLocks noEditPoints="1"/>
            </p:cNvSpPr>
            <p:nvPr/>
          </p:nvSpPr>
          <p:spPr bwMode="auto">
            <a:xfrm>
              <a:off x="2647950" y="2632668"/>
              <a:ext cx="177403" cy="178594"/>
            </a:xfrm>
            <a:custGeom>
              <a:avLst/>
              <a:gdLst>
                <a:gd name="T0" fmla="*/ 2 w 69"/>
                <a:gd name="T1" fmla="*/ 30 h 69"/>
                <a:gd name="T2" fmla="*/ 67 w 69"/>
                <a:gd name="T3" fmla="*/ 39 h 69"/>
                <a:gd name="T4" fmla="*/ 53 w 69"/>
                <a:gd name="T5" fmla="*/ 55 h 69"/>
                <a:gd name="T6" fmla="*/ 47 w 69"/>
                <a:gd name="T7" fmla="*/ 52 h 69"/>
                <a:gd name="T8" fmla="*/ 49 w 69"/>
                <a:gd name="T9" fmla="*/ 58 h 69"/>
                <a:gd name="T10" fmla="*/ 42 w 69"/>
                <a:gd name="T11" fmla="*/ 58 h 69"/>
                <a:gd name="T12" fmla="*/ 39 w 69"/>
                <a:gd name="T13" fmla="*/ 58 h 69"/>
                <a:gd name="T14" fmla="*/ 33 w 69"/>
                <a:gd name="T15" fmla="*/ 62 h 69"/>
                <a:gd name="T16" fmla="*/ 31 w 69"/>
                <a:gd name="T17" fmla="*/ 56 h 69"/>
                <a:gd name="T18" fmla="*/ 28 w 69"/>
                <a:gd name="T19" fmla="*/ 61 h 69"/>
                <a:gd name="T20" fmla="*/ 23 w 69"/>
                <a:gd name="T21" fmla="*/ 56 h 69"/>
                <a:gd name="T22" fmla="*/ 21 w 69"/>
                <a:gd name="T23" fmla="*/ 55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8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8 h 69"/>
                <a:gd name="T78" fmla="*/ 61 w 69"/>
                <a:gd name="T79" fmla="*/ 41 h 69"/>
                <a:gd name="T80" fmla="*/ 56 w 69"/>
                <a:gd name="T81" fmla="*/ 46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8"/>
                    <a:pt x="12" y="64"/>
                    <a:pt x="30" y="67"/>
                  </a:cubicBezTo>
                  <a:cubicBezTo>
                    <a:pt x="47" y="69"/>
                    <a:pt x="64" y="57"/>
                    <a:pt x="67" y="39"/>
                  </a:cubicBezTo>
                  <a:cubicBezTo>
                    <a:pt x="69" y="22"/>
                    <a:pt x="57" y="5"/>
                    <a:pt x="39" y="2"/>
                  </a:cubicBezTo>
                  <a:close/>
                  <a:moveTo>
                    <a:pt x="53" y="55"/>
                  </a:moveTo>
                  <a:cubicBezTo>
                    <a:pt x="50" y="52"/>
                    <a:pt x="50" y="52"/>
                    <a:pt x="50" y="52"/>
                  </a:cubicBezTo>
                  <a:cubicBezTo>
                    <a:pt x="50" y="51"/>
                    <a:pt x="48" y="51"/>
                    <a:pt x="47" y="52"/>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7"/>
                  </a:cubicBezTo>
                  <a:cubicBezTo>
                    <a:pt x="39" y="57"/>
                    <a:pt x="39" y="58"/>
                    <a:pt x="39" y="58"/>
                  </a:cubicBezTo>
                  <a:cubicBezTo>
                    <a:pt x="40" y="62"/>
                    <a:pt x="40" y="62"/>
                    <a:pt x="40" y="62"/>
                  </a:cubicBezTo>
                  <a:cubicBezTo>
                    <a:pt x="37" y="62"/>
                    <a:pt x="35" y="62"/>
                    <a:pt x="33" y="62"/>
                  </a:cubicBezTo>
                  <a:cubicBezTo>
                    <a:pt x="33" y="58"/>
                    <a:pt x="33" y="58"/>
                    <a:pt x="33" y="58"/>
                  </a:cubicBezTo>
                  <a:cubicBezTo>
                    <a:pt x="33" y="57"/>
                    <a:pt x="33" y="56"/>
                    <a:pt x="31" y="56"/>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5"/>
                    <a:pt x="23" y="54"/>
                  </a:cubicBezTo>
                  <a:cubicBezTo>
                    <a:pt x="22" y="54"/>
                    <a:pt x="21" y="54"/>
                    <a:pt x="21" y="55"/>
                  </a:cubicBezTo>
                  <a:cubicBezTo>
                    <a:pt x="19" y="58"/>
                    <a:pt x="19" y="58"/>
                    <a:pt x="19" y="58"/>
                  </a:cubicBezTo>
                  <a:cubicBezTo>
                    <a:pt x="17" y="56"/>
                    <a:pt x="15" y="55"/>
                    <a:pt x="14" y="53"/>
                  </a:cubicBezTo>
                  <a:cubicBezTo>
                    <a:pt x="17" y="50"/>
                    <a:pt x="17" y="50"/>
                    <a:pt x="17" y="50"/>
                  </a:cubicBezTo>
                  <a:cubicBezTo>
                    <a:pt x="18" y="50"/>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8"/>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3"/>
                    <a:pt x="15" y="22"/>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3"/>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2"/>
                  </a:cubicBezTo>
                  <a:cubicBezTo>
                    <a:pt x="41" y="8"/>
                    <a:pt x="41" y="8"/>
                    <a:pt x="41" y="8"/>
                  </a:cubicBezTo>
                  <a:cubicBezTo>
                    <a:pt x="43" y="8"/>
                    <a:pt x="45" y="9"/>
                    <a:pt x="47" y="10"/>
                  </a:cubicBezTo>
                  <a:cubicBezTo>
                    <a:pt x="46" y="13"/>
                    <a:pt x="46" y="13"/>
                    <a:pt x="46" y="13"/>
                  </a:cubicBezTo>
                  <a:cubicBezTo>
                    <a:pt x="45" y="14"/>
                    <a:pt x="45" y="15"/>
                    <a:pt x="46" y="15"/>
                  </a:cubicBezTo>
                  <a:cubicBezTo>
                    <a:pt x="47" y="16"/>
                    <a:pt x="48" y="15"/>
                    <a:pt x="48" y="15"/>
                  </a:cubicBezTo>
                  <a:cubicBezTo>
                    <a:pt x="50" y="12"/>
                    <a:pt x="50" y="12"/>
                    <a:pt x="50" y="12"/>
                  </a:cubicBezTo>
                  <a:cubicBezTo>
                    <a:pt x="52" y="13"/>
                    <a:pt x="54" y="15"/>
                    <a:pt x="55" y="16"/>
                  </a:cubicBezTo>
                  <a:cubicBezTo>
                    <a:pt x="52" y="19"/>
                    <a:pt x="52" y="19"/>
                    <a:pt x="52" y="19"/>
                  </a:cubicBezTo>
                  <a:cubicBezTo>
                    <a:pt x="51" y="20"/>
                    <a:pt x="51" y="21"/>
                    <a:pt x="52" y="22"/>
                  </a:cubicBezTo>
                  <a:cubicBezTo>
                    <a:pt x="52" y="23"/>
                    <a:pt x="54" y="23"/>
                    <a:pt x="55" y="22"/>
                  </a:cubicBezTo>
                  <a:cubicBezTo>
                    <a:pt x="58" y="20"/>
                    <a:pt x="58" y="20"/>
                    <a:pt x="58" y="20"/>
                  </a:cubicBezTo>
                  <a:cubicBezTo>
                    <a:pt x="59" y="22"/>
                    <a:pt x="60" y="24"/>
                    <a:pt x="61" y="27"/>
                  </a:cubicBezTo>
                  <a:cubicBezTo>
                    <a:pt x="58" y="27"/>
                    <a:pt x="58" y="27"/>
                    <a:pt x="58" y="27"/>
                  </a:cubicBezTo>
                  <a:cubicBezTo>
                    <a:pt x="57" y="28"/>
                    <a:pt x="56" y="29"/>
                    <a:pt x="56" y="29"/>
                  </a:cubicBezTo>
                  <a:cubicBezTo>
                    <a:pt x="57" y="30"/>
                    <a:pt x="57" y="31"/>
                    <a:pt x="58" y="30"/>
                  </a:cubicBezTo>
                  <a:cubicBezTo>
                    <a:pt x="62" y="30"/>
                    <a:pt x="62" y="30"/>
                    <a:pt x="62" y="30"/>
                  </a:cubicBezTo>
                  <a:cubicBezTo>
                    <a:pt x="62" y="32"/>
                    <a:pt x="62" y="34"/>
                    <a:pt x="62" y="36"/>
                  </a:cubicBezTo>
                  <a:cubicBezTo>
                    <a:pt x="58" y="36"/>
                    <a:pt x="58" y="36"/>
                    <a:pt x="58" y="36"/>
                  </a:cubicBezTo>
                  <a:cubicBezTo>
                    <a:pt x="57" y="36"/>
                    <a:pt x="56" y="36"/>
                    <a:pt x="56" y="38"/>
                  </a:cubicBezTo>
                  <a:cubicBezTo>
                    <a:pt x="55" y="39"/>
                    <a:pt x="56" y="40"/>
                    <a:pt x="57" y="40"/>
                  </a:cubicBezTo>
                  <a:cubicBezTo>
                    <a:pt x="61" y="41"/>
                    <a:pt x="61" y="41"/>
                    <a:pt x="61" y="41"/>
                  </a:cubicBezTo>
                  <a:cubicBezTo>
                    <a:pt x="61" y="43"/>
                    <a:pt x="60" y="45"/>
                    <a:pt x="59" y="47"/>
                  </a:cubicBezTo>
                  <a:cubicBezTo>
                    <a:pt x="56" y="46"/>
                    <a:pt x="56" y="46"/>
                    <a:pt x="56" y="46"/>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89" name="Freeform 236"/>
            <p:cNvSpPr/>
            <p:nvPr/>
          </p:nvSpPr>
          <p:spPr bwMode="auto">
            <a:xfrm>
              <a:off x="2722959" y="2671959"/>
              <a:ext cx="26194" cy="61913"/>
            </a:xfrm>
            <a:custGeom>
              <a:avLst/>
              <a:gdLst>
                <a:gd name="T0" fmla="*/ 8 w 10"/>
                <a:gd name="T1" fmla="*/ 15 h 24"/>
                <a:gd name="T2" fmla="*/ 10 w 10"/>
                <a:gd name="T3" fmla="*/ 2 h 24"/>
                <a:gd name="T4" fmla="*/ 8 w 10"/>
                <a:gd name="T5" fmla="*/ 0 h 24"/>
                <a:gd name="T6" fmla="*/ 6 w 10"/>
                <a:gd name="T7" fmla="*/ 2 h 24"/>
                <a:gd name="T8" fmla="*/ 5 w 10"/>
                <a:gd name="T9" fmla="*/ 15 h 24"/>
                <a:gd name="T10" fmla="*/ 1 w 10"/>
                <a:gd name="T11" fmla="*/ 19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1"/>
                    <a:pt x="8" y="0"/>
                  </a:cubicBezTo>
                  <a:cubicBezTo>
                    <a:pt x="7" y="0"/>
                    <a:pt x="7" y="1"/>
                    <a:pt x="6" y="2"/>
                  </a:cubicBezTo>
                  <a:cubicBezTo>
                    <a:pt x="5" y="15"/>
                    <a:pt x="5" y="15"/>
                    <a:pt x="5" y="15"/>
                  </a:cubicBezTo>
                  <a:cubicBezTo>
                    <a:pt x="3" y="15"/>
                    <a:pt x="1" y="17"/>
                    <a:pt x="1" y="19"/>
                  </a:cubicBezTo>
                  <a:cubicBezTo>
                    <a:pt x="0" y="21"/>
                    <a:pt x="2" y="24"/>
                    <a:pt x="5" y="24"/>
                  </a:cubicBezTo>
                  <a:cubicBezTo>
                    <a:pt x="7" y="24"/>
                    <a:pt x="10" y="23"/>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0" name="Freeform 237"/>
            <p:cNvSpPr/>
            <p:nvPr/>
          </p:nvSpPr>
          <p:spPr bwMode="auto">
            <a:xfrm>
              <a:off x="2722959" y="2736253"/>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2"/>
                    <a:pt x="6" y="10"/>
                  </a:cubicBezTo>
                  <a:cubicBezTo>
                    <a:pt x="7" y="1"/>
                    <a:pt x="7" y="1"/>
                    <a:pt x="7" y="1"/>
                  </a:cubicBezTo>
                  <a:cubicBezTo>
                    <a:pt x="6" y="1"/>
                    <a:pt x="5" y="1"/>
                    <a:pt x="5" y="1"/>
                  </a:cubicBezTo>
                  <a:cubicBezTo>
                    <a:pt x="4" y="1"/>
                    <a:pt x="3" y="0"/>
                    <a:pt x="2"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1" name="Freeform 238"/>
            <p:cNvSpPr/>
            <p:nvPr/>
          </p:nvSpPr>
          <p:spPr bwMode="auto">
            <a:xfrm>
              <a:off x="2740819" y="2612428"/>
              <a:ext cx="17859" cy="33338"/>
            </a:xfrm>
            <a:custGeom>
              <a:avLst/>
              <a:gdLst>
                <a:gd name="T0" fmla="*/ 5 w 7"/>
                <a:gd name="T1" fmla="*/ 13 h 13"/>
                <a:gd name="T2" fmla="*/ 7 w 7"/>
                <a:gd name="T3" fmla="*/ 3 h 13"/>
                <a:gd name="T4" fmla="*/ 5 w 7"/>
                <a:gd name="T5" fmla="*/ 1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1"/>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2" name="Freeform 239"/>
            <p:cNvSpPr>
              <a:spLocks noEditPoints="1"/>
            </p:cNvSpPr>
            <p:nvPr/>
          </p:nvSpPr>
          <p:spPr bwMode="auto">
            <a:xfrm>
              <a:off x="2722959" y="2583853"/>
              <a:ext cx="61913" cy="5476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10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8"/>
                    <a:pt x="23" y="12"/>
                  </a:cubicBezTo>
                  <a:cubicBezTo>
                    <a:pt x="24" y="7"/>
                    <a:pt x="20" y="2"/>
                    <a:pt x="13" y="1"/>
                  </a:cubicBezTo>
                  <a:close/>
                  <a:moveTo>
                    <a:pt x="11" y="17"/>
                  </a:moveTo>
                  <a:cubicBezTo>
                    <a:pt x="7" y="16"/>
                    <a:pt x="4" y="13"/>
                    <a:pt x="4" y="10"/>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3" name="Freeform 240"/>
            <p:cNvSpPr>
              <a:spLocks noEditPoints="1"/>
            </p:cNvSpPr>
            <p:nvPr/>
          </p:nvSpPr>
          <p:spPr bwMode="auto">
            <a:xfrm>
              <a:off x="3323034" y="2592187"/>
              <a:ext cx="177403" cy="177404"/>
            </a:xfrm>
            <a:custGeom>
              <a:avLst/>
              <a:gdLst>
                <a:gd name="T0" fmla="*/ 2 w 69"/>
                <a:gd name="T1" fmla="*/ 30 h 69"/>
                <a:gd name="T2" fmla="*/ 67 w 69"/>
                <a:gd name="T3" fmla="*/ 39 h 69"/>
                <a:gd name="T4" fmla="*/ 53 w 69"/>
                <a:gd name="T5" fmla="*/ 55 h 69"/>
                <a:gd name="T6" fmla="*/ 47 w 69"/>
                <a:gd name="T7" fmla="*/ 51 h 69"/>
                <a:gd name="T8" fmla="*/ 49 w 69"/>
                <a:gd name="T9" fmla="*/ 58 h 69"/>
                <a:gd name="T10" fmla="*/ 42 w 69"/>
                <a:gd name="T11" fmla="*/ 58 h 69"/>
                <a:gd name="T12" fmla="*/ 39 w 69"/>
                <a:gd name="T13" fmla="*/ 58 h 69"/>
                <a:gd name="T14" fmla="*/ 33 w 69"/>
                <a:gd name="T15" fmla="*/ 62 h 69"/>
                <a:gd name="T16" fmla="*/ 31 w 69"/>
                <a:gd name="T17" fmla="*/ 55 h 69"/>
                <a:gd name="T18" fmla="*/ 28 w 69"/>
                <a:gd name="T19" fmla="*/ 61 h 69"/>
                <a:gd name="T20" fmla="*/ 23 w 69"/>
                <a:gd name="T21" fmla="*/ 56 h 69"/>
                <a:gd name="T22" fmla="*/ 21 w 69"/>
                <a:gd name="T23" fmla="*/ 54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7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7 h 69"/>
                <a:gd name="T78" fmla="*/ 61 w 69"/>
                <a:gd name="T79" fmla="*/ 41 h 69"/>
                <a:gd name="T80" fmla="*/ 56 w 69"/>
                <a:gd name="T81" fmla="*/ 45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7"/>
                    <a:pt x="12" y="64"/>
                    <a:pt x="30" y="67"/>
                  </a:cubicBezTo>
                  <a:cubicBezTo>
                    <a:pt x="47" y="69"/>
                    <a:pt x="64" y="57"/>
                    <a:pt x="67" y="39"/>
                  </a:cubicBezTo>
                  <a:cubicBezTo>
                    <a:pt x="69" y="21"/>
                    <a:pt x="57" y="5"/>
                    <a:pt x="39" y="2"/>
                  </a:cubicBezTo>
                  <a:close/>
                  <a:moveTo>
                    <a:pt x="53" y="55"/>
                  </a:moveTo>
                  <a:cubicBezTo>
                    <a:pt x="50" y="52"/>
                    <a:pt x="50" y="52"/>
                    <a:pt x="50" y="52"/>
                  </a:cubicBezTo>
                  <a:cubicBezTo>
                    <a:pt x="50" y="51"/>
                    <a:pt x="48" y="51"/>
                    <a:pt x="47" y="51"/>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6"/>
                  </a:cubicBezTo>
                  <a:cubicBezTo>
                    <a:pt x="39" y="57"/>
                    <a:pt x="39" y="57"/>
                    <a:pt x="39" y="58"/>
                  </a:cubicBezTo>
                  <a:cubicBezTo>
                    <a:pt x="40" y="62"/>
                    <a:pt x="40" y="62"/>
                    <a:pt x="40" y="62"/>
                  </a:cubicBezTo>
                  <a:cubicBezTo>
                    <a:pt x="37" y="62"/>
                    <a:pt x="35" y="62"/>
                    <a:pt x="33" y="62"/>
                  </a:cubicBezTo>
                  <a:cubicBezTo>
                    <a:pt x="33" y="58"/>
                    <a:pt x="33" y="58"/>
                    <a:pt x="33" y="58"/>
                  </a:cubicBezTo>
                  <a:cubicBezTo>
                    <a:pt x="33" y="57"/>
                    <a:pt x="33" y="56"/>
                    <a:pt x="31" y="55"/>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4"/>
                    <a:pt x="23" y="54"/>
                  </a:cubicBezTo>
                  <a:cubicBezTo>
                    <a:pt x="22" y="54"/>
                    <a:pt x="21" y="54"/>
                    <a:pt x="21" y="54"/>
                  </a:cubicBezTo>
                  <a:cubicBezTo>
                    <a:pt x="19" y="57"/>
                    <a:pt x="19" y="57"/>
                    <a:pt x="19" y="57"/>
                  </a:cubicBezTo>
                  <a:cubicBezTo>
                    <a:pt x="17" y="56"/>
                    <a:pt x="15" y="54"/>
                    <a:pt x="14" y="53"/>
                  </a:cubicBezTo>
                  <a:cubicBezTo>
                    <a:pt x="17" y="50"/>
                    <a:pt x="17" y="50"/>
                    <a:pt x="17" y="50"/>
                  </a:cubicBezTo>
                  <a:cubicBezTo>
                    <a:pt x="18" y="49"/>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7"/>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2"/>
                    <a:pt x="15" y="21"/>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2"/>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1"/>
                  </a:cubicBezTo>
                  <a:cubicBezTo>
                    <a:pt x="41" y="7"/>
                    <a:pt x="41" y="7"/>
                    <a:pt x="41" y="7"/>
                  </a:cubicBezTo>
                  <a:cubicBezTo>
                    <a:pt x="43" y="8"/>
                    <a:pt x="45" y="9"/>
                    <a:pt x="47" y="10"/>
                  </a:cubicBezTo>
                  <a:cubicBezTo>
                    <a:pt x="46" y="13"/>
                    <a:pt x="46" y="13"/>
                    <a:pt x="46" y="13"/>
                  </a:cubicBezTo>
                  <a:cubicBezTo>
                    <a:pt x="45" y="14"/>
                    <a:pt x="45" y="15"/>
                    <a:pt x="46" y="15"/>
                  </a:cubicBezTo>
                  <a:cubicBezTo>
                    <a:pt x="47" y="16"/>
                    <a:pt x="48" y="15"/>
                    <a:pt x="48" y="15"/>
                  </a:cubicBezTo>
                  <a:cubicBezTo>
                    <a:pt x="50" y="11"/>
                    <a:pt x="50" y="11"/>
                    <a:pt x="50" y="11"/>
                  </a:cubicBezTo>
                  <a:cubicBezTo>
                    <a:pt x="52" y="13"/>
                    <a:pt x="54" y="14"/>
                    <a:pt x="55" y="16"/>
                  </a:cubicBezTo>
                  <a:cubicBezTo>
                    <a:pt x="52" y="19"/>
                    <a:pt x="52" y="19"/>
                    <a:pt x="52" y="19"/>
                  </a:cubicBezTo>
                  <a:cubicBezTo>
                    <a:pt x="51" y="19"/>
                    <a:pt x="51" y="21"/>
                    <a:pt x="52" y="22"/>
                  </a:cubicBezTo>
                  <a:cubicBezTo>
                    <a:pt x="52" y="23"/>
                    <a:pt x="54" y="23"/>
                    <a:pt x="55" y="22"/>
                  </a:cubicBezTo>
                  <a:cubicBezTo>
                    <a:pt x="58" y="20"/>
                    <a:pt x="58" y="20"/>
                    <a:pt x="58" y="20"/>
                  </a:cubicBezTo>
                  <a:cubicBezTo>
                    <a:pt x="59" y="22"/>
                    <a:pt x="60" y="24"/>
                    <a:pt x="61" y="26"/>
                  </a:cubicBezTo>
                  <a:cubicBezTo>
                    <a:pt x="58" y="27"/>
                    <a:pt x="58" y="27"/>
                    <a:pt x="58" y="27"/>
                  </a:cubicBezTo>
                  <a:cubicBezTo>
                    <a:pt x="57" y="28"/>
                    <a:pt x="56" y="28"/>
                    <a:pt x="56" y="29"/>
                  </a:cubicBezTo>
                  <a:cubicBezTo>
                    <a:pt x="57" y="30"/>
                    <a:pt x="57" y="30"/>
                    <a:pt x="58" y="30"/>
                  </a:cubicBezTo>
                  <a:cubicBezTo>
                    <a:pt x="62" y="29"/>
                    <a:pt x="62" y="29"/>
                    <a:pt x="62" y="29"/>
                  </a:cubicBezTo>
                  <a:cubicBezTo>
                    <a:pt x="62" y="32"/>
                    <a:pt x="62" y="34"/>
                    <a:pt x="62" y="36"/>
                  </a:cubicBezTo>
                  <a:cubicBezTo>
                    <a:pt x="58" y="36"/>
                    <a:pt x="58" y="36"/>
                    <a:pt x="58" y="36"/>
                  </a:cubicBezTo>
                  <a:cubicBezTo>
                    <a:pt x="57" y="35"/>
                    <a:pt x="56" y="36"/>
                    <a:pt x="56" y="37"/>
                  </a:cubicBezTo>
                  <a:cubicBezTo>
                    <a:pt x="55" y="39"/>
                    <a:pt x="56" y="40"/>
                    <a:pt x="57" y="40"/>
                  </a:cubicBezTo>
                  <a:cubicBezTo>
                    <a:pt x="61" y="41"/>
                    <a:pt x="61" y="41"/>
                    <a:pt x="61" y="41"/>
                  </a:cubicBezTo>
                  <a:cubicBezTo>
                    <a:pt x="61" y="43"/>
                    <a:pt x="60" y="45"/>
                    <a:pt x="59" y="47"/>
                  </a:cubicBezTo>
                  <a:cubicBezTo>
                    <a:pt x="56" y="45"/>
                    <a:pt x="56" y="45"/>
                    <a:pt x="56" y="45"/>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4" name="Freeform 241"/>
            <p:cNvSpPr/>
            <p:nvPr/>
          </p:nvSpPr>
          <p:spPr bwMode="auto">
            <a:xfrm>
              <a:off x="3396853" y="2630287"/>
              <a:ext cx="26194" cy="61913"/>
            </a:xfrm>
            <a:custGeom>
              <a:avLst/>
              <a:gdLst>
                <a:gd name="T0" fmla="*/ 8 w 10"/>
                <a:gd name="T1" fmla="*/ 15 h 24"/>
                <a:gd name="T2" fmla="*/ 10 w 10"/>
                <a:gd name="T3" fmla="*/ 2 h 24"/>
                <a:gd name="T4" fmla="*/ 8 w 10"/>
                <a:gd name="T5" fmla="*/ 0 h 24"/>
                <a:gd name="T6" fmla="*/ 6 w 10"/>
                <a:gd name="T7" fmla="*/ 2 h 24"/>
                <a:gd name="T8" fmla="*/ 5 w 10"/>
                <a:gd name="T9" fmla="*/ 14 h 24"/>
                <a:gd name="T10" fmla="*/ 1 w 10"/>
                <a:gd name="T11" fmla="*/ 18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0"/>
                    <a:pt x="8" y="0"/>
                  </a:cubicBezTo>
                  <a:cubicBezTo>
                    <a:pt x="7" y="0"/>
                    <a:pt x="7" y="1"/>
                    <a:pt x="6" y="2"/>
                  </a:cubicBezTo>
                  <a:cubicBezTo>
                    <a:pt x="5" y="14"/>
                    <a:pt x="5" y="14"/>
                    <a:pt x="5" y="14"/>
                  </a:cubicBezTo>
                  <a:cubicBezTo>
                    <a:pt x="3" y="15"/>
                    <a:pt x="1" y="16"/>
                    <a:pt x="1" y="18"/>
                  </a:cubicBezTo>
                  <a:cubicBezTo>
                    <a:pt x="0" y="21"/>
                    <a:pt x="2" y="23"/>
                    <a:pt x="5" y="24"/>
                  </a:cubicBezTo>
                  <a:cubicBezTo>
                    <a:pt x="7" y="24"/>
                    <a:pt x="10" y="22"/>
                    <a:pt x="10" y="20"/>
                  </a:cubicBezTo>
                  <a:cubicBezTo>
                    <a:pt x="10" y="18"/>
                    <a:pt x="9" y="16"/>
                    <a:pt x="8" y="1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5" name="Freeform 242"/>
            <p:cNvSpPr/>
            <p:nvPr/>
          </p:nvSpPr>
          <p:spPr bwMode="auto">
            <a:xfrm>
              <a:off x="3396853" y="2694581"/>
              <a:ext cx="17859" cy="30956"/>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1"/>
                    <a:pt x="6" y="10"/>
                  </a:cubicBezTo>
                  <a:cubicBezTo>
                    <a:pt x="7" y="1"/>
                    <a:pt x="7" y="1"/>
                    <a:pt x="7" y="1"/>
                  </a:cubicBezTo>
                  <a:cubicBezTo>
                    <a:pt x="6" y="1"/>
                    <a:pt x="5" y="1"/>
                    <a:pt x="5" y="1"/>
                  </a:cubicBezTo>
                  <a:cubicBezTo>
                    <a:pt x="4" y="1"/>
                    <a:pt x="3" y="0"/>
                    <a:pt x="2"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6" name="Freeform 243"/>
            <p:cNvSpPr/>
            <p:nvPr/>
          </p:nvSpPr>
          <p:spPr bwMode="auto">
            <a:xfrm>
              <a:off x="3414712" y="2571946"/>
              <a:ext cx="19050" cy="33338"/>
            </a:xfrm>
            <a:custGeom>
              <a:avLst/>
              <a:gdLst>
                <a:gd name="T0" fmla="*/ 5 w 7"/>
                <a:gd name="T1" fmla="*/ 13 h 13"/>
                <a:gd name="T2" fmla="*/ 7 w 7"/>
                <a:gd name="T3" fmla="*/ 3 h 13"/>
                <a:gd name="T4" fmla="*/ 5 w 7"/>
                <a:gd name="T5" fmla="*/ 0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0"/>
                  </a:cubicBezTo>
                  <a:cubicBezTo>
                    <a:pt x="3" y="0"/>
                    <a:pt x="2" y="1"/>
                    <a:pt x="2" y="3"/>
                  </a:cubicBezTo>
                  <a:cubicBezTo>
                    <a:pt x="0" y="12"/>
                    <a:pt x="0" y="12"/>
                    <a:pt x="0" y="12"/>
                  </a:cubicBezTo>
                  <a:cubicBezTo>
                    <a:pt x="1" y="12"/>
                    <a:pt x="2" y="12"/>
                    <a:pt x="3" y="12"/>
                  </a:cubicBezTo>
                  <a:cubicBezTo>
                    <a:pt x="4" y="12"/>
                    <a:pt x="5" y="12"/>
                    <a:pt x="5" y="13"/>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7" name="Freeform 244"/>
            <p:cNvSpPr>
              <a:spLocks noEditPoints="1"/>
            </p:cNvSpPr>
            <p:nvPr/>
          </p:nvSpPr>
          <p:spPr bwMode="auto">
            <a:xfrm>
              <a:off x="3396853" y="2543371"/>
              <a:ext cx="61913" cy="53579"/>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9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7"/>
                    <a:pt x="23" y="12"/>
                  </a:cubicBezTo>
                  <a:cubicBezTo>
                    <a:pt x="24" y="7"/>
                    <a:pt x="20" y="2"/>
                    <a:pt x="13" y="1"/>
                  </a:cubicBezTo>
                  <a:close/>
                  <a:moveTo>
                    <a:pt x="11" y="17"/>
                  </a:moveTo>
                  <a:cubicBezTo>
                    <a:pt x="7" y="16"/>
                    <a:pt x="4" y="13"/>
                    <a:pt x="4" y="9"/>
                  </a:cubicBezTo>
                  <a:cubicBezTo>
                    <a:pt x="5" y="6"/>
                    <a:pt x="9" y="4"/>
                    <a:pt x="13" y="5"/>
                  </a:cubicBezTo>
                  <a:cubicBezTo>
                    <a:pt x="17" y="5"/>
                    <a:pt x="20" y="8"/>
                    <a:pt x="19" y="12"/>
                  </a:cubicBezTo>
                  <a:cubicBezTo>
                    <a:pt x="19" y="15"/>
                    <a:pt x="15" y="17"/>
                    <a:pt x="11" y="17"/>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8" name="Freeform 245"/>
            <p:cNvSpPr>
              <a:spLocks noEditPoints="1"/>
            </p:cNvSpPr>
            <p:nvPr/>
          </p:nvSpPr>
          <p:spPr bwMode="auto">
            <a:xfrm>
              <a:off x="2259807" y="1686122"/>
              <a:ext cx="197644" cy="202406"/>
            </a:xfrm>
            <a:custGeom>
              <a:avLst/>
              <a:gdLst>
                <a:gd name="T0" fmla="*/ 74 w 77"/>
                <a:gd name="T1" fmla="*/ 36 h 79"/>
                <a:gd name="T2" fmla="*/ 72 w 77"/>
                <a:gd name="T3" fmla="*/ 33 h 79"/>
                <a:gd name="T4" fmla="*/ 76 w 77"/>
                <a:gd name="T5" fmla="*/ 10 h 79"/>
                <a:gd name="T6" fmla="*/ 72 w 77"/>
                <a:gd name="T7" fmla="*/ 5 h 79"/>
                <a:gd name="T8" fmla="*/ 60 w 77"/>
                <a:gd name="T9" fmla="*/ 3 h 79"/>
                <a:gd name="T10" fmla="*/ 56 w 77"/>
                <a:gd name="T11" fmla="*/ 7 h 79"/>
                <a:gd name="T12" fmla="*/ 55 w 77"/>
                <a:gd name="T13" fmla="*/ 12 h 79"/>
                <a:gd name="T14" fmla="*/ 50 w 77"/>
                <a:gd name="T15" fmla="*/ 5 h 79"/>
                <a:gd name="T16" fmla="*/ 36 w 77"/>
                <a:gd name="T17" fmla="*/ 3 h 79"/>
                <a:gd name="T18" fmla="*/ 4 w 77"/>
                <a:gd name="T19" fmla="*/ 25 h 79"/>
                <a:gd name="T20" fmla="*/ 5 w 77"/>
                <a:gd name="T21" fmla="*/ 32 h 79"/>
                <a:gd name="T22" fmla="*/ 0 w 77"/>
                <a:gd name="T23" fmla="*/ 66 h 79"/>
                <a:gd name="T24" fmla="*/ 3 w 77"/>
                <a:gd name="T25" fmla="*/ 70 h 79"/>
                <a:gd name="T26" fmla="*/ 62 w 77"/>
                <a:gd name="T27" fmla="*/ 78 h 79"/>
                <a:gd name="T28" fmla="*/ 66 w 77"/>
                <a:gd name="T29" fmla="*/ 76 h 79"/>
                <a:gd name="T30" fmla="*/ 71 w 77"/>
                <a:gd name="T31" fmla="*/ 42 h 79"/>
                <a:gd name="T32" fmla="*/ 74 w 77"/>
                <a:gd name="T33" fmla="*/ 36 h 79"/>
                <a:gd name="T34" fmla="*/ 28 w 77"/>
                <a:gd name="T35" fmla="*/ 68 h 79"/>
                <a:gd name="T36" fmla="*/ 9 w 77"/>
                <a:gd name="T37" fmla="*/ 65 h 79"/>
                <a:gd name="T38" fmla="*/ 12 w 77"/>
                <a:gd name="T39" fmla="*/ 43 h 79"/>
                <a:gd name="T40" fmla="*/ 16 w 77"/>
                <a:gd name="T41" fmla="*/ 40 h 79"/>
                <a:gd name="T42" fmla="*/ 28 w 77"/>
                <a:gd name="T43" fmla="*/ 41 h 79"/>
                <a:gd name="T44" fmla="*/ 31 w 77"/>
                <a:gd name="T45" fmla="*/ 46 h 79"/>
                <a:gd name="T46" fmla="*/ 28 w 77"/>
                <a:gd name="T47" fmla="*/ 68 h 79"/>
                <a:gd name="T48" fmla="*/ 47 w 77"/>
                <a:gd name="T49" fmla="*/ 63 h 79"/>
                <a:gd name="T50" fmla="*/ 43 w 77"/>
                <a:gd name="T51" fmla="*/ 62 h 79"/>
                <a:gd name="T52" fmla="*/ 40 w 77"/>
                <a:gd name="T53" fmla="*/ 58 h 79"/>
                <a:gd name="T54" fmla="*/ 41 w 77"/>
                <a:gd name="T55" fmla="*/ 54 h 79"/>
                <a:gd name="T56" fmla="*/ 49 w 77"/>
                <a:gd name="T57" fmla="*/ 56 h 79"/>
                <a:gd name="T58" fmla="*/ 47 w 77"/>
                <a:gd name="T59" fmla="*/ 63 h 79"/>
                <a:gd name="T60" fmla="*/ 49 w 77"/>
                <a:gd name="T61" fmla="*/ 52 h 79"/>
                <a:gd name="T62" fmla="*/ 41 w 77"/>
                <a:gd name="T63" fmla="*/ 51 h 79"/>
                <a:gd name="T64" fmla="*/ 42 w 77"/>
                <a:gd name="T65" fmla="*/ 47 h 79"/>
                <a:gd name="T66" fmla="*/ 46 w 77"/>
                <a:gd name="T67" fmla="*/ 44 h 79"/>
                <a:gd name="T68" fmla="*/ 50 w 77"/>
                <a:gd name="T69" fmla="*/ 44 h 79"/>
                <a:gd name="T70" fmla="*/ 49 w 77"/>
                <a:gd name="T71" fmla="*/ 52 h 79"/>
                <a:gd name="T72" fmla="*/ 60 w 77"/>
                <a:gd name="T73" fmla="*/ 61 h 79"/>
                <a:gd name="T74" fmla="*/ 55 w 77"/>
                <a:gd name="T75" fmla="*/ 64 h 79"/>
                <a:gd name="T76" fmla="*/ 51 w 77"/>
                <a:gd name="T77" fmla="*/ 63 h 79"/>
                <a:gd name="T78" fmla="*/ 52 w 77"/>
                <a:gd name="T79" fmla="*/ 56 h 79"/>
                <a:gd name="T80" fmla="*/ 60 w 77"/>
                <a:gd name="T81" fmla="*/ 57 h 79"/>
                <a:gd name="T82" fmla="*/ 60 w 77"/>
                <a:gd name="T83" fmla="*/ 61 h 79"/>
                <a:gd name="T84" fmla="*/ 61 w 77"/>
                <a:gd name="T85" fmla="*/ 54 h 79"/>
                <a:gd name="T86" fmla="*/ 53 w 77"/>
                <a:gd name="T87" fmla="*/ 52 h 79"/>
                <a:gd name="T88" fmla="*/ 54 w 77"/>
                <a:gd name="T89" fmla="*/ 45 h 79"/>
                <a:gd name="T90" fmla="*/ 58 w 77"/>
                <a:gd name="T91" fmla="*/ 46 h 79"/>
                <a:gd name="T92" fmla="*/ 61 w 77"/>
                <a:gd name="T93" fmla="*/ 50 h 79"/>
                <a:gd name="T94" fmla="*/ 61 w 77"/>
                <a:gd name="T9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9">
                  <a:moveTo>
                    <a:pt x="74" y="36"/>
                  </a:moveTo>
                  <a:cubicBezTo>
                    <a:pt x="72" y="33"/>
                    <a:pt x="72" y="33"/>
                    <a:pt x="72" y="33"/>
                  </a:cubicBezTo>
                  <a:cubicBezTo>
                    <a:pt x="76" y="10"/>
                    <a:pt x="76" y="10"/>
                    <a:pt x="76" y="10"/>
                  </a:cubicBezTo>
                  <a:cubicBezTo>
                    <a:pt x="76" y="7"/>
                    <a:pt x="75" y="5"/>
                    <a:pt x="72" y="5"/>
                  </a:cubicBezTo>
                  <a:cubicBezTo>
                    <a:pt x="60" y="3"/>
                    <a:pt x="60" y="3"/>
                    <a:pt x="60" y="3"/>
                  </a:cubicBezTo>
                  <a:cubicBezTo>
                    <a:pt x="58" y="3"/>
                    <a:pt x="56" y="5"/>
                    <a:pt x="56" y="7"/>
                  </a:cubicBezTo>
                  <a:cubicBezTo>
                    <a:pt x="55" y="12"/>
                    <a:pt x="55" y="12"/>
                    <a:pt x="55" y="12"/>
                  </a:cubicBezTo>
                  <a:cubicBezTo>
                    <a:pt x="50" y="5"/>
                    <a:pt x="50" y="5"/>
                    <a:pt x="50" y="5"/>
                  </a:cubicBezTo>
                  <a:cubicBezTo>
                    <a:pt x="47" y="1"/>
                    <a:pt x="40" y="0"/>
                    <a:pt x="36" y="3"/>
                  </a:cubicBezTo>
                  <a:cubicBezTo>
                    <a:pt x="4" y="25"/>
                    <a:pt x="4" y="25"/>
                    <a:pt x="4" y="25"/>
                  </a:cubicBezTo>
                  <a:cubicBezTo>
                    <a:pt x="0" y="28"/>
                    <a:pt x="1" y="31"/>
                    <a:pt x="5" y="32"/>
                  </a:cubicBezTo>
                  <a:cubicBezTo>
                    <a:pt x="0" y="66"/>
                    <a:pt x="0" y="66"/>
                    <a:pt x="0" y="66"/>
                  </a:cubicBezTo>
                  <a:cubicBezTo>
                    <a:pt x="0" y="68"/>
                    <a:pt x="1" y="70"/>
                    <a:pt x="3" y="70"/>
                  </a:cubicBezTo>
                  <a:cubicBezTo>
                    <a:pt x="62" y="78"/>
                    <a:pt x="62" y="78"/>
                    <a:pt x="62" y="78"/>
                  </a:cubicBezTo>
                  <a:cubicBezTo>
                    <a:pt x="64" y="79"/>
                    <a:pt x="66" y="78"/>
                    <a:pt x="66" y="76"/>
                  </a:cubicBezTo>
                  <a:cubicBezTo>
                    <a:pt x="71" y="42"/>
                    <a:pt x="71" y="42"/>
                    <a:pt x="71" y="42"/>
                  </a:cubicBezTo>
                  <a:cubicBezTo>
                    <a:pt x="76" y="42"/>
                    <a:pt x="77" y="40"/>
                    <a:pt x="74" y="36"/>
                  </a:cubicBezTo>
                  <a:close/>
                  <a:moveTo>
                    <a:pt x="28" y="68"/>
                  </a:moveTo>
                  <a:cubicBezTo>
                    <a:pt x="9" y="65"/>
                    <a:pt x="9" y="65"/>
                    <a:pt x="9" y="65"/>
                  </a:cubicBezTo>
                  <a:cubicBezTo>
                    <a:pt x="12" y="43"/>
                    <a:pt x="12" y="43"/>
                    <a:pt x="12" y="43"/>
                  </a:cubicBezTo>
                  <a:cubicBezTo>
                    <a:pt x="12" y="41"/>
                    <a:pt x="14" y="39"/>
                    <a:pt x="16" y="40"/>
                  </a:cubicBezTo>
                  <a:cubicBezTo>
                    <a:pt x="28" y="41"/>
                    <a:pt x="28" y="41"/>
                    <a:pt x="28" y="41"/>
                  </a:cubicBezTo>
                  <a:cubicBezTo>
                    <a:pt x="30" y="42"/>
                    <a:pt x="32" y="44"/>
                    <a:pt x="31" y="46"/>
                  </a:cubicBezTo>
                  <a:lnTo>
                    <a:pt x="28" y="68"/>
                  </a:lnTo>
                  <a:close/>
                  <a:moveTo>
                    <a:pt x="47" y="63"/>
                  </a:moveTo>
                  <a:cubicBezTo>
                    <a:pt x="43" y="62"/>
                    <a:pt x="43" y="62"/>
                    <a:pt x="43" y="62"/>
                  </a:cubicBezTo>
                  <a:cubicBezTo>
                    <a:pt x="41" y="62"/>
                    <a:pt x="40" y="60"/>
                    <a:pt x="40" y="58"/>
                  </a:cubicBezTo>
                  <a:cubicBezTo>
                    <a:pt x="41" y="54"/>
                    <a:pt x="41" y="54"/>
                    <a:pt x="41" y="54"/>
                  </a:cubicBezTo>
                  <a:cubicBezTo>
                    <a:pt x="49" y="56"/>
                    <a:pt x="49" y="56"/>
                    <a:pt x="49" y="56"/>
                  </a:cubicBezTo>
                  <a:lnTo>
                    <a:pt x="47" y="63"/>
                  </a:lnTo>
                  <a:close/>
                  <a:moveTo>
                    <a:pt x="49" y="52"/>
                  </a:moveTo>
                  <a:cubicBezTo>
                    <a:pt x="41" y="51"/>
                    <a:pt x="41" y="51"/>
                    <a:pt x="41" y="51"/>
                  </a:cubicBezTo>
                  <a:cubicBezTo>
                    <a:pt x="42" y="47"/>
                    <a:pt x="42" y="47"/>
                    <a:pt x="42" y="47"/>
                  </a:cubicBezTo>
                  <a:cubicBezTo>
                    <a:pt x="42" y="45"/>
                    <a:pt x="44" y="44"/>
                    <a:pt x="46" y="44"/>
                  </a:cubicBezTo>
                  <a:cubicBezTo>
                    <a:pt x="50" y="44"/>
                    <a:pt x="50" y="44"/>
                    <a:pt x="50" y="44"/>
                  </a:cubicBezTo>
                  <a:lnTo>
                    <a:pt x="49" y="52"/>
                  </a:lnTo>
                  <a:close/>
                  <a:moveTo>
                    <a:pt x="60" y="61"/>
                  </a:moveTo>
                  <a:cubicBezTo>
                    <a:pt x="59" y="63"/>
                    <a:pt x="57" y="64"/>
                    <a:pt x="55" y="64"/>
                  </a:cubicBezTo>
                  <a:cubicBezTo>
                    <a:pt x="51" y="63"/>
                    <a:pt x="51" y="63"/>
                    <a:pt x="51" y="63"/>
                  </a:cubicBezTo>
                  <a:cubicBezTo>
                    <a:pt x="52" y="56"/>
                    <a:pt x="52" y="56"/>
                    <a:pt x="52" y="56"/>
                  </a:cubicBezTo>
                  <a:cubicBezTo>
                    <a:pt x="60" y="57"/>
                    <a:pt x="60" y="57"/>
                    <a:pt x="60" y="57"/>
                  </a:cubicBezTo>
                  <a:lnTo>
                    <a:pt x="60" y="61"/>
                  </a:lnTo>
                  <a:close/>
                  <a:moveTo>
                    <a:pt x="61" y="54"/>
                  </a:moveTo>
                  <a:cubicBezTo>
                    <a:pt x="53" y="52"/>
                    <a:pt x="53" y="52"/>
                    <a:pt x="53" y="52"/>
                  </a:cubicBezTo>
                  <a:cubicBezTo>
                    <a:pt x="54" y="45"/>
                    <a:pt x="54" y="45"/>
                    <a:pt x="54" y="45"/>
                  </a:cubicBezTo>
                  <a:cubicBezTo>
                    <a:pt x="58" y="46"/>
                    <a:pt x="58" y="46"/>
                    <a:pt x="58" y="46"/>
                  </a:cubicBezTo>
                  <a:cubicBezTo>
                    <a:pt x="60" y="46"/>
                    <a:pt x="62" y="48"/>
                    <a:pt x="61" y="50"/>
                  </a:cubicBezTo>
                  <a:lnTo>
                    <a:pt x="61" y="54"/>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399" name="Freeform 246"/>
            <p:cNvSpPr>
              <a:spLocks noEditPoints="1"/>
            </p:cNvSpPr>
            <p:nvPr/>
          </p:nvSpPr>
          <p:spPr bwMode="auto">
            <a:xfrm>
              <a:off x="1418034" y="2146893"/>
              <a:ext cx="102394" cy="197644"/>
            </a:xfrm>
            <a:custGeom>
              <a:avLst/>
              <a:gdLst>
                <a:gd name="T0" fmla="*/ 34 w 40"/>
                <a:gd name="T1" fmla="*/ 38 h 77"/>
                <a:gd name="T2" fmla="*/ 27 w 40"/>
                <a:gd name="T3" fmla="*/ 33 h 77"/>
                <a:gd name="T4" fmla="*/ 25 w 40"/>
                <a:gd name="T5" fmla="*/ 18 h 77"/>
                <a:gd name="T6" fmla="*/ 26 w 40"/>
                <a:gd name="T7" fmla="*/ 18 h 77"/>
                <a:gd name="T8" fmla="*/ 30 w 40"/>
                <a:gd name="T9" fmla="*/ 18 h 77"/>
                <a:gd name="T10" fmla="*/ 31 w 40"/>
                <a:gd name="T11" fmla="*/ 17 h 77"/>
                <a:gd name="T12" fmla="*/ 32 w 40"/>
                <a:gd name="T13" fmla="*/ 14 h 77"/>
                <a:gd name="T14" fmla="*/ 32 w 40"/>
                <a:gd name="T15" fmla="*/ 11 h 77"/>
                <a:gd name="T16" fmla="*/ 31 w 40"/>
                <a:gd name="T17" fmla="*/ 10 h 77"/>
                <a:gd name="T18" fmla="*/ 30 w 40"/>
                <a:gd name="T19" fmla="*/ 9 h 77"/>
                <a:gd name="T20" fmla="*/ 27 w 40"/>
                <a:gd name="T21" fmla="*/ 9 h 77"/>
                <a:gd name="T22" fmla="*/ 23 w 40"/>
                <a:gd name="T23" fmla="*/ 9 h 77"/>
                <a:gd name="T24" fmla="*/ 23 w 40"/>
                <a:gd name="T25" fmla="*/ 2 h 77"/>
                <a:gd name="T26" fmla="*/ 20 w 40"/>
                <a:gd name="T27" fmla="*/ 0 h 77"/>
                <a:gd name="T28" fmla="*/ 18 w 40"/>
                <a:gd name="T29" fmla="*/ 3 h 77"/>
                <a:gd name="T30" fmla="*/ 19 w 40"/>
                <a:gd name="T31" fmla="*/ 10 h 77"/>
                <a:gd name="T32" fmla="*/ 18 w 40"/>
                <a:gd name="T33" fmla="*/ 10 h 77"/>
                <a:gd name="T34" fmla="*/ 14 w 40"/>
                <a:gd name="T35" fmla="*/ 10 h 77"/>
                <a:gd name="T36" fmla="*/ 13 w 40"/>
                <a:gd name="T37" fmla="*/ 3 h 77"/>
                <a:gd name="T38" fmla="*/ 10 w 40"/>
                <a:gd name="T39" fmla="*/ 1 h 77"/>
                <a:gd name="T40" fmla="*/ 8 w 40"/>
                <a:gd name="T41" fmla="*/ 4 h 77"/>
                <a:gd name="T42" fmla="*/ 9 w 40"/>
                <a:gd name="T43" fmla="*/ 12 h 77"/>
                <a:gd name="T44" fmla="*/ 4 w 40"/>
                <a:gd name="T45" fmla="*/ 16 h 77"/>
                <a:gd name="T46" fmla="*/ 1 w 40"/>
                <a:gd name="T47" fmla="*/ 21 h 77"/>
                <a:gd name="T48" fmla="*/ 0 w 40"/>
                <a:gd name="T49" fmla="*/ 26 h 77"/>
                <a:gd name="T50" fmla="*/ 2 w 40"/>
                <a:gd name="T51" fmla="*/ 33 h 77"/>
                <a:gd name="T52" fmla="*/ 6 w 40"/>
                <a:gd name="T53" fmla="*/ 37 h 77"/>
                <a:gd name="T54" fmla="*/ 11 w 40"/>
                <a:gd name="T55" fmla="*/ 39 h 77"/>
                <a:gd name="T56" fmla="*/ 12 w 40"/>
                <a:gd name="T57" fmla="*/ 40 h 77"/>
                <a:gd name="T58" fmla="*/ 15 w 40"/>
                <a:gd name="T59" fmla="*/ 57 h 77"/>
                <a:gd name="T60" fmla="*/ 10 w 40"/>
                <a:gd name="T61" fmla="*/ 57 h 77"/>
                <a:gd name="T62" fmla="*/ 5 w 40"/>
                <a:gd name="T63" fmla="*/ 56 h 77"/>
                <a:gd name="T64" fmla="*/ 4 w 40"/>
                <a:gd name="T65" fmla="*/ 57 h 77"/>
                <a:gd name="T66" fmla="*/ 3 w 40"/>
                <a:gd name="T67" fmla="*/ 60 h 77"/>
                <a:gd name="T68" fmla="*/ 3 w 40"/>
                <a:gd name="T69" fmla="*/ 63 h 77"/>
                <a:gd name="T70" fmla="*/ 4 w 40"/>
                <a:gd name="T71" fmla="*/ 65 h 77"/>
                <a:gd name="T72" fmla="*/ 9 w 40"/>
                <a:gd name="T73" fmla="*/ 66 h 77"/>
                <a:gd name="T74" fmla="*/ 16 w 40"/>
                <a:gd name="T75" fmla="*/ 66 h 77"/>
                <a:gd name="T76" fmla="*/ 17 w 40"/>
                <a:gd name="T77" fmla="*/ 75 h 77"/>
                <a:gd name="T78" fmla="*/ 20 w 40"/>
                <a:gd name="T79" fmla="*/ 77 h 77"/>
                <a:gd name="T80" fmla="*/ 22 w 40"/>
                <a:gd name="T81" fmla="*/ 74 h 77"/>
                <a:gd name="T82" fmla="*/ 21 w 40"/>
                <a:gd name="T83" fmla="*/ 66 h 77"/>
                <a:gd name="T84" fmla="*/ 26 w 40"/>
                <a:gd name="T85" fmla="*/ 65 h 77"/>
                <a:gd name="T86" fmla="*/ 27 w 40"/>
                <a:gd name="T87" fmla="*/ 73 h 77"/>
                <a:gd name="T88" fmla="*/ 29 w 40"/>
                <a:gd name="T89" fmla="*/ 76 h 77"/>
                <a:gd name="T90" fmla="*/ 32 w 40"/>
                <a:gd name="T91" fmla="*/ 73 h 77"/>
                <a:gd name="T92" fmla="*/ 30 w 40"/>
                <a:gd name="T93" fmla="*/ 63 h 77"/>
                <a:gd name="T94" fmla="*/ 34 w 40"/>
                <a:gd name="T95" fmla="*/ 61 h 77"/>
                <a:gd name="T96" fmla="*/ 38 w 40"/>
                <a:gd name="T97" fmla="*/ 55 h 77"/>
                <a:gd name="T98" fmla="*/ 39 w 40"/>
                <a:gd name="T99" fmla="*/ 47 h 77"/>
                <a:gd name="T100" fmla="*/ 34 w 40"/>
                <a:gd name="T101" fmla="*/ 38 h 77"/>
                <a:gd name="T102" fmla="*/ 15 w 40"/>
                <a:gd name="T103" fmla="*/ 19 h 77"/>
                <a:gd name="T104" fmla="*/ 20 w 40"/>
                <a:gd name="T105" fmla="*/ 18 h 77"/>
                <a:gd name="T106" fmla="*/ 21 w 40"/>
                <a:gd name="T107" fmla="*/ 32 h 77"/>
                <a:gd name="T108" fmla="*/ 16 w 40"/>
                <a:gd name="T109" fmla="*/ 30 h 77"/>
                <a:gd name="T110" fmla="*/ 15 w 40"/>
                <a:gd name="T111" fmla="*/ 19 h 77"/>
                <a:gd name="T112" fmla="*/ 20 w 40"/>
                <a:gd name="T113" fmla="*/ 56 h 77"/>
                <a:gd name="T114" fmla="*/ 18 w 40"/>
                <a:gd name="T115" fmla="*/ 41 h 77"/>
                <a:gd name="T116" fmla="*/ 23 w 40"/>
                <a:gd name="T117" fmla="*/ 43 h 77"/>
                <a:gd name="T118" fmla="*/ 24 w 40"/>
                <a:gd name="T119" fmla="*/ 55 h 77"/>
                <a:gd name="T120" fmla="*/ 20 w 40"/>
                <a:gd name="T121" fmla="*/ 5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77">
                  <a:moveTo>
                    <a:pt x="34" y="38"/>
                  </a:moveTo>
                  <a:cubicBezTo>
                    <a:pt x="32" y="36"/>
                    <a:pt x="30" y="35"/>
                    <a:pt x="27" y="33"/>
                  </a:cubicBezTo>
                  <a:cubicBezTo>
                    <a:pt x="25" y="18"/>
                    <a:pt x="25" y="18"/>
                    <a:pt x="25" y="18"/>
                  </a:cubicBezTo>
                  <a:cubicBezTo>
                    <a:pt x="25" y="18"/>
                    <a:pt x="25" y="18"/>
                    <a:pt x="26" y="18"/>
                  </a:cubicBezTo>
                  <a:cubicBezTo>
                    <a:pt x="27" y="18"/>
                    <a:pt x="29" y="18"/>
                    <a:pt x="30" y="18"/>
                  </a:cubicBezTo>
                  <a:cubicBezTo>
                    <a:pt x="31" y="19"/>
                    <a:pt x="31" y="18"/>
                    <a:pt x="31" y="17"/>
                  </a:cubicBezTo>
                  <a:cubicBezTo>
                    <a:pt x="32" y="16"/>
                    <a:pt x="32" y="15"/>
                    <a:pt x="32" y="14"/>
                  </a:cubicBezTo>
                  <a:cubicBezTo>
                    <a:pt x="32" y="13"/>
                    <a:pt x="32" y="12"/>
                    <a:pt x="32" y="11"/>
                  </a:cubicBezTo>
                  <a:cubicBezTo>
                    <a:pt x="32" y="10"/>
                    <a:pt x="32" y="10"/>
                    <a:pt x="31" y="10"/>
                  </a:cubicBezTo>
                  <a:cubicBezTo>
                    <a:pt x="31" y="9"/>
                    <a:pt x="30" y="9"/>
                    <a:pt x="30" y="9"/>
                  </a:cubicBezTo>
                  <a:cubicBezTo>
                    <a:pt x="29" y="9"/>
                    <a:pt x="28" y="9"/>
                    <a:pt x="27" y="9"/>
                  </a:cubicBezTo>
                  <a:cubicBezTo>
                    <a:pt x="26" y="9"/>
                    <a:pt x="25" y="9"/>
                    <a:pt x="23" y="9"/>
                  </a:cubicBezTo>
                  <a:cubicBezTo>
                    <a:pt x="23" y="2"/>
                    <a:pt x="23" y="2"/>
                    <a:pt x="23" y="2"/>
                  </a:cubicBezTo>
                  <a:cubicBezTo>
                    <a:pt x="22" y="1"/>
                    <a:pt x="21" y="0"/>
                    <a:pt x="20" y="0"/>
                  </a:cubicBezTo>
                  <a:cubicBezTo>
                    <a:pt x="18" y="0"/>
                    <a:pt x="18" y="1"/>
                    <a:pt x="18" y="3"/>
                  </a:cubicBezTo>
                  <a:cubicBezTo>
                    <a:pt x="19" y="10"/>
                    <a:pt x="19" y="10"/>
                    <a:pt x="19" y="10"/>
                  </a:cubicBezTo>
                  <a:cubicBezTo>
                    <a:pt x="18" y="10"/>
                    <a:pt x="18" y="10"/>
                    <a:pt x="18" y="10"/>
                  </a:cubicBezTo>
                  <a:cubicBezTo>
                    <a:pt x="16" y="10"/>
                    <a:pt x="15" y="10"/>
                    <a:pt x="14" y="10"/>
                  </a:cubicBezTo>
                  <a:cubicBezTo>
                    <a:pt x="13" y="3"/>
                    <a:pt x="13" y="3"/>
                    <a:pt x="13" y="3"/>
                  </a:cubicBezTo>
                  <a:cubicBezTo>
                    <a:pt x="13" y="2"/>
                    <a:pt x="11" y="1"/>
                    <a:pt x="10" y="1"/>
                  </a:cubicBezTo>
                  <a:cubicBezTo>
                    <a:pt x="9" y="1"/>
                    <a:pt x="8" y="3"/>
                    <a:pt x="8" y="4"/>
                  </a:cubicBezTo>
                  <a:cubicBezTo>
                    <a:pt x="9" y="12"/>
                    <a:pt x="9" y="12"/>
                    <a:pt x="9" y="12"/>
                  </a:cubicBezTo>
                  <a:cubicBezTo>
                    <a:pt x="7" y="13"/>
                    <a:pt x="5" y="14"/>
                    <a:pt x="4" y="16"/>
                  </a:cubicBezTo>
                  <a:cubicBezTo>
                    <a:pt x="2" y="17"/>
                    <a:pt x="1" y="19"/>
                    <a:pt x="1" y="21"/>
                  </a:cubicBezTo>
                  <a:cubicBezTo>
                    <a:pt x="0" y="23"/>
                    <a:pt x="0" y="24"/>
                    <a:pt x="0" y="26"/>
                  </a:cubicBezTo>
                  <a:cubicBezTo>
                    <a:pt x="1" y="29"/>
                    <a:pt x="1" y="31"/>
                    <a:pt x="2" y="33"/>
                  </a:cubicBezTo>
                  <a:cubicBezTo>
                    <a:pt x="3" y="34"/>
                    <a:pt x="5" y="36"/>
                    <a:pt x="6" y="37"/>
                  </a:cubicBezTo>
                  <a:cubicBezTo>
                    <a:pt x="8" y="38"/>
                    <a:pt x="9" y="39"/>
                    <a:pt x="11" y="39"/>
                  </a:cubicBezTo>
                  <a:cubicBezTo>
                    <a:pt x="12" y="40"/>
                    <a:pt x="12" y="40"/>
                    <a:pt x="12" y="40"/>
                  </a:cubicBezTo>
                  <a:cubicBezTo>
                    <a:pt x="15" y="57"/>
                    <a:pt x="15" y="57"/>
                    <a:pt x="15" y="57"/>
                  </a:cubicBezTo>
                  <a:cubicBezTo>
                    <a:pt x="13" y="57"/>
                    <a:pt x="12" y="57"/>
                    <a:pt x="10" y="57"/>
                  </a:cubicBezTo>
                  <a:cubicBezTo>
                    <a:pt x="8" y="57"/>
                    <a:pt x="6" y="56"/>
                    <a:pt x="5" y="56"/>
                  </a:cubicBezTo>
                  <a:cubicBezTo>
                    <a:pt x="4" y="56"/>
                    <a:pt x="4" y="56"/>
                    <a:pt x="4" y="57"/>
                  </a:cubicBezTo>
                  <a:cubicBezTo>
                    <a:pt x="3" y="58"/>
                    <a:pt x="3" y="59"/>
                    <a:pt x="3" y="60"/>
                  </a:cubicBezTo>
                  <a:cubicBezTo>
                    <a:pt x="3" y="61"/>
                    <a:pt x="3" y="62"/>
                    <a:pt x="3" y="63"/>
                  </a:cubicBezTo>
                  <a:cubicBezTo>
                    <a:pt x="3" y="64"/>
                    <a:pt x="3" y="64"/>
                    <a:pt x="4" y="65"/>
                  </a:cubicBezTo>
                  <a:cubicBezTo>
                    <a:pt x="5" y="65"/>
                    <a:pt x="7" y="66"/>
                    <a:pt x="9" y="66"/>
                  </a:cubicBezTo>
                  <a:cubicBezTo>
                    <a:pt x="11" y="66"/>
                    <a:pt x="13" y="66"/>
                    <a:pt x="16" y="66"/>
                  </a:cubicBezTo>
                  <a:cubicBezTo>
                    <a:pt x="17" y="75"/>
                    <a:pt x="17" y="75"/>
                    <a:pt x="17" y="75"/>
                  </a:cubicBezTo>
                  <a:cubicBezTo>
                    <a:pt x="17" y="76"/>
                    <a:pt x="18" y="77"/>
                    <a:pt x="20" y="77"/>
                  </a:cubicBezTo>
                  <a:cubicBezTo>
                    <a:pt x="21" y="77"/>
                    <a:pt x="22" y="75"/>
                    <a:pt x="22" y="74"/>
                  </a:cubicBezTo>
                  <a:cubicBezTo>
                    <a:pt x="21" y="66"/>
                    <a:pt x="21" y="66"/>
                    <a:pt x="21" y="66"/>
                  </a:cubicBezTo>
                  <a:cubicBezTo>
                    <a:pt x="22" y="65"/>
                    <a:pt x="24" y="65"/>
                    <a:pt x="26" y="65"/>
                  </a:cubicBezTo>
                  <a:cubicBezTo>
                    <a:pt x="27" y="73"/>
                    <a:pt x="27" y="73"/>
                    <a:pt x="27" y="73"/>
                  </a:cubicBezTo>
                  <a:cubicBezTo>
                    <a:pt x="27" y="75"/>
                    <a:pt x="28" y="76"/>
                    <a:pt x="29" y="76"/>
                  </a:cubicBezTo>
                  <a:cubicBezTo>
                    <a:pt x="31" y="75"/>
                    <a:pt x="32" y="74"/>
                    <a:pt x="32" y="73"/>
                  </a:cubicBezTo>
                  <a:cubicBezTo>
                    <a:pt x="30" y="63"/>
                    <a:pt x="30" y="63"/>
                    <a:pt x="30" y="63"/>
                  </a:cubicBezTo>
                  <a:cubicBezTo>
                    <a:pt x="32" y="62"/>
                    <a:pt x="33" y="62"/>
                    <a:pt x="34" y="61"/>
                  </a:cubicBezTo>
                  <a:cubicBezTo>
                    <a:pt x="36" y="59"/>
                    <a:pt x="37" y="57"/>
                    <a:pt x="38" y="55"/>
                  </a:cubicBezTo>
                  <a:cubicBezTo>
                    <a:pt x="39" y="53"/>
                    <a:pt x="40" y="50"/>
                    <a:pt x="39" y="47"/>
                  </a:cubicBezTo>
                  <a:cubicBezTo>
                    <a:pt x="39" y="43"/>
                    <a:pt x="37" y="40"/>
                    <a:pt x="34" y="38"/>
                  </a:cubicBezTo>
                  <a:close/>
                  <a:moveTo>
                    <a:pt x="15" y="19"/>
                  </a:moveTo>
                  <a:cubicBezTo>
                    <a:pt x="16" y="19"/>
                    <a:pt x="18" y="18"/>
                    <a:pt x="20" y="18"/>
                  </a:cubicBezTo>
                  <a:cubicBezTo>
                    <a:pt x="21" y="32"/>
                    <a:pt x="21" y="32"/>
                    <a:pt x="21" y="32"/>
                  </a:cubicBezTo>
                  <a:cubicBezTo>
                    <a:pt x="19" y="31"/>
                    <a:pt x="18" y="31"/>
                    <a:pt x="16" y="30"/>
                  </a:cubicBezTo>
                  <a:lnTo>
                    <a:pt x="15" y="19"/>
                  </a:lnTo>
                  <a:close/>
                  <a:moveTo>
                    <a:pt x="20" y="56"/>
                  </a:moveTo>
                  <a:cubicBezTo>
                    <a:pt x="18" y="41"/>
                    <a:pt x="18" y="41"/>
                    <a:pt x="18" y="41"/>
                  </a:cubicBezTo>
                  <a:cubicBezTo>
                    <a:pt x="20" y="42"/>
                    <a:pt x="21" y="42"/>
                    <a:pt x="23" y="43"/>
                  </a:cubicBezTo>
                  <a:cubicBezTo>
                    <a:pt x="24" y="55"/>
                    <a:pt x="24" y="55"/>
                    <a:pt x="24" y="55"/>
                  </a:cubicBezTo>
                  <a:cubicBezTo>
                    <a:pt x="23" y="56"/>
                    <a:pt x="21" y="56"/>
                    <a:pt x="20" y="56"/>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0" name="Freeform 247"/>
            <p:cNvSpPr>
              <a:spLocks noEditPoints="1"/>
            </p:cNvSpPr>
            <p:nvPr/>
          </p:nvSpPr>
          <p:spPr bwMode="auto">
            <a:xfrm>
              <a:off x="3500437" y="2105222"/>
              <a:ext cx="117872" cy="232172"/>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1" name="Freeform 248"/>
            <p:cNvSpPr/>
            <p:nvPr/>
          </p:nvSpPr>
          <p:spPr bwMode="auto">
            <a:xfrm>
              <a:off x="2846784" y="2725537"/>
              <a:ext cx="61913" cy="105966"/>
            </a:xfrm>
            <a:custGeom>
              <a:avLst/>
              <a:gdLst>
                <a:gd name="T0" fmla="*/ 17 w 24"/>
                <a:gd name="T1" fmla="*/ 36 h 41"/>
                <a:gd name="T2" fmla="*/ 11 w 24"/>
                <a:gd name="T3" fmla="*/ 40 h 41"/>
                <a:gd name="T4" fmla="*/ 5 w 24"/>
                <a:gd name="T5" fmla="*/ 39 h 41"/>
                <a:gd name="T6" fmla="*/ 1 w 24"/>
                <a:gd name="T7" fmla="*/ 32 h 41"/>
                <a:gd name="T8" fmla="*/ 6 w 24"/>
                <a:gd name="T9" fmla="*/ 5 h 41"/>
                <a:gd name="T10" fmla="*/ 13 w 24"/>
                <a:gd name="T11" fmla="*/ 0 h 41"/>
                <a:gd name="T12" fmla="*/ 19 w 24"/>
                <a:gd name="T13" fmla="*/ 2 h 41"/>
                <a:gd name="T14" fmla="*/ 23 w 24"/>
                <a:gd name="T15" fmla="*/ 8 h 41"/>
                <a:gd name="T16" fmla="*/ 17 w 24"/>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1">
                  <a:moveTo>
                    <a:pt x="17" y="36"/>
                  </a:moveTo>
                  <a:cubicBezTo>
                    <a:pt x="17" y="39"/>
                    <a:pt x="14" y="41"/>
                    <a:pt x="11" y="40"/>
                  </a:cubicBezTo>
                  <a:cubicBezTo>
                    <a:pt x="5" y="39"/>
                    <a:pt x="5" y="39"/>
                    <a:pt x="5" y="39"/>
                  </a:cubicBezTo>
                  <a:cubicBezTo>
                    <a:pt x="2" y="38"/>
                    <a:pt x="0" y="35"/>
                    <a:pt x="1" y="32"/>
                  </a:cubicBezTo>
                  <a:cubicBezTo>
                    <a:pt x="6" y="5"/>
                    <a:pt x="6" y="5"/>
                    <a:pt x="6" y="5"/>
                  </a:cubicBezTo>
                  <a:cubicBezTo>
                    <a:pt x="7" y="2"/>
                    <a:pt x="10" y="0"/>
                    <a:pt x="13" y="0"/>
                  </a:cubicBezTo>
                  <a:cubicBezTo>
                    <a:pt x="19" y="2"/>
                    <a:pt x="19" y="2"/>
                    <a:pt x="19" y="2"/>
                  </a:cubicBezTo>
                  <a:cubicBezTo>
                    <a:pt x="22" y="2"/>
                    <a:pt x="24" y="5"/>
                    <a:pt x="23" y="8"/>
                  </a:cubicBezTo>
                  <a:lnTo>
                    <a:pt x="17" y="36"/>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2" name="Freeform 249"/>
            <p:cNvSpPr/>
            <p:nvPr/>
          </p:nvSpPr>
          <p:spPr bwMode="auto">
            <a:xfrm>
              <a:off x="2905126" y="2710059"/>
              <a:ext cx="67865" cy="132160"/>
            </a:xfrm>
            <a:custGeom>
              <a:avLst/>
              <a:gdLst>
                <a:gd name="T0" fmla="*/ 18 w 26"/>
                <a:gd name="T1" fmla="*/ 47 h 51"/>
                <a:gd name="T2" fmla="*/ 11 w 26"/>
                <a:gd name="T3" fmla="*/ 51 h 51"/>
                <a:gd name="T4" fmla="*/ 5 w 26"/>
                <a:gd name="T5" fmla="*/ 50 h 51"/>
                <a:gd name="T6" fmla="*/ 1 w 26"/>
                <a:gd name="T7" fmla="*/ 43 h 51"/>
                <a:gd name="T8" fmla="*/ 9 w 26"/>
                <a:gd name="T9" fmla="*/ 5 h 51"/>
                <a:gd name="T10" fmla="*/ 16 w 26"/>
                <a:gd name="T11" fmla="*/ 0 h 51"/>
                <a:gd name="T12" fmla="*/ 21 w 26"/>
                <a:gd name="T13" fmla="*/ 2 h 51"/>
                <a:gd name="T14" fmla="*/ 26 w 26"/>
                <a:gd name="T15" fmla="*/ 8 h 51"/>
                <a:gd name="T16" fmla="*/ 18 w 26"/>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1">
                  <a:moveTo>
                    <a:pt x="18" y="47"/>
                  </a:moveTo>
                  <a:cubicBezTo>
                    <a:pt x="17" y="50"/>
                    <a:pt x="14" y="51"/>
                    <a:pt x="11" y="51"/>
                  </a:cubicBezTo>
                  <a:cubicBezTo>
                    <a:pt x="5" y="50"/>
                    <a:pt x="5" y="50"/>
                    <a:pt x="5" y="50"/>
                  </a:cubicBezTo>
                  <a:cubicBezTo>
                    <a:pt x="2" y="49"/>
                    <a:pt x="0" y="46"/>
                    <a:pt x="1" y="43"/>
                  </a:cubicBezTo>
                  <a:cubicBezTo>
                    <a:pt x="9" y="5"/>
                    <a:pt x="9" y="5"/>
                    <a:pt x="9" y="5"/>
                  </a:cubicBezTo>
                  <a:cubicBezTo>
                    <a:pt x="10" y="2"/>
                    <a:pt x="13" y="0"/>
                    <a:pt x="16" y="0"/>
                  </a:cubicBezTo>
                  <a:cubicBezTo>
                    <a:pt x="21" y="2"/>
                    <a:pt x="21" y="2"/>
                    <a:pt x="21" y="2"/>
                  </a:cubicBezTo>
                  <a:cubicBezTo>
                    <a:pt x="24" y="2"/>
                    <a:pt x="26" y="5"/>
                    <a:pt x="26" y="8"/>
                  </a:cubicBezTo>
                  <a:lnTo>
                    <a:pt x="18"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3" name="Freeform 250"/>
            <p:cNvSpPr/>
            <p:nvPr/>
          </p:nvSpPr>
          <p:spPr bwMode="auto">
            <a:xfrm>
              <a:off x="2967038" y="2687436"/>
              <a:ext cx="75009" cy="166688"/>
            </a:xfrm>
            <a:custGeom>
              <a:avLst/>
              <a:gdLst>
                <a:gd name="T0" fmla="*/ 17 w 29"/>
                <a:gd name="T1" fmla="*/ 61 h 65"/>
                <a:gd name="T2" fmla="*/ 11 w 29"/>
                <a:gd name="T3" fmla="*/ 65 h 65"/>
                <a:gd name="T4" fmla="*/ 5 w 29"/>
                <a:gd name="T5" fmla="*/ 64 h 65"/>
                <a:gd name="T6" fmla="*/ 1 w 29"/>
                <a:gd name="T7" fmla="*/ 57 h 65"/>
                <a:gd name="T8" fmla="*/ 12 w 29"/>
                <a:gd name="T9" fmla="*/ 5 h 65"/>
                <a:gd name="T10" fmla="*/ 18 w 29"/>
                <a:gd name="T11" fmla="*/ 0 h 65"/>
                <a:gd name="T12" fmla="*/ 24 w 29"/>
                <a:gd name="T13" fmla="*/ 2 h 65"/>
                <a:gd name="T14" fmla="*/ 28 w 29"/>
                <a:gd name="T15" fmla="*/ 8 h 65"/>
                <a:gd name="T16" fmla="*/ 17 w 29"/>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17" y="61"/>
                  </a:moveTo>
                  <a:cubicBezTo>
                    <a:pt x="17" y="64"/>
                    <a:pt x="14" y="65"/>
                    <a:pt x="11" y="65"/>
                  </a:cubicBezTo>
                  <a:cubicBezTo>
                    <a:pt x="5" y="64"/>
                    <a:pt x="5" y="64"/>
                    <a:pt x="5" y="64"/>
                  </a:cubicBezTo>
                  <a:cubicBezTo>
                    <a:pt x="2" y="63"/>
                    <a:pt x="0" y="60"/>
                    <a:pt x="1" y="57"/>
                  </a:cubicBezTo>
                  <a:cubicBezTo>
                    <a:pt x="12" y="5"/>
                    <a:pt x="12" y="5"/>
                    <a:pt x="12" y="5"/>
                  </a:cubicBezTo>
                  <a:cubicBezTo>
                    <a:pt x="12" y="2"/>
                    <a:pt x="15" y="0"/>
                    <a:pt x="18" y="0"/>
                  </a:cubicBezTo>
                  <a:cubicBezTo>
                    <a:pt x="24" y="2"/>
                    <a:pt x="24" y="2"/>
                    <a:pt x="24" y="2"/>
                  </a:cubicBezTo>
                  <a:cubicBezTo>
                    <a:pt x="27" y="2"/>
                    <a:pt x="29" y="5"/>
                    <a:pt x="28" y="8"/>
                  </a:cubicBezTo>
                  <a:lnTo>
                    <a:pt x="17" y="61"/>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4" name="Freeform 251"/>
            <p:cNvSpPr/>
            <p:nvPr/>
          </p:nvSpPr>
          <p:spPr bwMode="auto">
            <a:xfrm>
              <a:off x="3024188" y="2733872"/>
              <a:ext cx="66675" cy="133350"/>
            </a:xfrm>
            <a:custGeom>
              <a:avLst/>
              <a:gdLst>
                <a:gd name="T0" fmla="*/ 17 w 26"/>
                <a:gd name="T1" fmla="*/ 47 h 52"/>
                <a:gd name="T2" fmla="*/ 11 w 26"/>
                <a:gd name="T3" fmla="*/ 51 h 52"/>
                <a:gd name="T4" fmla="*/ 5 w 26"/>
                <a:gd name="T5" fmla="*/ 50 h 52"/>
                <a:gd name="T6" fmla="*/ 1 w 26"/>
                <a:gd name="T7" fmla="*/ 44 h 52"/>
                <a:gd name="T8" fmla="*/ 9 w 26"/>
                <a:gd name="T9" fmla="*/ 5 h 52"/>
                <a:gd name="T10" fmla="*/ 15 w 26"/>
                <a:gd name="T11" fmla="*/ 1 h 52"/>
                <a:gd name="T12" fmla="*/ 21 w 26"/>
                <a:gd name="T13" fmla="*/ 2 h 52"/>
                <a:gd name="T14" fmla="*/ 25 w 26"/>
                <a:gd name="T15" fmla="*/ 9 h 52"/>
                <a:gd name="T16" fmla="*/ 17 w 26"/>
                <a:gd name="T17"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2">
                  <a:moveTo>
                    <a:pt x="17" y="47"/>
                  </a:moveTo>
                  <a:cubicBezTo>
                    <a:pt x="17" y="50"/>
                    <a:pt x="14" y="52"/>
                    <a:pt x="11" y="51"/>
                  </a:cubicBezTo>
                  <a:cubicBezTo>
                    <a:pt x="5" y="50"/>
                    <a:pt x="5" y="50"/>
                    <a:pt x="5" y="50"/>
                  </a:cubicBezTo>
                  <a:cubicBezTo>
                    <a:pt x="2" y="50"/>
                    <a:pt x="0" y="47"/>
                    <a:pt x="1" y="44"/>
                  </a:cubicBezTo>
                  <a:cubicBezTo>
                    <a:pt x="9" y="5"/>
                    <a:pt x="9" y="5"/>
                    <a:pt x="9" y="5"/>
                  </a:cubicBezTo>
                  <a:cubicBezTo>
                    <a:pt x="10" y="2"/>
                    <a:pt x="12" y="0"/>
                    <a:pt x="15" y="1"/>
                  </a:cubicBezTo>
                  <a:cubicBezTo>
                    <a:pt x="21" y="2"/>
                    <a:pt x="21" y="2"/>
                    <a:pt x="21" y="2"/>
                  </a:cubicBezTo>
                  <a:cubicBezTo>
                    <a:pt x="24" y="3"/>
                    <a:pt x="26" y="6"/>
                    <a:pt x="25" y="9"/>
                  </a:cubicBezTo>
                  <a:lnTo>
                    <a:pt x="17" y="47"/>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5" name="Freeform 252"/>
            <p:cNvSpPr>
              <a:spLocks noEditPoints="1"/>
            </p:cNvSpPr>
            <p:nvPr/>
          </p:nvSpPr>
          <p:spPr bwMode="auto">
            <a:xfrm>
              <a:off x="1269207" y="2171897"/>
              <a:ext cx="120253" cy="121444"/>
            </a:xfrm>
            <a:custGeom>
              <a:avLst/>
              <a:gdLst>
                <a:gd name="T0" fmla="*/ 26 w 47"/>
                <a:gd name="T1" fmla="*/ 2 h 47"/>
                <a:gd name="T2" fmla="*/ 2 w 47"/>
                <a:gd name="T3" fmla="*/ 20 h 47"/>
                <a:gd name="T4" fmla="*/ 20 w 47"/>
                <a:gd name="T5" fmla="*/ 45 h 47"/>
                <a:gd name="T6" fmla="*/ 45 w 47"/>
                <a:gd name="T7" fmla="*/ 27 h 47"/>
                <a:gd name="T8" fmla="*/ 26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6" y="2"/>
                  </a:moveTo>
                  <a:cubicBezTo>
                    <a:pt x="15" y="0"/>
                    <a:pt x="3" y="9"/>
                    <a:pt x="2" y="20"/>
                  </a:cubicBezTo>
                  <a:cubicBezTo>
                    <a:pt x="0" y="32"/>
                    <a:pt x="8" y="43"/>
                    <a:pt x="20" y="45"/>
                  </a:cubicBezTo>
                  <a:cubicBezTo>
                    <a:pt x="32" y="47"/>
                    <a:pt x="43" y="39"/>
                    <a:pt x="45" y="27"/>
                  </a:cubicBezTo>
                  <a:cubicBezTo>
                    <a:pt x="47" y="15"/>
                    <a:pt x="38" y="4"/>
                    <a:pt x="26" y="2"/>
                  </a:cubicBezTo>
                  <a:close/>
                  <a:moveTo>
                    <a:pt x="21" y="41"/>
                  </a:moveTo>
                  <a:cubicBezTo>
                    <a:pt x="11" y="39"/>
                    <a:pt x="5" y="31"/>
                    <a:pt x="6" y="21"/>
                  </a:cubicBezTo>
                  <a:cubicBezTo>
                    <a:pt x="7" y="11"/>
                    <a:pt x="16" y="5"/>
                    <a:pt x="26" y="6"/>
                  </a:cubicBezTo>
                  <a:cubicBezTo>
                    <a:pt x="35" y="8"/>
                    <a:pt x="42" y="17"/>
                    <a:pt x="41" y="26"/>
                  </a:cubicBezTo>
                  <a:cubicBezTo>
                    <a:pt x="39" y="36"/>
                    <a:pt x="30" y="42"/>
                    <a:pt x="21" y="41"/>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6" name="Freeform 253"/>
            <p:cNvSpPr/>
            <p:nvPr/>
          </p:nvSpPr>
          <p:spPr bwMode="auto">
            <a:xfrm>
              <a:off x="1296591" y="2205234"/>
              <a:ext cx="64294" cy="57150"/>
            </a:xfrm>
            <a:custGeom>
              <a:avLst/>
              <a:gdLst>
                <a:gd name="T0" fmla="*/ 14 w 25"/>
                <a:gd name="T1" fmla="*/ 18 h 22"/>
                <a:gd name="T2" fmla="*/ 9 w 25"/>
                <a:gd name="T3" fmla="*/ 14 h 22"/>
                <a:gd name="T4" fmla="*/ 14 w 25"/>
                <a:gd name="T5" fmla="*/ 15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9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1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0 w 25"/>
                <a:gd name="T49" fmla="*/ 11 h 22"/>
                <a:gd name="T50" fmla="*/ 2 w 25"/>
                <a:gd name="T51" fmla="*/ 13 h 22"/>
                <a:gd name="T52" fmla="*/ 5 w 25"/>
                <a:gd name="T53" fmla="*/ 13 h 22"/>
                <a:gd name="T54" fmla="*/ 14 w 25"/>
                <a:gd name="T55" fmla="*/ 21 h 22"/>
                <a:gd name="T56" fmla="*/ 23 w 25"/>
                <a:gd name="T57" fmla="*/ 18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8"/>
                    <a:pt x="10" y="16"/>
                    <a:pt x="9" y="14"/>
                  </a:cubicBezTo>
                  <a:cubicBezTo>
                    <a:pt x="14" y="15"/>
                    <a:pt x="14" y="15"/>
                    <a:pt x="14" y="15"/>
                  </a:cubicBezTo>
                  <a:cubicBezTo>
                    <a:pt x="14" y="15"/>
                    <a:pt x="15" y="14"/>
                    <a:pt x="15" y="13"/>
                  </a:cubicBezTo>
                  <a:cubicBezTo>
                    <a:pt x="15" y="13"/>
                    <a:pt x="15" y="12"/>
                    <a:pt x="14" y="12"/>
                  </a:cubicBezTo>
                  <a:cubicBezTo>
                    <a:pt x="8" y="11"/>
                    <a:pt x="8" y="11"/>
                    <a:pt x="8" y="11"/>
                  </a:cubicBezTo>
                  <a:cubicBezTo>
                    <a:pt x="8" y="11"/>
                    <a:pt x="8" y="10"/>
                    <a:pt x="8" y="10"/>
                  </a:cubicBezTo>
                  <a:cubicBezTo>
                    <a:pt x="8" y="10"/>
                    <a:pt x="8" y="9"/>
                    <a:pt x="9" y="9"/>
                  </a:cubicBezTo>
                  <a:cubicBezTo>
                    <a:pt x="14" y="10"/>
                    <a:pt x="14" y="10"/>
                    <a:pt x="14" y="10"/>
                  </a:cubicBezTo>
                  <a:cubicBezTo>
                    <a:pt x="15" y="10"/>
                    <a:pt x="16" y="9"/>
                    <a:pt x="16" y="9"/>
                  </a:cubicBezTo>
                  <a:cubicBezTo>
                    <a:pt x="16" y="8"/>
                    <a:pt x="16" y="7"/>
                    <a:pt x="15" y="7"/>
                  </a:cubicBezTo>
                  <a:cubicBezTo>
                    <a:pt x="10" y="6"/>
                    <a:pt x="10" y="6"/>
                    <a:pt x="10" y="6"/>
                  </a:cubicBezTo>
                  <a:cubicBezTo>
                    <a:pt x="11" y="5"/>
                    <a:pt x="14" y="4"/>
                    <a:pt x="16" y="4"/>
                  </a:cubicBezTo>
                  <a:cubicBezTo>
                    <a:pt x="18" y="4"/>
                    <a:pt x="19" y="5"/>
                    <a:pt x="20" y="6"/>
                  </a:cubicBezTo>
                  <a:cubicBezTo>
                    <a:pt x="25" y="7"/>
                    <a:pt x="25" y="7"/>
                    <a:pt x="25" y="7"/>
                  </a:cubicBezTo>
                  <a:cubicBezTo>
                    <a:pt x="23" y="4"/>
                    <a:pt x="20" y="1"/>
                    <a:pt x="17" y="1"/>
                  </a:cubicBezTo>
                  <a:cubicBezTo>
                    <a:pt x="12" y="0"/>
                    <a:pt x="8" y="2"/>
                    <a:pt x="6" y="6"/>
                  </a:cubicBezTo>
                  <a:cubicBezTo>
                    <a:pt x="3" y="5"/>
                    <a:pt x="3" y="5"/>
                    <a:pt x="3" y="5"/>
                  </a:cubicBezTo>
                  <a:cubicBezTo>
                    <a:pt x="2" y="5"/>
                    <a:pt x="1" y="6"/>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0" y="11"/>
                  </a:cubicBezTo>
                  <a:cubicBezTo>
                    <a:pt x="0" y="12"/>
                    <a:pt x="1" y="13"/>
                    <a:pt x="2" y="13"/>
                  </a:cubicBezTo>
                  <a:cubicBezTo>
                    <a:pt x="5" y="13"/>
                    <a:pt x="5" y="13"/>
                    <a:pt x="5" y="13"/>
                  </a:cubicBezTo>
                  <a:cubicBezTo>
                    <a:pt x="6" y="17"/>
                    <a:pt x="9" y="21"/>
                    <a:pt x="14" y="21"/>
                  </a:cubicBezTo>
                  <a:cubicBezTo>
                    <a:pt x="17" y="22"/>
                    <a:pt x="21" y="20"/>
                    <a:pt x="23" y="18"/>
                  </a:cubicBezTo>
                  <a:cubicBezTo>
                    <a:pt x="19" y="17"/>
                    <a:pt x="19" y="17"/>
                    <a:pt x="19" y="17"/>
                  </a:cubicBezTo>
                  <a:cubicBezTo>
                    <a:pt x="17" y="18"/>
                    <a:pt x="16" y="18"/>
                    <a:pt x="14" y="18"/>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7" name="Freeform 254"/>
            <p:cNvSpPr>
              <a:spLocks noEditPoints="1"/>
            </p:cNvSpPr>
            <p:nvPr/>
          </p:nvSpPr>
          <p:spPr bwMode="auto">
            <a:xfrm>
              <a:off x="2472928" y="1762322"/>
              <a:ext cx="121444" cy="121444"/>
            </a:xfrm>
            <a:custGeom>
              <a:avLst/>
              <a:gdLst>
                <a:gd name="T0" fmla="*/ 27 w 47"/>
                <a:gd name="T1" fmla="*/ 2 h 47"/>
                <a:gd name="T2" fmla="*/ 2 w 47"/>
                <a:gd name="T3" fmla="*/ 20 h 47"/>
                <a:gd name="T4" fmla="*/ 20 w 47"/>
                <a:gd name="T5" fmla="*/ 45 h 47"/>
                <a:gd name="T6" fmla="*/ 45 w 47"/>
                <a:gd name="T7" fmla="*/ 27 h 47"/>
                <a:gd name="T8" fmla="*/ 27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7" y="2"/>
                  </a:moveTo>
                  <a:cubicBezTo>
                    <a:pt x="15" y="0"/>
                    <a:pt x="4" y="8"/>
                    <a:pt x="2" y="20"/>
                  </a:cubicBezTo>
                  <a:cubicBezTo>
                    <a:pt x="0" y="32"/>
                    <a:pt x="8" y="43"/>
                    <a:pt x="20" y="45"/>
                  </a:cubicBezTo>
                  <a:cubicBezTo>
                    <a:pt x="32" y="47"/>
                    <a:pt x="43" y="38"/>
                    <a:pt x="45" y="27"/>
                  </a:cubicBezTo>
                  <a:cubicBezTo>
                    <a:pt x="47" y="15"/>
                    <a:pt x="38" y="4"/>
                    <a:pt x="27" y="2"/>
                  </a:cubicBezTo>
                  <a:close/>
                  <a:moveTo>
                    <a:pt x="21" y="41"/>
                  </a:moveTo>
                  <a:cubicBezTo>
                    <a:pt x="11" y="39"/>
                    <a:pt x="5" y="30"/>
                    <a:pt x="6" y="21"/>
                  </a:cubicBezTo>
                  <a:cubicBezTo>
                    <a:pt x="8" y="11"/>
                    <a:pt x="16" y="5"/>
                    <a:pt x="26" y="6"/>
                  </a:cubicBezTo>
                  <a:cubicBezTo>
                    <a:pt x="35" y="7"/>
                    <a:pt x="42" y="16"/>
                    <a:pt x="41" y="26"/>
                  </a:cubicBezTo>
                  <a:cubicBezTo>
                    <a:pt x="39" y="35"/>
                    <a:pt x="30" y="42"/>
                    <a:pt x="21" y="41"/>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8" name="Freeform 255"/>
            <p:cNvSpPr/>
            <p:nvPr/>
          </p:nvSpPr>
          <p:spPr bwMode="auto">
            <a:xfrm>
              <a:off x="2501503" y="1796850"/>
              <a:ext cx="64294" cy="55960"/>
            </a:xfrm>
            <a:custGeom>
              <a:avLst/>
              <a:gdLst>
                <a:gd name="T0" fmla="*/ 14 w 25"/>
                <a:gd name="T1" fmla="*/ 18 h 22"/>
                <a:gd name="T2" fmla="*/ 9 w 25"/>
                <a:gd name="T3" fmla="*/ 14 h 22"/>
                <a:gd name="T4" fmla="*/ 14 w 25"/>
                <a:gd name="T5" fmla="*/ 14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8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0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1 w 25"/>
                <a:gd name="T49" fmla="*/ 11 h 22"/>
                <a:gd name="T50" fmla="*/ 2 w 25"/>
                <a:gd name="T51" fmla="*/ 13 h 22"/>
                <a:gd name="T52" fmla="*/ 5 w 25"/>
                <a:gd name="T53" fmla="*/ 13 h 22"/>
                <a:gd name="T54" fmla="*/ 14 w 25"/>
                <a:gd name="T55" fmla="*/ 21 h 22"/>
                <a:gd name="T56" fmla="*/ 23 w 25"/>
                <a:gd name="T57" fmla="*/ 17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7"/>
                    <a:pt x="10" y="16"/>
                    <a:pt x="9" y="14"/>
                  </a:cubicBezTo>
                  <a:cubicBezTo>
                    <a:pt x="14" y="14"/>
                    <a:pt x="14" y="14"/>
                    <a:pt x="14" y="14"/>
                  </a:cubicBezTo>
                  <a:cubicBezTo>
                    <a:pt x="15" y="15"/>
                    <a:pt x="15" y="14"/>
                    <a:pt x="15" y="13"/>
                  </a:cubicBezTo>
                  <a:cubicBezTo>
                    <a:pt x="15" y="12"/>
                    <a:pt x="15" y="12"/>
                    <a:pt x="14" y="12"/>
                  </a:cubicBezTo>
                  <a:cubicBezTo>
                    <a:pt x="8" y="11"/>
                    <a:pt x="8" y="11"/>
                    <a:pt x="8" y="11"/>
                  </a:cubicBezTo>
                  <a:cubicBezTo>
                    <a:pt x="8" y="10"/>
                    <a:pt x="8" y="10"/>
                    <a:pt x="8" y="10"/>
                  </a:cubicBezTo>
                  <a:cubicBezTo>
                    <a:pt x="8" y="9"/>
                    <a:pt x="9" y="9"/>
                    <a:pt x="9" y="9"/>
                  </a:cubicBezTo>
                  <a:cubicBezTo>
                    <a:pt x="14" y="10"/>
                    <a:pt x="14" y="10"/>
                    <a:pt x="14" y="10"/>
                  </a:cubicBezTo>
                  <a:cubicBezTo>
                    <a:pt x="15" y="10"/>
                    <a:pt x="16" y="9"/>
                    <a:pt x="16" y="8"/>
                  </a:cubicBezTo>
                  <a:cubicBezTo>
                    <a:pt x="16" y="8"/>
                    <a:pt x="16" y="7"/>
                    <a:pt x="15" y="7"/>
                  </a:cubicBezTo>
                  <a:cubicBezTo>
                    <a:pt x="10" y="6"/>
                    <a:pt x="10" y="6"/>
                    <a:pt x="10" y="6"/>
                  </a:cubicBezTo>
                  <a:cubicBezTo>
                    <a:pt x="12" y="4"/>
                    <a:pt x="14" y="3"/>
                    <a:pt x="16" y="4"/>
                  </a:cubicBezTo>
                  <a:cubicBezTo>
                    <a:pt x="18" y="4"/>
                    <a:pt x="19" y="5"/>
                    <a:pt x="20" y="6"/>
                  </a:cubicBezTo>
                  <a:cubicBezTo>
                    <a:pt x="25" y="7"/>
                    <a:pt x="25" y="7"/>
                    <a:pt x="25" y="7"/>
                  </a:cubicBezTo>
                  <a:cubicBezTo>
                    <a:pt x="23" y="3"/>
                    <a:pt x="20" y="1"/>
                    <a:pt x="17" y="0"/>
                  </a:cubicBezTo>
                  <a:cubicBezTo>
                    <a:pt x="12" y="0"/>
                    <a:pt x="8" y="2"/>
                    <a:pt x="6" y="6"/>
                  </a:cubicBezTo>
                  <a:cubicBezTo>
                    <a:pt x="3" y="5"/>
                    <a:pt x="3" y="5"/>
                    <a:pt x="3" y="5"/>
                  </a:cubicBezTo>
                  <a:cubicBezTo>
                    <a:pt x="2" y="5"/>
                    <a:pt x="1" y="5"/>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1" y="11"/>
                  </a:cubicBezTo>
                  <a:cubicBezTo>
                    <a:pt x="0" y="12"/>
                    <a:pt x="1" y="13"/>
                    <a:pt x="2" y="13"/>
                  </a:cubicBezTo>
                  <a:cubicBezTo>
                    <a:pt x="5" y="13"/>
                    <a:pt x="5" y="13"/>
                    <a:pt x="5" y="13"/>
                  </a:cubicBezTo>
                  <a:cubicBezTo>
                    <a:pt x="6" y="17"/>
                    <a:pt x="9" y="21"/>
                    <a:pt x="14" y="21"/>
                  </a:cubicBezTo>
                  <a:cubicBezTo>
                    <a:pt x="17" y="22"/>
                    <a:pt x="21" y="20"/>
                    <a:pt x="23" y="17"/>
                  </a:cubicBezTo>
                  <a:cubicBezTo>
                    <a:pt x="19" y="17"/>
                    <a:pt x="19" y="17"/>
                    <a:pt x="19" y="17"/>
                  </a:cubicBezTo>
                  <a:cubicBezTo>
                    <a:pt x="17" y="18"/>
                    <a:pt x="16" y="18"/>
                    <a:pt x="14" y="18"/>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09" name="Freeform 256"/>
            <p:cNvSpPr>
              <a:spLocks noEditPoints="1"/>
            </p:cNvSpPr>
            <p:nvPr/>
          </p:nvSpPr>
          <p:spPr bwMode="auto">
            <a:xfrm>
              <a:off x="365522" y="2129034"/>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8" y="41"/>
                    <a:pt x="15" y="40"/>
                  </a:cubicBezTo>
                  <a:cubicBezTo>
                    <a:pt x="21" y="39"/>
                    <a:pt x="26" y="33"/>
                    <a:pt x="25" y="27"/>
                  </a:cubicBezTo>
                  <a:cubicBezTo>
                    <a:pt x="23" y="15"/>
                    <a:pt x="9" y="0"/>
                    <a:pt x="9" y="0"/>
                  </a:cubicBezTo>
                  <a:close/>
                  <a:moveTo>
                    <a:pt x="14" y="36"/>
                  </a:moveTo>
                  <a:cubicBezTo>
                    <a:pt x="20" y="25"/>
                    <a:pt x="20" y="25"/>
                    <a:pt x="20" y="25"/>
                  </a:cubicBezTo>
                  <a:cubicBezTo>
                    <a:pt x="20" y="25"/>
                    <a:pt x="22" y="34"/>
                    <a:pt x="14" y="36"/>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0" name="Freeform 257"/>
            <p:cNvSpPr>
              <a:spLocks noEditPoints="1"/>
            </p:cNvSpPr>
            <p:nvPr/>
          </p:nvSpPr>
          <p:spPr bwMode="auto">
            <a:xfrm>
              <a:off x="2259806" y="1909959"/>
              <a:ext cx="66675" cy="104775"/>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9" y="41"/>
                    <a:pt x="15" y="40"/>
                  </a:cubicBezTo>
                  <a:cubicBezTo>
                    <a:pt x="22" y="39"/>
                    <a:pt x="26" y="33"/>
                    <a:pt x="25" y="27"/>
                  </a:cubicBezTo>
                  <a:cubicBezTo>
                    <a:pt x="23" y="15"/>
                    <a:pt x="9" y="0"/>
                    <a:pt x="9" y="0"/>
                  </a:cubicBezTo>
                  <a:close/>
                  <a:moveTo>
                    <a:pt x="14" y="36"/>
                  </a:moveTo>
                  <a:cubicBezTo>
                    <a:pt x="20" y="25"/>
                    <a:pt x="20" y="25"/>
                    <a:pt x="20" y="25"/>
                  </a:cubicBezTo>
                  <a:cubicBezTo>
                    <a:pt x="20" y="25"/>
                    <a:pt x="23" y="34"/>
                    <a:pt x="14" y="36"/>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1" name="Freeform 258"/>
            <p:cNvSpPr>
              <a:spLocks noEditPoints="1"/>
            </p:cNvSpPr>
            <p:nvPr/>
          </p:nvSpPr>
          <p:spPr bwMode="auto">
            <a:xfrm>
              <a:off x="3489721" y="2913656"/>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5 w 46"/>
                <a:gd name="T11" fmla="*/ 65 h 75"/>
                <a:gd name="T12" fmla="*/ 36 w 46"/>
                <a:gd name="T13" fmla="*/ 46 h 75"/>
                <a:gd name="T14" fmla="*/ 25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5" y="75"/>
                    <a:pt x="27" y="73"/>
                  </a:cubicBezTo>
                  <a:cubicBezTo>
                    <a:pt x="38" y="72"/>
                    <a:pt x="46" y="61"/>
                    <a:pt x="45" y="49"/>
                  </a:cubicBezTo>
                  <a:cubicBezTo>
                    <a:pt x="41" y="28"/>
                    <a:pt x="16" y="0"/>
                    <a:pt x="16" y="0"/>
                  </a:cubicBezTo>
                  <a:close/>
                  <a:moveTo>
                    <a:pt x="25" y="65"/>
                  </a:moveTo>
                  <a:cubicBezTo>
                    <a:pt x="36" y="46"/>
                    <a:pt x="36" y="46"/>
                    <a:pt x="36" y="46"/>
                  </a:cubicBezTo>
                  <a:cubicBezTo>
                    <a:pt x="36" y="46"/>
                    <a:pt x="40" y="63"/>
                    <a:pt x="25" y="65"/>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2" name="Freeform 259"/>
            <p:cNvSpPr>
              <a:spLocks noEditPoints="1"/>
            </p:cNvSpPr>
            <p:nvPr/>
          </p:nvSpPr>
          <p:spPr bwMode="auto">
            <a:xfrm>
              <a:off x="3314700" y="2084981"/>
              <a:ext cx="119063" cy="192881"/>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6 w 46"/>
                <a:gd name="T11" fmla="*/ 65 h 75"/>
                <a:gd name="T12" fmla="*/ 36 w 46"/>
                <a:gd name="T13" fmla="*/ 46 h 75"/>
                <a:gd name="T14" fmla="*/ 26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6" y="75"/>
                    <a:pt x="27" y="73"/>
                  </a:cubicBezTo>
                  <a:cubicBezTo>
                    <a:pt x="39" y="71"/>
                    <a:pt x="46" y="61"/>
                    <a:pt x="45" y="49"/>
                  </a:cubicBezTo>
                  <a:cubicBezTo>
                    <a:pt x="41" y="27"/>
                    <a:pt x="16" y="0"/>
                    <a:pt x="16" y="0"/>
                  </a:cubicBezTo>
                  <a:close/>
                  <a:moveTo>
                    <a:pt x="26" y="65"/>
                  </a:moveTo>
                  <a:cubicBezTo>
                    <a:pt x="36" y="46"/>
                    <a:pt x="36" y="46"/>
                    <a:pt x="36" y="46"/>
                  </a:cubicBezTo>
                  <a:cubicBezTo>
                    <a:pt x="36" y="46"/>
                    <a:pt x="40" y="63"/>
                    <a:pt x="26" y="65"/>
                  </a:cubicBezTo>
                  <a:close/>
                </a:path>
              </a:pathLst>
            </a:custGeom>
            <a:solidFill>
              <a:schemeClr val="accent2"/>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3" name="Freeform 260"/>
            <p:cNvSpPr/>
            <p:nvPr/>
          </p:nvSpPr>
          <p:spPr bwMode="auto">
            <a:xfrm>
              <a:off x="2521744" y="2596950"/>
              <a:ext cx="95250" cy="192881"/>
            </a:xfrm>
            <a:custGeom>
              <a:avLst/>
              <a:gdLst>
                <a:gd name="T0" fmla="*/ 37 w 37"/>
                <a:gd name="T1" fmla="*/ 14 h 75"/>
                <a:gd name="T2" fmla="*/ 37 w 37"/>
                <a:gd name="T3" fmla="*/ 14 h 75"/>
                <a:gd name="T4" fmla="*/ 37 w 37"/>
                <a:gd name="T5" fmla="*/ 14 h 75"/>
                <a:gd name="T6" fmla="*/ 26 w 37"/>
                <a:gd name="T7" fmla="*/ 4 h 75"/>
                <a:gd name="T8" fmla="*/ 25 w 37"/>
                <a:gd name="T9" fmla="*/ 4 h 75"/>
                <a:gd name="T10" fmla="*/ 20 w 37"/>
                <a:gd name="T11" fmla="*/ 3 h 75"/>
                <a:gd name="T12" fmla="*/ 4 w 37"/>
                <a:gd name="T13" fmla="*/ 10 h 75"/>
                <a:gd name="T14" fmla="*/ 1 w 37"/>
                <a:gd name="T15" fmla="*/ 31 h 75"/>
                <a:gd name="T16" fmla="*/ 4 w 37"/>
                <a:gd name="T17" fmla="*/ 35 h 75"/>
                <a:gd name="T18" fmla="*/ 8 w 37"/>
                <a:gd name="T19" fmla="*/ 32 h 75"/>
                <a:gd name="T20" fmla="*/ 10 w 37"/>
                <a:gd name="T21" fmla="*/ 15 h 75"/>
                <a:gd name="T22" fmla="*/ 11 w 37"/>
                <a:gd name="T23" fmla="*/ 16 h 75"/>
                <a:gd name="T24" fmla="*/ 10 w 37"/>
                <a:gd name="T25" fmla="*/ 26 h 75"/>
                <a:gd name="T26" fmla="*/ 9 w 37"/>
                <a:gd name="T27" fmla="*/ 35 h 75"/>
                <a:gd name="T28" fmla="*/ 4 w 37"/>
                <a:gd name="T29" fmla="*/ 68 h 75"/>
                <a:gd name="T30" fmla="*/ 7 w 37"/>
                <a:gd name="T31" fmla="*/ 73 h 75"/>
                <a:gd name="T32" fmla="*/ 12 w 37"/>
                <a:gd name="T33" fmla="*/ 70 h 75"/>
                <a:gd name="T34" fmla="*/ 16 w 37"/>
                <a:gd name="T35" fmla="*/ 39 h 75"/>
                <a:gd name="T36" fmla="*/ 17 w 37"/>
                <a:gd name="T37" fmla="*/ 39 h 75"/>
                <a:gd name="T38" fmla="*/ 13 w 37"/>
                <a:gd name="T39" fmla="*/ 70 h 75"/>
                <a:gd name="T40" fmla="*/ 16 w 37"/>
                <a:gd name="T41" fmla="*/ 74 h 75"/>
                <a:gd name="T42" fmla="*/ 21 w 37"/>
                <a:gd name="T43" fmla="*/ 71 h 75"/>
                <a:gd name="T44" fmla="*/ 26 w 37"/>
                <a:gd name="T45" fmla="*/ 37 h 75"/>
                <a:gd name="T46" fmla="*/ 27 w 37"/>
                <a:gd name="T47" fmla="*/ 28 h 75"/>
                <a:gd name="T48" fmla="*/ 29 w 37"/>
                <a:gd name="T49" fmla="*/ 18 h 75"/>
                <a:gd name="T50" fmla="*/ 30 w 37"/>
                <a:gd name="T51" fmla="*/ 18 h 75"/>
                <a:gd name="T52" fmla="*/ 27 w 37"/>
                <a:gd name="T53" fmla="*/ 35 h 75"/>
                <a:gd name="T54" fmla="*/ 30 w 37"/>
                <a:gd name="T55" fmla="*/ 39 h 75"/>
                <a:gd name="T56" fmla="*/ 34 w 37"/>
                <a:gd name="T57" fmla="*/ 36 h 75"/>
                <a:gd name="T58" fmla="*/ 37 w 37"/>
                <a:gd name="T59" fmla="*/ 14 h 75"/>
                <a:gd name="T60" fmla="*/ 37 w 37"/>
                <a:gd name="T61"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75">
                  <a:moveTo>
                    <a:pt x="37" y="14"/>
                  </a:moveTo>
                  <a:cubicBezTo>
                    <a:pt x="37" y="14"/>
                    <a:pt x="37" y="14"/>
                    <a:pt x="37" y="14"/>
                  </a:cubicBezTo>
                  <a:cubicBezTo>
                    <a:pt x="37" y="14"/>
                    <a:pt x="37" y="14"/>
                    <a:pt x="37" y="14"/>
                  </a:cubicBezTo>
                  <a:cubicBezTo>
                    <a:pt x="37" y="8"/>
                    <a:pt x="30" y="5"/>
                    <a:pt x="26" y="4"/>
                  </a:cubicBezTo>
                  <a:cubicBezTo>
                    <a:pt x="26" y="4"/>
                    <a:pt x="25" y="4"/>
                    <a:pt x="25" y="4"/>
                  </a:cubicBezTo>
                  <a:cubicBezTo>
                    <a:pt x="20" y="3"/>
                    <a:pt x="20" y="3"/>
                    <a:pt x="20" y="3"/>
                  </a:cubicBezTo>
                  <a:cubicBezTo>
                    <a:pt x="20" y="3"/>
                    <a:pt x="5" y="0"/>
                    <a:pt x="4" y="10"/>
                  </a:cubicBezTo>
                  <a:cubicBezTo>
                    <a:pt x="1" y="31"/>
                    <a:pt x="1" y="31"/>
                    <a:pt x="1" y="31"/>
                  </a:cubicBezTo>
                  <a:cubicBezTo>
                    <a:pt x="0" y="33"/>
                    <a:pt x="2" y="35"/>
                    <a:pt x="4" y="35"/>
                  </a:cubicBezTo>
                  <a:cubicBezTo>
                    <a:pt x="6" y="35"/>
                    <a:pt x="7" y="34"/>
                    <a:pt x="8" y="32"/>
                  </a:cubicBezTo>
                  <a:cubicBezTo>
                    <a:pt x="10" y="15"/>
                    <a:pt x="10" y="15"/>
                    <a:pt x="10" y="15"/>
                  </a:cubicBezTo>
                  <a:cubicBezTo>
                    <a:pt x="11" y="16"/>
                    <a:pt x="11" y="16"/>
                    <a:pt x="11" y="16"/>
                  </a:cubicBezTo>
                  <a:cubicBezTo>
                    <a:pt x="10" y="26"/>
                    <a:pt x="10" y="26"/>
                    <a:pt x="10" y="26"/>
                  </a:cubicBezTo>
                  <a:cubicBezTo>
                    <a:pt x="9" y="35"/>
                    <a:pt x="9" y="35"/>
                    <a:pt x="9" y="35"/>
                  </a:cubicBezTo>
                  <a:cubicBezTo>
                    <a:pt x="4" y="68"/>
                    <a:pt x="4" y="68"/>
                    <a:pt x="4" y="68"/>
                  </a:cubicBezTo>
                  <a:cubicBezTo>
                    <a:pt x="3" y="71"/>
                    <a:pt x="5" y="73"/>
                    <a:pt x="7" y="73"/>
                  </a:cubicBezTo>
                  <a:cubicBezTo>
                    <a:pt x="9" y="73"/>
                    <a:pt x="11" y="72"/>
                    <a:pt x="12" y="70"/>
                  </a:cubicBezTo>
                  <a:cubicBezTo>
                    <a:pt x="16" y="39"/>
                    <a:pt x="16" y="39"/>
                    <a:pt x="16" y="39"/>
                  </a:cubicBezTo>
                  <a:cubicBezTo>
                    <a:pt x="17" y="39"/>
                    <a:pt x="17" y="39"/>
                    <a:pt x="17" y="39"/>
                  </a:cubicBezTo>
                  <a:cubicBezTo>
                    <a:pt x="13" y="70"/>
                    <a:pt x="13" y="70"/>
                    <a:pt x="13" y="70"/>
                  </a:cubicBezTo>
                  <a:cubicBezTo>
                    <a:pt x="13" y="72"/>
                    <a:pt x="14" y="74"/>
                    <a:pt x="16" y="74"/>
                  </a:cubicBezTo>
                  <a:cubicBezTo>
                    <a:pt x="19" y="75"/>
                    <a:pt x="21" y="73"/>
                    <a:pt x="21" y="71"/>
                  </a:cubicBezTo>
                  <a:cubicBezTo>
                    <a:pt x="26" y="37"/>
                    <a:pt x="26" y="37"/>
                    <a:pt x="26" y="37"/>
                  </a:cubicBezTo>
                  <a:cubicBezTo>
                    <a:pt x="27" y="28"/>
                    <a:pt x="27" y="28"/>
                    <a:pt x="27" y="28"/>
                  </a:cubicBezTo>
                  <a:cubicBezTo>
                    <a:pt x="29" y="18"/>
                    <a:pt x="29" y="18"/>
                    <a:pt x="29" y="18"/>
                  </a:cubicBezTo>
                  <a:cubicBezTo>
                    <a:pt x="30" y="18"/>
                    <a:pt x="30" y="18"/>
                    <a:pt x="30" y="18"/>
                  </a:cubicBezTo>
                  <a:cubicBezTo>
                    <a:pt x="27" y="35"/>
                    <a:pt x="27" y="35"/>
                    <a:pt x="27" y="35"/>
                  </a:cubicBezTo>
                  <a:cubicBezTo>
                    <a:pt x="27" y="37"/>
                    <a:pt x="28" y="39"/>
                    <a:pt x="30" y="39"/>
                  </a:cubicBezTo>
                  <a:cubicBezTo>
                    <a:pt x="32" y="39"/>
                    <a:pt x="34" y="38"/>
                    <a:pt x="34" y="36"/>
                  </a:cubicBezTo>
                  <a:cubicBezTo>
                    <a:pt x="37" y="14"/>
                    <a:pt x="37" y="14"/>
                    <a:pt x="37" y="14"/>
                  </a:cubicBezTo>
                  <a:cubicBezTo>
                    <a:pt x="37" y="14"/>
                    <a:pt x="37" y="14"/>
                    <a:pt x="37" y="14"/>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4" name="Freeform 261"/>
            <p:cNvSpPr/>
            <p:nvPr/>
          </p:nvSpPr>
          <p:spPr bwMode="auto">
            <a:xfrm>
              <a:off x="2561035" y="2563612"/>
              <a:ext cx="40481" cy="41672"/>
            </a:xfrm>
            <a:custGeom>
              <a:avLst/>
              <a:gdLst>
                <a:gd name="T0" fmla="*/ 7 w 16"/>
                <a:gd name="T1" fmla="*/ 15 h 16"/>
                <a:gd name="T2" fmla="*/ 16 w 16"/>
                <a:gd name="T3" fmla="*/ 9 h 16"/>
                <a:gd name="T4" fmla="*/ 9 w 16"/>
                <a:gd name="T5" fmla="*/ 0 h 16"/>
                <a:gd name="T6" fmla="*/ 1 w 16"/>
                <a:gd name="T7" fmla="*/ 7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11" y="16"/>
                    <a:pt x="15" y="13"/>
                    <a:pt x="16" y="9"/>
                  </a:cubicBezTo>
                  <a:cubicBezTo>
                    <a:pt x="16" y="5"/>
                    <a:pt x="14" y="1"/>
                    <a:pt x="9" y="0"/>
                  </a:cubicBezTo>
                  <a:cubicBezTo>
                    <a:pt x="5" y="0"/>
                    <a:pt x="1" y="3"/>
                    <a:pt x="1" y="7"/>
                  </a:cubicBezTo>
                  <a:cubicBezTo>
                    <a:pt x="0" y="11"/>
                    <a:pt x="3" y="15"/>
                    <a:pt x="7" y="1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5" name="Freeform 262"/>
            <p:cNvSpPr/>
            <p:nvPr/>
          </p:nvSpPr>
          <p:spPr bwMode="auto">
            <a:xfrm>
              <a:off x="3363515" y="1387275"/>
              <a:ext cx="121444" cy="188119"/>
            </a:xfrm>
            <a:custGeom>
              <a:avLst/>
              <a:gdLst>
                <a:gd name="T0" fmla="*/ 35 w 47"/>
                <a:gd name="T1" fmla="*/ 5 h 73"/>
                <a:gd name="T2" fmla="*/ 35 w 47"/>
                <a:gd name="T3" fmla="*/ 5 h 73"/>
                <a:gd name="T4" fmla="*/ 35 w 47"/>
                <a:gd name="T5" fmla="*/ 5 h 73"/>
                <a:gd name="T6" fmla="*/ 20 w 47"/>
                <a:gd name="T7" fmla="*/ 2 h 73"/>
                <a:gd name="T8" fmla="*/ 20 w 47"/>
                <a:gd name="T9" fmla="*/ 2 h 73"/>
                <a:gd name="T10" fmla="*/ 15 w 47"/>
                <a:gd name="T11" fmla="*/ 4 h 73"/>
                <a:gd name="T12" fmla="*/ 3 w 47"/>
                <a:gd name="T13" fmla="*/ 17 h 73"/>
                <a:gd name="T14" fmla="*/ 10 w 47"/>
                <a:gd name="T15" fmla="*/ 38 h 73"/>
                <a:gd name="T16" fmla="*/ 15 w 47"/>
                <a:gd name="T17" fmla="*/ 40 h 73"/>
                <a:gd name="T18" fmla="*/ 17 w 47"/>
                <a:gd name="T19" fmla="*/ 35 h 73"/>
                <a:gd name="T20" fmla="*/ 11 w 47"/>
                <a:gd name="T21" fmla="*/ 19 h 73"/>
                <a:gd name="T22" fmla="*/ 13 w 47"/>
                <a:gd name="T23" fmla="*/ 19 h 73"/>
                <a:gd name="T24" fmla="*/ 16 w 47"/>
                <a:gd name="T25" fmla="*/ 29 h 73"/>
                <a:gd name="T26" fmla="*/ 19 w 47"/>
                <a:gd name="T27" fmla="*/ 37 h 73"/>
                <a:gd name="T28" fmla="*/ 30 w 47"/>
                <a:gd name="T29" fmla="*/ 69 h 73"/>
                <a:gd name="T30" fmla="*/ 35 w 47"/>
                <a:gd name="T31" fmla="*/ 72 h 73"/>
                <a:gd name="T32" fmla="*/ 37 w 47"/>
                <a:gd name="T33" fmla="*/ 67 h 73"/>
                <a:gd name="T34" fmla="*/ 27 w 47"/>
                <a:gd name="T35" fmla="*/ 37 h 73"/>
                <a:gd name="T36" fmla="*/ 29 w 47"/>
                <a:gd name="T37" fmla="*/ 37 h 73"/>
                <a:gd name="T38" fmla="*/ 39 w 47"/>
                <a:gd name="T39" fmla="*/ 66 h 73"/>
                <a:gd name="T40" fmla="*/ 44 w 47"/>
                <a:gd name="T41" fmla="*/ 69 h 73"/>
                <a:gd name="T42" fmla="*/ 46 w 47"/>
                <a:gd name="T43" fmla="*/ 64 h 73"/>
                <a:gd name="T44" fmla="*/ 35 w 47"/>
                <a:gd name="T45" fmla="*/ 32 h 73"/>
                <a:gd name="T46" fmla="*/ 33 w 47"/>
                <a:gd name="T47" fmla="*/ 23 h 73"/>
                <a:gd name="T48" fmla="*/ 29 w 47"/>
                <a:gd name="T49" fmla="*/ 13 h 73"/>
                <a:gd name="T50" fmla="*/ 30 w 47"/>
                <a:gd name="T51" fmla="*/ 13 h 73"/>
                <a:gd name="T52" fmla="*/ 36 w 47"/>
                <a:gd name="T53" fmla="*/ 29 h 73"/>
                <a:gd name="T54" fmla="*/ 40 w 47"/>
                <a:gd name="T55" fmla="*/ 31 h 73"/>
                <a:gd name="T56" fmla="*/ 42 w 47"/>
                <a:gd name="T57" fmla="*/ 27 h 73"/>
                <a:gd name="T58" fmla="*/ 35 w 47"/>
                <a:gd name="T59" fmla="*/ 6 h 73"/>
                <a:gd name="T60" fmla="*/ 35 w 47"/>
                <a:gd name="T61"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73">
                  <a:moveTo>
                    <a:pt x="35" y="5"/>
                  </a:moveTo>
                  <a:cubicBezTo>
                    <a:pt x="35" y="5"/>
                    <a:pt x="35" y="5"/>
                    <a:pt x="35" y="5"/>
                  </a:cubicBezTo>
                  <a:cubicBezTo>
                    <a:pt x="35" y="5"/>
                    <a:pt x="35" y="5"/>
                    <a:pt x="35" y="5"/>
                  </a:cubicBezTo>
                  <a:cubicBezTo>
                    <a:pt x="32" y="0"/>
                    <a:pt x="24" y="1"/>
                    <a:pt x="20" y="2"/>
                  </a:cubicBezTo>
                  <a:cubicBezTo>
                    <a:pt x="20" y="2"/>
                    <a:pt x="20" y="2"/>
                    <a:pt x="20" y="2"/>
                  </a:cubicBezTo>
                  <a:cubicBezTo>
                    <a:pt x="15" y="4"/>
                    <a:pt x="15" y="4"/>
                    <a:pt x="15" y="4"/>
                  </a:cubicBezTo>
                  <a:cubicBezTo>
                    <a:pt x="15" y="4"/>
                    <a:pt x="0" y="8"/>
                    <a:pt x="3" y="17"/>
                  </a:cubicBezTo>
                  <a:cubicBezTo>
                    <a:pt x="10" y="38"/>
                    <a:pt x="10" y="38"/>
                    <a:pt x="10" y="38"/>
                  </a:cubicBezTo>
                  <a:cubicBezTo>
                    <a:pt x="11" y="39"/>
                    <a:pt x="13" y="40"/>
                    <a:pt x="15" y="40"/>
                  </a:cubicBezTo>
                  <a:cubicBezTo>
                    <a:pt x="16" y="39"/>
                    <a:pt x="17" y="37"/>
                    <a:pt x="17" y="35"/>
                  </a:cubicBezTo>
                  <a:cubicBezTo>
                    <a:pt x="11" y="19"/>
                    <a:pt x="11" y="19"/>
                    <a:pt x="11" y="19"/>
                  </a:cubicBezTo>
                  <a:cubicBezTo>
                    <a:pt x="13" y="19"/>
                    <a:pt x="13" y="19"/>
                    <a:pt x="13" y="19"/>
                  </a:cubicBezTo>
                  <a:cubicBezTo>
                    <a:pt x="16" y="29"/>
                    <a:pt x="16" y="29"/>
                    <a:pt x="16" y="29"/>
                  </a:cubicBezTo>
                  <a:cubicBezTo>
                    <a:pt x="19" y="37"/>
                    <a:pt x="19" y="37"/>
                    <a:pt x="19" y="37"/>
                  </a:cubicBezTo>
                  <a:cubicBezTo>
                    <a:pt x="30" y="69"/>
                    <a:pt x="30" y="69"/>
                    <a:pt x="30" y="69"/>
                  </a:cubicBezTo>
                  <a:cubicBezTo>
                    <a:pt x="30" y="72"/>
                    <a:pt x="33" y="73"/>
                    <a:pt x="35" y="72"/>
                  </a:cubicBezTo>
                  <a:cubicBezTo>
                    <a:pt x="37" y="71"/>
                    <a:pt x="38" y="69"/>
                    <a:pt x="37" y="67"/>
                  </a:cubicBezTo>
                  <a:cubicBezTo>
                    <a:pt x="27" y="37"/>
                    <a:pt x="27" y="37"/>
                    <a:pt x="27" y="37"/>
                  </a:cubicBezTo>
                  <a:cubicBezTo>
                    <a:pt x="29" y="37"/>
                    <a:pt x="29" y="37"/>
                    <a:pt x="29" y="37"/>
                  </a:cubicBezTo>
                  <a:cubicBezTo>
                    <a:pt x="39" y="66"/>
                    <a:pt x="39" y="66"/>
                    <a:pt x="39" y="66"/>
                  </a:cubicBezTo>
                  <a:cubicBezTo>
                    <a:pt x="39" y="69"/>
                    <a:pt x="42" y="70"/>
                    <a:pt x="44" y="69"/>
                  </a:cubicBezTo>
                  <a:cubicBezTo>
                    <a:pt x="46" y="68"/>
                    <a:pt x="47" y="66"/>
                    <a:pt x="46" y="64"/>
                  </a:cubicBezTo>
                  <a:cubicBezTo>
                    <a:pt x="35" y="32"/>
                    <a:pt x="35" y="32"/>
                    <a:pt x="35" y="32"/>
                  </a:cubicBezTo>
                  <a:cubicBezTo>
                    <a:pt x="33" y="23"/>
                    <a:pt x="33" y="23"/>
                    <a:pt x="33" y="23"/>
                  </a:cubicBezTo>
                  <a:cubicBezTo>
                    <a:pt x="29" y="13"/>
                    <a:pt x="29" y="13"/>
                    <a:pt x="29" y="13"/>
                  </a:cubicBezTo>
                  <a:cubicBezTo>
                    <a:pt x="30" y="13"/>
                    <a:pt x="30" y="13"/>
                    <a:pt x="30" y="13"/>
                  </a:cubicBezTo>
                  <a:cubicBezTo>
                    <a:pt x="36" y="29"/>
                    <a:pt x="36" y="29"/>
                    <a:pt x="36" y="29"/>
                  </a:cubicBezTo>
                  <a:cubicBezTo>
                    <a:pt x="36" y="31"/>
                    <a:pt x="38" y="32"/>
                    <a:pt x="40" y="31"/>
                  </a:cubicBezTo>
                  <a:cubicBezTo>
                    <a:pt x="42" y="30"/>
                    <a:pt x="43" y="28"/>
                    <a:pt x="42" y="27"/>
                  </a:cubicBezTo>
                  <a:cubicBezTo>
                    <a:pt x="35" y="6"/>
                    <a:pt x="35" y="6"/>
                    <a:pt x="35" y="6"/>
                  </a:cubicBezTo>
                  <a:cubicBezTo>
                    <a:pt x="35" y="6"/>
                    <a:pt x="35" y="6"/>
                    <a:pt x="35" y="5"/>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6" name="Freeform 263"/>
            <p:cNvSpPr/>
            <p:nvPr/>
          </p:nvSpPr>
          <p:spPr bwMode="auto">
            <a:xfrm>
              <a:off x="3376613" y="1350365"/>
              <a:ext cx="46434" cy="46435"/>
            </a:xfrm>
            <a:custGeom>
              <a:avLst/>
              <a:gdLst>
                <a:gd name="T0" fmla="*/ 11 w 18"/>
                <a:gd name="T1" fmla="*/ 16 h 18"/>
                <a:gd name="T2" fmla="*/ 16 w 18"/>
                <a:gd name="T3" fmla="*/ 7 h 18"/>
                <a:gd name="T4" fmla="*/ 7 w 18"/>
                <a:gd name="T5" fmla="*/ 2 h 18"/>
                <a:gd name="T6" fmla="*/ 2 w 18"/>
                <a:gd name="T7" fmla="*/ 11 h 18"/>
                <a:gd name="T8" fmla="*/ 11 w 18"/>
                <a:gd name="T9" fmla="*/ 16 h 18"/>
              </a:gdLst>
              <a:ahLst/>
              <a:cxnLst>
                <a:cxn ang="0">
                  <a:pos x="T0" y="T1"/>
                </a:cxn>
                <a:cxn ang="0">
                  <a:pos x="T2" y="T3"/>
                </a:cxn>
                <a:cxn ang="0">
                  <a:pos x="T4" y="T5"/>
                </a:cxn>
                <a:cxn ang="0">
                  <a:pos x="T6" y="T7"/>
                </a:cxn>
                <a:cxn ang="0">
                  <a:pos x="T8" y="T9"/>
                </a:cxn>
              </a:cxnLst>
              <a:rect l="0" t="0" r="r" b="b"/>
              <a:pathLst>
                <a:path w="18" h="18">
                  <a:moveTo>
                    <a:pt x="11" y="16"/>
                  </a:moveTo>
                  <a:cubicBezTo>
                    <a:pt x="15" y="15"/>
                    <a:pt x="18" y="11"/>
                    <a:pt x="16" y="7"/>
                  </a:cubicBezTo>
                  <a:cubicBezTo>
                    <a:pt x="15" y="3"/>
                    <a:pt x="11" y="0"/>
                    <a:pt x="7" y="2"/>
                  </a:cubicBezTo>
                  <a:cubicBezTo>
                    <a:pt x="3" y="3"/>
                    <a:pt x="0" y="7"/>
                    <a:pt x="2" y="11"/>
                  </a:cubicBezTo>
                  <a:cubicBezTo>
                    <a:pt x="3" y="15"/>
                    <a:pt x="7" y="18"/>
                    <a:pt x="11" y="16"/>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7" name="Freeform 264"/>
            <p:cNvSpPr>
              <a:spLocks noEditPoints="1"/>
            </p:cNvSpPr>
            <p:nvPr/>
          </p:nvSpPr>
          <p:spPr bwMode="auto">
            <a:xfrm>
              <a:off x="2357438" y="2550515"/>
              <a:ext cx="121444" cy="223838"/>
            </a:xfrm>
            <a:custGeom>
              <a:avLst/>
              <a:gdLst>
                <a:gd name="T0" fmla="*/ 27 w 47"/>
                <a:gd name="T1" fmla="*/ 14 h 87"/>
                <a:gd name="T2" fmla="*/ 35 w 47"/>
                <a:gd name="T3" fmla="*/ 8 h 87"/>
                <a:gd name="T4" fmla="*/ 29 w 47"/>
                <a:gd name="T5" fmla="*/ 1 h 87"/>
                <a:gd name="T6" fmla="*/ 22 w 47"/>
                <a:gd name="T7" fmla="*/ 6 h 87"/>
                <a:gd name="T8" fmla="*/ 27 w 47"/>
                <a:gd name="T9" fmla="*/ 14 h 87"/>
                <a:gd name="T10" fmla="*/ 41 w 47"/>
                <a:gd name="T11" fmla="*/ 39 h 87"/>
                <a:gd name="T12" fmla="*/ 44 w 47"/>
                <a:gd name="T13" fmla="*/ 42 h 87"/>
                <a:gd name="T14" fmla="*/ 47 w 47"/>
                <a:gd name="T15" fmla="*/ 39 h 87"/>
                <a:gd name="T16" fmla="*/ 46 w 47"/>
                <a:gd name="T17" fmla="*/ 25 h 87"/>
                <a:gd name="T18" fmla="*/ 44 w 47"/>
                <a:gd name="T19" fmla="*/ 22 h 87"/>
                <a:gd name="T20" fmla="*/ 36 w 47"/>
                <a:gd name="T21" fmla="*/ 17 h 87"/>
                <a:gd name="T22" fmla="*/ 29 w 47"/>
                <a:gd name="T23" fmla="*/ 15 h 87"/>
                <a:gd name="T24" fmla="*/ 24 w 47"/>
                <a:gd name="T25" fmla="*/ 17 h 87"/>
                <a:gd name="T26" fmla="*/ 24 w 47"/>
                <a:gd name="T27" fmla="*/ 17 h 87"/>
                <a:gd name="T28" fmla="*/ 24 w 47"/>
                <a:gd name="T29" fmla="*/ 17 h 87"/>
                <a:gd name="T30" fmla="*/ 23 w 47"/>
                <a:gd name="T31" fmla="*/ 18 h 87"/>
                <a:gd name="T32" fmla="*/ 14 w 47"/>
                <a:gd name="T33" fmla="*/ 28 h 87"/>
                <a:gd name="T34" fmla="*/ 14 w 47"/>
                <a:gd name="T35" fmla="*/ 28 h 87"/>
                <a:gd name="T36" fmla="*/ 2 w 47"/>
                <a:gd name="T37" fmla="*/ 36 h 87"/>
                <a:gd name="T38" fmla="*/ 1 w 47"/>
                <a:gd name="T39" fmla="*/ 40 h 87"/>
                <a:gd name="T40" fmla="*/ 6 w 47"/>
                <a:gd name="T41" fmla="*/ 42 h 87"/>
                <a:gd name="T42" fmla="*/ 18 w 47"/>
                <a:gd name="T43" fmla="*/ 34 h 87"/>
                <a:gd name="T44" fmla="*/ 18 w 47"/>
                <a:gd name="T45" fmla="*/ 34 h 87"/>
                <a:gd name="T46" fmla="*/ 19 w 47"/>
                <a:gd name="T47" fmla="*/ 33 h 87"/>
                <a:gd name="T48" fmla="*/ 21 w 47"/>
                <a:gd name="T49" fmla="*/ 31 h 87"/>
                <a:gd name="T50" fmla="*/ 21 w 47"/>
                <a:gd name="T51" fmla="*/ 41 h 87"/>
                <a:gd name="T52" fmla="*/ 22 w 47"/>
                <a:gd name="T53" fmla="*/ 44 h 87"/>
                <a:gd name="T54" fmla="*/ 13 w 47"/>
                <a:gd name="T55" fmla="*/ 58 h 87"/>
                <a:gd name="T56" fmla="*/ 13 w 47"/>
                <a:gd name="T57" fmla="*/ 58 h 87"/>
                <a:gd name="T58" fmla="*/ 13 w 47"/>
                <a:gd name="T59" fmla="*/ 59 h 87"/>
                <a:gd name="T60" fmla="*/ 12 w 47"/>
                <a:gd name="T61" fmla="*/ 61 h 87"/>
                <a:gd name="T62" fmla="*/ 6 w 47"/>
                <a:gd name="T63" fmla="*/ 79 h 87"/>
                <a:gd name="T64" fmla="*/ 10 w 47"/>
                <a:gd name="T65" fmla="*/ 84 h 87"/>
                <a:gd name="T66" fmla="*/ 15 w 47"/>
                <a:gd name="T67" fmla="*/ 80 h 87"/>
                <a:gd name="T68" fmla="*/ 20 w 47"/>
                <a:gd name="T69" fmla="*/ 64 h 87"/>
                <a:gd name="T70" fmla="*/ 28 w 47"/>
                <a:gd name="T71" fmla="*/ 55 h 87"/>
                <a:gd name="T72" fmla="*/ 31 w 47"/>
                <a:gd name="T73" fmla="*/ 83 h 87"/>
                <a:gd name="T74" fmla="*/ 35 w 47"/>
                <a:gd name="T75" fmla="*/ 87 h 87"/>
                <a:gd name="T76" fmla="*/ 39 w 47"/>
                <a:gd name="T77" fmla="*/ 82 h 87"/>
                <a:gd name="T78" fmla="*/ 37 w 47"/>
                <a:gd name="T79" fmla="*/ 45 h 87"/>
                <a:gd name="T80" fmla="*/ 38 w 47"/>
                <a:gd name="T81" fmla="*/ 41 h 87"/>
                <a:gd name="T82" fmla="*/ 38 w 47"/>
                <a:gd name="T83" fmla="*/ 26 h 87"/>
                <a:gd name="T84" fmla="*/ 40 w 47"/>
                <a:gd name="T85" fmla="*/ 27 h 87"/>
                <a:gd name="T86" fmla="*/ 41 w 47"/>
                <a:gd name="T87" fmla="*/ 3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87">
                  <a:moveTo>
                    <a:pt x="27" y="14"/>
                  </a:moveTo>
                  <a:cubicBezTo>
                    <a:pt x="31" y="14"/>
                    <a:pt x="34" y="12"/>
                    <a:pt x="35" y="8"/>
                  </a:cubicBezTo>
                  <a:cubicBezTo>
                    <a:pt x="35" y="5"/>
                    <a:pt x="33" y="1"/>
                    <a:pt x="29" y="1"/>
                  </a:cubicBezTo>
                  <a:cubicBezTo>
                    <a:pt x="25" y="0"/>
                    <a:pt x="22" y="3"/>
                    <a:pt x="22" y="6"/>
                  </a:cubicBezTo>
                  <a:cubicBezTo>
                    <a:pt x="21" y="10"/>
                    <a:pt x="24" y="13"/>
                    <a:pt x="27" y="14"/>
                  </a:cubicBezTo>
                  <a:close/>
                  <a:moveTo>
                    <a:pt x="41" y="39"/>
                  </a:moveTo>
                  <a:cubicBezTo>
                    <a:pt x="41" y="41"/>
                    <a:pt x="42" y="43"/>
                    <a:pt x="44" y="42"/>
                  </a:cubicBezTo>
                  <a:cubicBezTo>
                    <a:pt x="46" y="42"/>
                    <a:pt x="47" y="41"/>
                    <a:pt x="47" y="39"/>
                  </a:cubicBezTo>
                  <a:cubicBezTo>
                    <a:pt x="46" y="25"/>
                    <a:pt x="46" y="25"/>
                    <a:pt x="46" y="25"/>
                  </a:cubicBezTo>
                  <a:cubicBezTo>
                    <a:pt x="46" y="23"/>
                    <a:pt x="45" y="22"/>
                    <a:pt x="44" y="22"/>
                  </a:cubicBezTo>
                  <a:cubicBezTo>
                    <a:pt x="36" y="17"/>
                    <a:pt x="36" y="17"/>
                    <a:pt x="36" y="17"/>
                  </a:cubicBezTo>
                  <a:cubicBezTo>
                    <a:pt x="34" y="16"/>
                    <a:pt x="32" y="15"/>
                    <a:pt x="29" y="15"/>
                  </a:cubicBezTo>
                  <a:cubicBezTo>
                    <a:pt x="27" y="15"/>
                    <a:pt x="25" y="16"/>
                    <a:pt x="24" y="17"/>
                  </a:cubicBezTo>
                  <a:cubicBezTo>
                    <a:pt x="24" y="17"/>
                    <a:pt x="24" y="17"/>
                    <a:pt x="24" y="17"/>
                  </a:cubicBezTo>
                  <a:cubicBezTo>
                    <a:pt x="24" y="17"/>
                    <a:pt x="24" y="17"/>
                    <a:pt x="24" y="17"/>
                  </a:cubicBezTo>
                  <a:cubicBezTo>
                    <a:pt x="23" y="17"/>
                    <a:pt x="23" y="18"/>
                    <a:pt x="23" y="18"/>
                  </a:cubicBezTo>
                  <a:cubicBezTo>
                    <a:pt x="14" y="28"/>
                    <a:pt x="14" y="28"/>
                    <a:pt x="14" y="28"/>
                  </a:cubicBezTo>
                  <a:cubicBezTo>
                    <a:pt x="14" y="28"/>
                    <a:pt x="14" y="28"/>
                    <a:pt x="14" y="28"/>
                  </a:cubicBezTo>
                  <a:cubicBezTo>
                    <a:pt x="2" y="36"/>
                    <a:pt x="2" y="36"/>
                    <a:pt x="2" y="36"/>
                  </a:cubicBezTo>
                  <a:cubicBezTo>
                    <a:pt x="1" y="37"/>
                    <a:pt x="0" y="39"/>
                    <a:pt x="1" y="40"/>
                  </a:cubicBezTo>
                  <a:cubicBezTo>
                    <a:pt x="2" y="42"/>
                    <a:pt x="4" y="43"/>
                    <a:pt x="6" y="42"/>
                  </a:cubicBezTo>
                  <a:cubicBezTo>
                    <a:pt x="18" y="34"/>
                    <a:pt x="18" y="34"/>
                    <a:pt x="18" y="34"/>
                  </a:cubicBezTo>
                  <a:cubicBezTo>
                    <a:pt x="18" y="34"/>
                    <a:pt x="18" y="34"/>
                    <a:pt x="18" y="34"/>
                  </a:cubicBezTo>
                  <a:cubicBezTo>
                    <a:pt x="19" y="33"/>
                    <a:pt x="19" y="33"/>
                    <a:pt x="19" y="33"/>
                  </a:cubicBezTo>
                  <a:cubicBezTo>
                    <a:pt x="21" y="31"/>
                    <a:pt x="21" y="31"/>
                    <a:pt x="21" y="31"/>
                  </a:cubicBezTo>
                  <a:cubicBezTo>
                    <a:pt x="21" y="41"/>
                    <a:pt x="21" y="41"/>
                    <a:pt x="21" y="41"/>
                  </a:cubicBezTo>
                  <a:cubicBezTo>
                    <a:pt x="21" y="42"/>
                    <a:pt x="21" y="43"/>
                    <a:pt x="22" y="44"/>
                  </a:cubicBezTo>
                  <a:cubicBezTo>
                    <a:pt x="13" y="58"/>
                    <a:pt x="13" y="58"/>
                    <a:pt x="13" y="58"/>
                  </a:cubicBezTo>
                  <a:cubicBezTo>
                    <a:pt x="13" y="58"/>
                    <a:pt x="13" y="58"/>
                    <a:pt x="13" y="58"/>
                  </a:cubicBezTo>
                  <a:cubicBezTo>
                    <a:pt x="13" y="59"/>
                    <a:pt x="13" y="59"/>
                    <a:pt x="13" y="59"/>
                  </a:cubicBezTo>
                  <a:cubicBezTo>
                    <a:pt x="12" y="59"/>
                    <a:pt x="12" y="60"/>
                    <a:pt x="12" y="61"/>
                  </a:cubicBezTo>
                  <a:cubicBezTo>
                    <a:pt x="6" y="79"/>
                    <a:pt x="6" y="79"/>
                    <a:pt x="6" y="79"/>
                  </a:cubicBezTo>
                  <a:cubicBezTo>
                    <a:pt x="6" y="81"/>
                    <a:pt x="7" y="83"/>
                    <a:pt x="10" y="84"/>
                  </a:cubicBezTo>
                  <a:cubicBezTo>
                    <a:pt x="12" y="84"/>
                    <a:pt x="14" y="82"/>
                    <a:pt x="15" y="80"/>
                  </a:cubicBezTo>
                  <a:cubicBezTo>
                    <a:pt x="20" y="64"/>
                    <a:pt x="20" y="64"/>
                    <a:pt x="20" y="64"/>
                  </a:cubicBezTo>
                  <a:cubicBezTo>
                    <a:pt x="28" y="55"/>
                    <a:pt x="28" y="55"/>
                    <a:pt x="28" y="55"/>
                  </a:cubicBezTo>
                  <a:cubicBezTo>
                    <a:pt x="31" y="83"/>
                    <a:pt x="31" y="83"/>
                    <a:pt x="31" y="83"/>
                  </a:cubicBezTo>
                  <a:cubicBezTo>
                    <a:pt x="31" y="85"/>
                    <a:pt x="33" y="87"/>
                    <a:pt x="35" y="87"/>
                  </a:cubicBezTo>
                  <a:cubicBezTo>
                    <a:pt x="37" y="87"/>
                    <a:pt x="39" y="85"/>
                    <a:pt x="39" y="82"/>
                  </a:cubicBezTo>
                  <a:cubicBezTo>
                    <a:pt x="37" y="45"/>
                    <a:pt x="37" y="45"/>
                    <a:pt x="37" y="45"/>
                  </a:cubicBezTo>
                  <a:cubicBezTo>
                    <a:pt x="38" y="44"/>
                    <a:pt x="38" y="42"/>
                    <a:pt x="38" y="41"/>
                  </a:cubicBezTo>
                  <a:cubicBezTo>
                    <a:pt x="38" y="26"/>
                    <a:pt x="38" y="26"/>
                    <a:pt x="38" y="26"/>
                  </a:cubicBezTo>
                  <a:cubicBezTo>
                    <a:pt x="40" y="27"/>
                    <a:pt x="40" y="27"/>
                    <a:pt x="40" y="27"/>
                  </a:cubicBezTo>
                  <a:lnTo>
                    <a:pt x="41" y="39"/>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8" name="Freeform 265"/>
            <p:cNvSpPr>
              <a:spLocks noEditPoints="1"/>
            </p:cNvSpPr>
            <p:nvPr/>
          </p:nvSpPr>
          <p:spPr bwMode="auto">
            <a:xfrm>
              <a:off x="3312319" y="2300484"/>
              <a:ext cx="128588" cy="219075"/>
            </a:xfrm>
            <a:custGeom>
              <a:avLst/>
              <a:gdLst>
                <a:gd name="T0" fmla="*/ 19 w 50"/>
                <a:gd name="T1" fmla="*/ 13 h 85"/>
                <a:gd name="T2" fmla="*/ 25 w 50"/>
                <a:gd name="T3" fmla="*/ 6 h 85"/>
                <a:gd name="T4" fmla="*/ 18 w 50"/>
                <a:gd name="T5" fmla="*/ 0 h 85"/>
                <a:gd name="T6" fmla="*/ 12 w 50"/>
                <a:gd name="T7" fmla="*/ 7 h 85"/>
                <a:gd name="T8" fmla="*/ 19 w 50"/>
                <a:gd name="T9" fmla="*/ 13 h 85"/>
                <a:gd name="T10" fmla="*/ 39 w 50"/>
                <a:gd name="T11" fmla="*/ 34 h 85"/>
                <a:gd name="T12" fmla="*/ 43 w 50"/>
                <a:gd name="T13" fmla="*/ 36 h 85"/>
                <a:gd name="T14" fmla="*/ 45 w 50"/>
                <a:gd name="T15" fmla="*/ 32 h 85"/>
                <a:gd name="T16" fmla="*/ 41 w 50"/>
                <a:gd name="T17" fmla="*/ 19 h 85"/>
                <a:gd name="T18" fmla="*/ 38 w 50"/>
                <a:gd name="T19" fmla="*/ 17 h 85"/>
                <a:gd name="T20" fmla="*/ 29 w 50"/>
                <a:gd name="T21" fmla="*/ 14 h 85"/>
                <a:gd name="T22" fmla="*/ 22 w 50"/>
                <a:gd name="T23" fmla="*/ 14 h 85"/>
                <a:gd name="T24" fmla="*/ 17 w 50"/>
                <a:gd name="T25" fmla="*/ 17 h 85"/>
                <a:gd name="T26" fmla="*/ 17 w 50"/>
                <a:gd name="T27" fmla="*/ 18 h 85"/>
                <a:gd name="T28" fmla="*/ 17 w 50"/>
                <a:gd name="T29" fmla="*/ 18 h 85"/>
                <a:gd name="T30" fmla="*/ 16 w 50"/>
                <a:gd name="T31" fmla="*/ 18 h 85"/>
                <a:gd name="T32" fmla="*/ 11 w 50"/>
                <a:gd name="T33" fmla="*/ 31 h 85"/>
                <a:gd name="T34" fmla="*/ 11 w 50"/>
                <a:gd name="T35" fmla="*/ 31 h 85"/>
                <a:gd name="T36" fmla="*/ 1 w 50"/>
                <a:gd name="T37" fmla="*/ 41 h 85"/>
                <a:gd name="T38" fmla="*/ 1 w 50"/>
                <a:gd name="T39" fmla="*/ 46 h 85"/>
                <a:gd name="T40" fmla="*/ 6 w 50"/>
                <a:gd name="T41" fmla="*/ 46 h 85"/>
                <a:gd name="T42" fmla="*/ 15 w 50"/>
                <a:gd name="T43" fmla="*/ 35 h 85"/>
                <a:gd name="T44" fmla="*/ 16 w 50"/>
                <a:gd name="T45" fmla="*/ 35 h 85"/>
                <a:gd name="T46" fmla="*/ 17 w 50"/>
                <a:gd name="T47" fmla="*/ 34 h 85"/>
                <a:gd name="T48" fmla="*/ 18 w 50"/>
                <a:gd name="T49" fmla="*/ 31 h 85"/>
                <a:gd name="T50" fmla="*/ 21 w 50"/>
                <a:gd name="T51" fmla="*/ 41 h 85"/>
                <a:gd name="T52" fmla="*/ 22 w 50"/>
                <a:gd name="T53" fmla="*/ 44 h 85"/>
                <a:gd name="T54" fmla="*/ 17 w 50"/>
                <a:gd name="T55" fmla="*/ 60 h 85"/>
                <a:gd name="T56" fmla="*/ 17 w 50"/>
                <a:gd name="T57" fmla="*/ 60 h 85"/>
                <a:gd name="T58" fmla="*/ 17 w 50"/>
                <a:gd name="T59" fmla="*/ 60 h 85"/>
                <a:gd name="T60" fmla="*/ 17 w 50"/>
                <a:gd name="T61" fmla="*/ 63 h 85"/>
                <a:gd name="T62" fmla="*/ 16 w 50"/>
                <a:gd name="T63" fmla="*/ 81 h 85"/>
                <a:gd name="T64" fmla="*/ 21 w 50"/>
                <a:gd name="T65" fmla="*/ 85 h 85"/>
                <a:gd name="T66" fmla="*/ 25 w 50"/>
                <a:gd name="T67" fmla="*/ 80 h 85"/>
                <a:gd name="T68" fmla="*/ 26 w 50"/>
                <a:gd name="T69" fmla="*/ 63 h 85"/>
                <a:gd name="T70" fmla="*/ 31 w 50"/>
                <a:gd name="T71" fmla="*/ 53 h 85"/>
                <a:gd name="T72" fmla="*/ 41 w 50"/>
                <a:gd name="T73" fmla="*/ 79 h 85"/>
                <a:gd name="T74" fmla="*/ 46 w 50"/>
                <a:gd name="T75" fmla="*/ 82 h 85"/>
                <a:gd name="T76" fmla="*/ 49 w 50"/>
                <a:gd name="T77" fmla="*/ 76 h 85"/>
                <a:gd name="T78" fmla="*/ 37 w 50"/>
                <a:gd name="T79" fmla="*/ 41 h 85"/>
                <a:gd name="T80" fmla="*/ 37 w 50"/>
                <a:gd name="T81" fmla="*/ 36 h 85"/>
                <a:gd name="T82" fmla="*/ 33 w 50"/>
                <a:gd name="T83" fmla="*/ 22 h 85"/>
                <a:gd name="T84" fmla="*/ 35 w 50"/>
                <a:gd name="T85" fmla="*/ 23 h 85"/>
                <a:gd name="T86" fmla="*/ 39 w 50"/>
                <a:gd name="T87"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85">
                  <a:moveTo>
                    <a:pt x="19" y="13"/>
                  </a:moveTo>
                  <a:cubicBezTo>
                    <a:pt x="23" y="13"/>
                    <a:pt x="25" y="9"/>
                    <a:pt x="25" y="6"/>
                  </a:cubicBezTo>
                  <a:cubicBezTo>
                    <a:pt x="25" y="2"/>
                    <a:pt x="21" y="0"/>
                    <a:pt x="18" y="0"/>
                  </a:cubicBezTo>
                  <a:cubicBezTo>
                    <a:pt x="14" y="1"/>
                    <a:pt x="11" y="4"/>
                    <a:pt x="12" y="7"/>
                  </a:cubicBezTo>
                  <a:cubicBezTo>
                    <a:pt x="12" y="11"/>
                    <a:pt x="16" y="14"/>
                    <a:pt x="19" y="13"/>
                  </a:cubicBezTo>
                  <a:close/>
                  <a:moveTo>
                    <a:pt x="39" y="34"/>
                  </a:moveTo>
                  <a:cubicBezTo>
                    <a:pt x="40" y="36"/>
                    <a:pt x="42" y="37"/>
                    <a:pt x="43" y="36"/>
                  </a:cubicBezTo>
                  <a:cubicBezTo>
                    <a:pt x="45" y="36"/>
                    <a:pt x="46" y="34"/>
                    <a:pt x="45" y="32"/>
                  </a:cubicBezTo>
                  <a:cubicBezTo>
                    <a:pt x="41" y="19"/>
                    <a:pt x="41" y="19"/>
                    <a:pt x="41" y="19"/>
                  </a:cubicBezTo>
                  <a:cubicBezTo>
                    <a:pt x="40" y="17"/>
                    <a:pt x="39" y="17"/>
                    <a:pt x="38" y="17"/>
                  </a:cubicBezTo>
                  <a:cubicBezTo>
                    <a:pt x="29" y="14"/>
                    <a:pt x="29" y="14"/>
                    <a:pt x="29" y="14"/>
                  </a:cubicBezTo>
                  <a:cubicBezTo>
                    <a:pt x="27" y="13"/>
                    <a:pt x="24" y="13"/>
                    <a:pt x="22" y="14"/>
                  </a:cubicBezTo>
                  <a:cubicBezTo>
                    <a:pt x="20" y="14"/>
                    <a:pt x="18" y="16"/>
                    <a:pt x="17" y="17"/>
                  </a:cubicBezTo>
                  <a:cubicBezTo>
                    <a:pt x="17" y="17"/>
                    <a:pt x="17" y="17"/>
                    <a:pt x="17" y="18"/>
                  </a:cubicBezTo>
                  <a:cubicBezTo>
                    <a:pt x="17" y="18"/>
                    <a:pt x="17" y="18"/>
                    <a:pt x="17" y="18"/>
                  </a:cubicBezTo>
                  <a:cubicBezTo>
                    <a:pt x="17" y="18"/>
                    <a:pt x="17" y="18"/>
                    <a:pt x="16" y="18"/>
                  </a:cubicBezTo>
                  <a:cubicBezTo>
                    <a:pt x="11" y="31"/>
                    <a:pt x="11" y="31"/>
                    <a:pt x="11" y="31"/>
                  </a:cubicBezTo>
                  <a:cubicBezTo>
                    <a:pt x="11" y="31"/>
                    <a:pt x="11" y="31"/>
                    <a:pt x="11" y="31"/>
                  </a:cubicBezTo>
                  <a:cubicBezTo>
                    <a:pt x="1" y="41"/>
                    <a:pt x="1" y="41"/>
                    <a:pt x="1" y="41"/>
                  </a:cubicBezTo>
                  <a:cubicBezTo>
                    <a:pt x="0" y="42"/>
                    <a:pt x="0" y="45"/>
                    <a:pt x="1" y="46"/>
                  </a:cubicBezTo>
                  <a:cubicBezTo>
                    <a:pt x="2" y="47"/>
                    <a:pt x="5" y="47"/>
                    <a:pt x="6" y="46"/>
                  </a:cubicBezTo>
                  <a:cubicBezTo>
                    <a:pt x="15" y="35"/>
                    <a:pt x="15" y="35"/>
                    <a:pt x="15" y="35"/>
                  </a:cubicBezTo>
                  <a:cubicBezTo>
                    <a:pt x="16" y="35"/>
                    <a:pt x="16" y="35"/>
                    <a:pt x="16" y="35"/>
                  </a:cubicBezTo>
                  <a:cubicBezTo>
                    <a:pt x="16" y="34"/>
                    <a:pt x="17" y="34"/>
                    <a:pt x="17" y="34"/>
                  </a:cubicBezTo>
                  <a:cubicBezTo>
                    <a:pt x="18" y="31"/>
                    <a:pt x="18" y="31"/>
                    <a:pt x="18" y="31"/>
                  </a:cubicBezTo>
                  <a:cubicBezTo>
                    <a:pt x="21" y="41"/>
                    <a:pt x="21" y="41"/>
                    <a:pt x="21" y="41"/>
                  </a:cubicBezTo>
                  <a:cubicBezTo>
                    <a:pt x="21" y="42"/>
                    <a:pt x="22" y="43"/>
                    <a:pt x="22" y="44"/>
                  </a:cubicBezTo>
                  <a:cubicBezTo>
                    <a:pt x="17" y="60"/>
                    <a:pt x="17" y="60"/>
                    <a:pt x="17" y="60"/>
                  </a:cubicBezTo>
                  <a:cubicBezTo>
                    <a:pt x="17" y="60"/>
                    <a:pt x="17" y="60"/>
                    <a:pt x="17" y="60"/>
                  </a:cubicBezTo>
                  <a:cubicBezTo>
                    <a:pt x="17" y="60"/>
                    <a:pt x="17" y="60"/>
                    <a:pt x="17" y="60"/>
                  </a:cubicBezTo>
                  <a:cubicBezTo>
                    <a:pt x="17" y="61"/>
                    <a:pt x="17" y="62"/>
                    <a:pt x="17" y="63"/>
                  </a:cubicBezTo>
                  <a:cubicBezTo>
                    <a:pt x="16" y="81"/>
                    <a:pt x="16" y="81"/>
                    <a:pt x="16" y="81"/>
                  </a:cubicBezTo>
                  <a:cubicBezTo>
                    <a:pt x="16" y="84"/>
                    <a:pt x="18" y="85"/>
                    <a:pt x="21" y="85"/>
                  </a:cubicBezTo>
                  <a:cubicBezTo>
                    <a:pt x="23" y="85"/>
                    <a:pt x="25" y="83"/>
                    <a:pt x="25" y="80"/>
                  </a:cubicBezTo>
                  <a:cubicBezTo>
                    <a:pt x="26" y="63"/>
                    <a:pt x="26" y="63"/>
                    <a:pt x="26" y="63"/>
                  </a:cubicBezTo>
                  <a:cubicBezTo>
                    <a:pt x="31" y="53"/>
                    <a:pt x="31" y="53"/>
                    <a:pt x="31" y="53"/>
                  </a:cubicBezTo>
                  <a:cubicBezTo>
                    <a:pt x="41" y="79"/>
                    <a:pt x="41" y="79"/>
                    <a:pt x="41" y="79"/>
                  </a:cubicBezTo>
                  <a:cubicBezTo>
                    <a:pt x="42" y="81"/>
                    <a:pt x="44" y="82"/>
                    <a:pt x="46" y="82"/>
                  </a:cubicBezTo>
                  <a:cubicBezTo>
                    <a:pt x="48" y="81"/>
                    <a:pt x="50" y="78"/>
                    <a:pt x="49" y="76"/>
                  </a:cubicBezTo>
                  <a:cubicBezTo>
                    <a:pt x="37" y="41"/>
                    <a:pt x="37" y="41"/>
                    <a:pt x="37" y="41"/>
                  </a:cubicBezTo>
                  <a:cubicBezTo>
                    <a:pt x="37" y="40"/>
                    <a:pt x="37" y="38"/>
                    <a:pt x="37" y="36"/>
                  </a:cubicBezTo>
                  <a:cubicBezTo>
                    <a:pt x="33" y="22"/>
                    <a:pt x="33" y="22"/>
                    <a:pt x="33" y="22"/>
                  </a:cubicBezTo>
                  <a:cubicBezTo>
                    <a:pt x="35" y="23"/>
                    <a:pt x="35" y="23"/>
                    <a:pt x="35" y="23"/>
                  </a:cubicBezTo>
                  <a:lnTo>
                    <a:pt x="39" y="34"/>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19" name="Freeform 266"/>
            <p:cNvSpPr/>
            <p:nvPr/>
          </p:nvSpPr>
          <p:spPr bwMode="auto">
            <a:xfrm>
              <a:off x="2486025" y="1593253"/>
              <a:ext cx="123825" cy="172641"/>
            </a:xfrm>
            <a:custGeom>
              <a:avLst/>
              <a:gdLst>
                <a:gd name="T0" fmla="*/ 33 w 48"/>
                <a:gd name="T1" fmla="*/ 2 h 67"/>
                <a:gd name="T2" fmla="*/ 4 w 48"/>
                <a:gd name="T3" fmla="*/ 15 h 67"/>
                <a:gd name="T4" fmla="*/ 1 w 48"/>
                <a:gd name="T5" fmla="*/ 23 h 67"/>
                <a:gd name="T6" fmla="*/ 5 w 48"/>
                <a:gd name="T7" fmla="*/ 32 h 67"/>
                <a:gd name="T8" fmla="*/ 13 w 48"/>
                <a:gd name="T9" fmla="*/ 35 h 67"/>
                <a:gd name="T10" fmla="*/ 23 w 48"/>
                <a:gd name="T11" fmla="*/ 30 h 67"/>
                <a:gd name="T12" fmla="*/ 39 w 48"/>
                <a:gd name="T13" fmla="*/ 64 h 67"/>
                <a:gd name="T14" fmla="*/ 44 w 48"/>
                <a:gd name="T15" fmla="*/ 66 h 67"/>
                <a:gd name="T16" fmla="*/ 46 w 48"/>
                <a:gd name="T17" fmla="*/ 65 h 67"/>
                <a:gd name="T18" fmla="*/ 48 w 48"/>
                <a:gd name="T19" fmla="*/ 60 h 67"/>
                <a:gd name="T20" fmla="*/ 32 w 48"/>
                <a:gd name="T21" fmla="*/ 26 h 67"/>
                <a:gd name="T22" fmla="*/ 42 w 48"/>
                <a:gd name="T23" fmla="*/ 21 h 67"/>
                <a:gd name="T24" fmla="*/ 45 w 48"/>
                <a:gd name="T25" fmla="*/ 14 h 67"/>
                <a:gd name="T26" fmla="*/ 40 w 48"/>
                <a:gd name="T27" fmla="*/ 4 h 67"/>
                <a:gd name="T28" fmla="*/ 33 w 48"/>
                <a:gd name="T2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7">
                  <a:moveTo>
                    <a:pt x="33" y="2"/>
                  </a:moveTo>
                  <a:cubicBezTo>
                    <a:pt x="4" y="15"/>
                    <a:pt x="4" y="15"/>
                    <a:pt x="4" y="15"/>
                  </a:cubicBezTo>
                  <a:cubicBezTo>
                    <a:pt x="1" y="17"/>
                    <a:pt x="0" y="20"/>
                    <a:pt x="1" y="23"/>
                  </a:cubicBezTo>
                  <a:cubicBezTo>
                    <a:pt x="5" y="32"/>
                    <a:pt x="5" y="32"/>
                    <a:pt x="5" y="32"/>
                  </a:cubicBezTo>
                  <a:cubicBezTo>
                    <a:pt x="7" y="35"/>
                    <a:pt x="10" y="36"/>
                    <a:pt x="13" y="35"/>
                  </a:cubicBezTo>
                  <a:cubicBezTo>
                    <a:pt x="23" y="30"/>
                    <a:pt x="23" y="30"/>
                    <a:pt x="23" y="30"/>
                  </a:cubicBezTo>
                  <a:cubicBezTo>
                    <a:pt x="39" y="64"/>
                    <a:pt x="39" y="64"/>
                    <a:pt x="39" y="64"/>
                  </a:cubicBezTo>
                  <a:cubicBezTo>
                    <a:pt x="40" y="66"/>
                    <a:pt x="42" y="67"/>
                    <a:pt x="44" y="66"/>
                  </a:cubicBezTo>
                  <a:cubicBezTo>
                    <a:pt x="46" y="65"/>
                    <a:pt x="46" y="65"/>
                    <a:pt x="46" y="65"/>
                  </a:cubicBezTo>
                  <a:cubicBezTo>
                    <a:pt x="48" y="64"/>
                    <a:pt x="48" y="62"/>
                    <a:pt x="48" y="60"/>
                  </a:cubicBezTo>
                  <a:cubicBezTo>
                    <a:pt x="32" y="26"/>
                    <a:pt x="32" y="26"/>
                    <a:pt x="32" y="26"/>
                  </a:cubicBezTo>
                  <a:cubicBezTo>
                    <a:pt x="42" y="21"/>
                    <a:pt x="42" y="21"/>
                    <a:pt x="42" y="21"/>
                  </a:cubicBezTo>
                  <a:cubicBezTo>
                    <a:pt x="45" y="20"/>
                    <a:pt x="46" y="16"/>
                    <a:pt x="45" y="14"/>
                  </a:cubicBezTo>
                  <a:cubicBezTo>
                    <a:pt x="40" y="4"/>
                    <a:pt x="40" y="4"/>
                    <a:pt x="40" y="4"/>
                  </a:cubicBezTo>
                  <a:cubicBezTo>
                    <a:pt x="39" y="2"/>
                    <a:pt x="36" y="0"/>
                    <a:pt x="33" y="2"/>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0" name="Freeform 267"/>
            <p:cNvSpPr>
              <a:spLocks noEditPoints="1"/>
            </p:cNvSpPr>
            <p:nvPr/>
          </p:nvSpPr>
          <p:spPr bwMode="auto">
            <a:xfrm>
              <a:off x="519112" y="2319534"/>
              <a:ext cx="108347" cy="157163"/>
            </a:xfrm>
            <a:custGeom>
              <a:avLst/>
              <a:gdLst>
                <a:gd name="T0" fmla="*/ 27 w 42"/>
                <a:gd name="T1" fmla="*/ 1 h 61"/>
                <a:gd name="T2" fmla="*/ 8 w 42"/>
                <a:gd name="T3" fmla="*/ 3 h 61"/>
                <a:gd name="T4" fmla="*/ 0 w 42"/>
                <a:gd name="T5" fmla="*/ 13 h 61"/>
                <a:gd name="T6" fmla="*/ 5 w 42"/>
                <a:gd name="T7" fmla="*/ 52 h 61"/>
                <a:gd name="T8" fmla="*/ 15 w 42"/>
                <a:gd name="T9" fmla="*/ 60 h 61"/>
                <a:gd name="T10" fmla="*/ 34 w 42"/>
                <a:gd name="T11" fmla="*/ 58 h 61"/>
                <a:gd name="T12" fmla="*/ 42 w 42"/>
                <a:gd name="T13" fmla="*/ 48 h 61"/>
                <a:gd name="T14" fmla="*/ 37 w 42"/>
                <a:gd name="T15" fmla="*/ 9 h 61"/>
                <a:gd name="T16" fmla="*/ 27 w 42"/>
                <a:gd name="T17" fmla="*/ 1 h 61"/>
                <a:gd name="T18" fmla="*/ 38 w 42"/>
                <a:gd name="T19" fmla="*/ 48 h 61"/>
                <a:gd name="T20" fmla="*/ 33 w 42"/>
                <a:gd name="T21" fmla="*/ 54 h 61"/>
                <a:gd name="T22" fmla="*/ 14 w 42"/>
                <a:gd name="T23" fmla="*/ 56 h 61"/>
                <a:gd name="T24" fmla="*/ 9 w 42"/>
                <a:gd name="T25" fmla="*/ 52 h 61"/>
                <a:gd name="T26" fmla="*/ 4 w 42"/>
                <a:gd name="T27" fmla="*/ 13 h 61"/>
                <a:gd name="T28" fmla="*/ 8 w 42"/>
                <a:gd name="T29" fmla="*/ 7 h 61"/>
                <a:gd name="T30" fmla="*/ 27 w 42"/>
                <a:gd name="T31" fmla="*/ 5 h 61"/>
                <a:gd name="T32" fmla="*/ 33 w 42"/>
                <a:gd name="T33" fmla="*/ 9 h 61"/>
                <a:gd name="T34" fmla="*/ 38 w 42"/>
                <a:gd name="T35"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1">
                  <a:moveTo>
                    <a:pt x="27" y="1"/>
                  </a:moveTo>
                  <a:cubicBezTo>
                    <a:pt x="8" y="3"/>
                    <a:pt x="8" y="3"/>
                    <a:pt x="8" y="3"/>
                  </a:cubicBezTo>
                  <a:cubicBezTo>
                    <a:pt x="3" y="4"/>
                    <a:pt x="0" y="8"/>
                    <a:pt x="0" y="13"/>
                  </a:cubicBezTo>
                  <a:cubicBezTo>
                    <a:pt x="5" y="52"/>
                    <a:pt x="5" y="52"/>
                    <a:pt x="5" y="52"/>
                  </a:cubicBezTo>
                  <a:cubicBezTo>
                    <a:pt x="6" y="57"/>
                    <a:pt x="10" y="61"/>
                    <a:pt x="15" y="60"/>
                  </a:cubicBezTo>
                  <a:cubicBezTo>
                    <a:pt x="34" y="58"/>
                    <a:pt x="34" y="58"/>
                    <a:pt x="34" y="58"/>
                  </a:cubicBezTo>
                  <a:cubicBezTo>
                    <a:pt x="39" y="57"/>
                    <a:pt x="42" y="53"/>
                    <a:pt x="42" y="48"/>
                  </a:cubicBezTo>
                  <a:cubicBezTo>
                    <a:pt x="37" y="9"/>
                    <a:pt x="37" y="9"/>
                    <a:pt x="37" y="9"/>
                  </a:cubicBezTo>
                  <a:cubicBezTo>
                    <a:pt x="36" y="4"/>
                    <a:pt x="32" y="0"/>
                    <a:pt x="27" y="1"/>
                  </a:cubicBezTo>
                  <a:close/>
                  <a:moveTo>
                    <a:pt x="38" y="48"/>
                  </a:moveTo>
                  <a:cubicBezTo>
                    <a:pt x="38" y="51"/>
                    <a:pt x="36" y="54"/>
                    <a:pt x="33" y="54"/>
                  </a:cubicBezTo>
                  <a:cubicBezTo>
                    <a:pt x="14" y="56"/>
                    <a:pt x="14" y="56"/>
                    <a:pt x="14" y="56"/>
                  </a:cubicBezTo>
                  <a:cubicBezTo>
                    <a:pt x="12" y="57"/>
                    <a:pt x="9" y="55"/>
                    <a:pt x="9" y="52"/>
                  </a:cubicBezTo>
                  <a:cubicBezTo>
                    <a:pt x="4" y="13"/>
                    <a:pt x="4" y="13"/>
                    <a:pt x="4" y="13"/>
                  </a:cubicBezTo>
                  <a:cubicBezTo>
                    <a:pt x="4" y="10"/>
                    <a:pt x="6" y="7"/>
                    <a:pt x="8" y="7"/>
                  </a:cubicBezTo>
                  <a:cubicBezTo>
                    <a:pt x="27" y="5"/>
                    <a:pt x="27" y="5"/>
                    <a:pt x="27" y="5"/>
                  </a:cubicBezTo>
                  <a:cubicBezTo>
                    <a:pt x="30" y="4"/>
                    <a:pt x="33" y="6"/>
                    <a:pt x="33" y="9"/>
                  </a:cubicBezTo>
                  <a:lnTo>
                    <a:pt x="38" y="48"/>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1" name="Freeform 268"/>
            <p:cNvSpPr/>
            <p:nvPr/>
          </p:nvSpPr>
          <p:spPr bwMode="auto">
            <a:xfrm>
              <a:off x="569119" y="2435025"/>
              <a:ext cx="20240" cy="17860"/>
            </a:xfrm>
            <a:custGeom>
              <a:avLst/>
              <a:gdLst>
                <a:gd name="T0" fmla="*/ 6 w 8"/>
                <a:gd name="T1" fmla="*/ 0 h 7"/>
                <a:gd name="T2" fmla="*/ 2 w 8"/>
                <a:gd name="T3" fmla="*/ 1 h 7"/>
                <a:gd name="T4" fmla="*/ 0 w 8"/>
                <a:gd name="T5" fmla="*/ 2 h 7"/>
                <a:gd name="T6" fmla="*/ 1 w 8"/>
                <a:gd name="T7" fmla="*/ 6 h 7"/>
                <a:gd name="T8" fmla="*/ 3 w 8"/>
                <a:gd name="T9" fmla="*/ 7 h 7"/>
                <a:gd name="T10" fmla="*/ 7 w 8"/>
                <a:gd name="T11" fmla="*/ 7 h 7"/>
                <a:gd name="T12" fmla="*/ 8 w 8"/>
                <a:gd name="T13" fmla="*/ 5 h 7"/>
                <a:gd name="T14" fmla="*/ 7 w 8"/>
                <a:gd name="T15" fmla="*/ 1 h 7"/>
                <a:gd name="T16" fmla="*/ 6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6" y="0"/>
                  </a:moveTo>
                  <a:cubicBezTo>
                    <a:pt x="2" y="1"/>
                    <a:pt x="2" y="1"/>
                    <a:pt x="2" y="1"/>
                  </a:cubicBezTo>
                  <a:cubicBezTo>
                    <a:pt x="1" y="1"/>
                    <a:pt x="0" y="1"/>
                    <a:pt x="0" y="2"/>
                  </a:cubicBezTo>
                  <a:cubicBezTo>
                    <a:pt x="1" y="6"/>
                    <a:pt x="1" y="6"/>
                    <a:pt x="1" y="6"/>
                  </a:cubicBezTo>
                  <a:cubicBezTo>
                    <a:pt x="1" y="7"/>
                    <a:pt x="2" y="7"/>
                    <a:pt x="3" y="7"/>
                  </a:cubicBezTo>
                  <a:cubicBezTo>
                    <a:pt x="7" y="7"/>
                    <a:pt x="7" y="7"/>
                    <a:pt x="7" y="7"/>
                  </a:cubicBezTo>
                  <a:cubicBezTo>
                    <a:pt x="7" y="7"/>
                    <a:pt x="8" y="6"/>
                    <a:pt x="8" y="5"/>
                  </a:cubicBezTo>
                  <a:cubicBezTo>
                    <a:pt x="7" y="1"/>
                    <a:pt x="7" y="1"/>
                    <a:pt x="7" y="1"/>
                  </a:cubicBezTo>
                  <a:cubicBezTo>
                    <a:pt x="7" y="1"/>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2" name="Freeform 269"/>
            <p:cNvSpPr/>
            <p:nvPr/>
          </p:nvSpPr>
          <p:spPr bwMode="auto">
            <a:xfrm>
              <a:off x="534591" y="2339775"/>
              <a:ext cx="72628" cy="92869"/>
            </a:xfrm>
            <a:custGeom>
              <a:avLst/>
              <a:gdLst>
                <a:gd name="T0" fmla="*/ 23 w 28"/>
                <a:gd name="T1" fmla="*/ 0 h 36"/>
                <a:gd name="T2" fmla="*/ 2 w 28"/>
                <a:gd name="T3" fmla="*/ 3 h 36"/>
                <a:gd name="T4" fmla="*/ 0 w 28"/>
                <a:gd name="T5" fmla="*/ 5 h 36"/>
                <a:gd name="T6" fmla="*/ 4 w 28"/>
                <a:gd name="T7" fmla="*/ 35 h 36"/>
                <a:gd name="T8" fmla="*/ 6 w 28"/>
                <a:gd name="T9" fmla="*/ 36 h 36"/>
                <a:gd name="T10" fmla="*/ 27 w 28"/>
                <a:gd name="T11" fmla="*/ 33 h 36"/>
                <a:gd name="T12" fmla="*/ 28 w 28"/>
                <a:gd name="T13" fmla="*/ 32 h 36"/>
                <a:gd name="T14" fmla="*/ 25 w 28"/>
                <a:gd name="T15" fmla="*/ 2 h 36"/>
                <a:gd name="T16" fmla="*/ 23 w 28"/>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6">
                  <a:moveTo>
                    <a:pt x="23" y="0"/>
                  </a:moveTo>
                  <a:cubicBezTo>
                    <a:pt x="2" y="3"/>
                    <a:pt x="2" y="3"/>
                    <a:pt x="2" y="3"/>
                  </a:cubicBezTo>
                  <a:cubicBezTo>
                    <a:pt x="1" y="3"/>
                    <a:pt x="0" y="4"/>
                    <a:pt x="0" y="5"/>
                  </a:cubicBezTo>
                  <a:cubicBezTo>
                    <a:pt x="4" y="35"/>
                    <a:pt x="4" y="35"/>
                    <a:pt x="4" y="35"/>
                  </a:cubicBezTo>
                  <a:cubicBezTo>
                    <a:pt x="4" y="36"/>
                    <a:pt x="5" y="36"/>
                    <a:pt x="6" y="36"/>
                  </a:cubicBezTo>
                  <a:cubicBezTo>
                    <a:pt x="27" y="33"/>
                    <a:pt x="27" y="33"/>
                    <a:pt x="27" y="33"/>
                  </a:cubicBezTo>
                  <a:cubicBezTo>
                    <a:pt x="28" y="33"/>
                    <a:pt x="28" y="33"/>
                    <a:pt x="28" y="32"/>
                  </a:cubicBezTo>
                  <a:cubicBezTo>
                    <a:pt x="25" y="2"/>
                    <a:pt x="25" y="2"/>
                    <a:pt x="25" y="2"/>
                  </a:cubicBezTo>
                  <a:cubicBezTo>
                    <a:pt x="25" y="1"/>
                    <a:pt x="24" y="0"/>
                    <a:pt x="23"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3" name="Freeform 270"/>
            <p:cNvSpPr>
              <a:spLocks noEditPoints="1"/>
            </p:cNvSpPr>
            <p:nvPr/>
          </p:nvSpPr>
          <p:spPr bwMode="auto">
            <a:xfrm>
              <a:off x="1572816" y="2151656"/>
              <a:ext cx="120253" cy="172641"/>
            </a:xfrm>
            <a:custGeom>
              <a:avLst/>
              <a:gdLst>
                <a:gd name="T0" fmla="*/ 30 w 47"/>
                <a:gd name="T1" fmla="*/ 1 h 67"/>
                <a:gd name="T2" fmla="*/ 9 w 47"/>
                <a:gd name="T3" fmla="*/ 4 h 67"/>
                <a:gd name="T4" fmla="*/ 0 w 47"/>
                <a:gd name="T5" fmla="*/ 15 h 67"/>
                <a:gd name="T6" fmla="*/ 6 w 47"/>
                <a:gd name="T7" fmla="*/ 58 h 67"/>
                <a:gd name="T8" fmla="*/ 17 w 47"/>
                <a:gd name="T9" fmla="*/ 66 h 67"/>
                <a:gd name="T10" fmla="*/ 38 w 47"/>
                <a:gd name="T11" fmla="*/ 64 h 67"/>
                <a:gd name="T12" fmla="*/ 46 w 47"/>
                <a:gd name="T13" fmla="*/ 53 h 67"/>
                <a:gd name="T14" fmla="*/ 41 w 47"/>
                <a:gd name="T15" fmla="*/ 10 h 67"/>
                <a:gd name="T16" fmla="*/ 30 w 47"/>
                <a:gd name="T17" fmla="*/ 1 h 67"/>
                <a:gd name="T18" fmla="*/ 42 w 47"/>
                <a:gd name="T19" fmla="*/ 53 h 67"/>
                <a:gd name="T20" fmla="*/ 37 w 47"/>
                <a:gd name="T21" fmla="*/ 60 h 67"/>
                <a:gd name="T22" fmla="*/ 16 w 47"/>
                <a:gd name="T23" fmla="*/ 62 h 67"/>
                <a:gd name="T24" fmla="*/ 10 w 47"/>
                <a:gd name="T25" fmla="*/ 57 h 67"/>
                <a:gd name="T26" fmla="*/ 5 w 47"/>
                <a:gd name="T27" fmla="*/ 14 h 67"/>
                <a:gd name="T28" fmla="*/ 10 w 47"/>
                <a:gd name="T29" fmla="*/ 8 h 67"/>
                <a:gd name="T30" fmla="*/ 30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1"/>
                  </a:moveTo>
                  <a:cubicBezTo>
                    <a:pt x="9" y="4"/>
                    <a:pt x="9" y="4"/>
                    <a:pt x="9" y="4"/>
                  </a:cubicBezTo>
                  <a:cubicBezTo>
                    <a:pt x="4" y="4"/>
                    <a:pt x="0" y="9"/>
                    <a:pt x="0" y="15"/>
                  </a:cubicBezTo>
                  <a:cubicBezTo>
                    <a:pt x="6" y="58"/>
                    <a:pt x="6" y="58"/>
                    <a:pt x="6" y="58"/>
                  </a:cubicBezTo>
                  <a:cubicBezTo>
                    <a:pt x="6" y="63"/>
                    <a:pt x="11" y="67"/>
                    <a:pt x="17" y="66"/>
                  </a:cubicBezTo>
                  <a:cubicBezTo>
                    <a:pt x="38" y="64"/>
                    <a:pt x="38" y="64"/>
                    <a:pt x="38" y="64"/>
                  </a:cubicBezTo>
                  <a:cubicBezTo>
                    <a:pt x="43" y="63"/>
                    <a:pt x="47" y="58"/>
                    <a:pt x="46" y="53"/>
                  </a:cubicBezTo>
                  <a:cubicBezTo>
                    <a:pt x="41" y="10"/>
                    <a:pt x="41" y="10"/>
                    <a:pt x="41" y="10"/>
                  </a:cubicBezTo>
                  <a:cubicBezTo>
                    <a:pt x="40" y="4"/>
                    <a:pt x="35" y="0"/>
                    <a:pt x="30" y="1"/>
                  </a:cubicBezTo>
                  <a:close/>
                  <a:moveTo>
                    <a:pt x="42" y="53"/>
                  </a:moveTo>
                  <a:cubicBezTo>
                    <a:pt x="42" y="57"/>
                    <a:pt x="40" y="59"/>
                    <a:pt x="37" y="60"/>
                  </a:cubicBezTo>
                  <a:cubicBezTo>
                    <a:pt x="16" y="62"/>
                    <a:pt x="16" y="62"/>
                    <a:pt x="16" y="62"/>
                  </a:cubicBezTo>
                  <a:cubicBezTo>
                    <a:pt x="13" y="63"/>
                    <a:pt x="10" y="60"/>
                    <a:pt x="10" y="57"/>
                  </a:cubicBezTo>
                  <a:cubicBezTo>
                    <a:pt x="5" y="14"/>
                    <a:pt x="5" y="14"/>
                    <a:pt x="5" y="14"/>
                  </a:cubicBezTo>
                  <a:cubicBezTo>
                    <a:pt x="4" y="11"/>
                    <a:pt x="7" y="8"/>
                    <a:pt x="10" y="8"/>
                  </a:cubicBezTo>
                  <a:cubicBezTo>
                    <a:pt x="30" y="5"/>
                    <a:pt x="30" y="5"/>
                    <a:pt x="30" y="5"/>
                  </a:cubicBezTo>
                  <a:cubicBezTo>
                    <a:pt x="33" y="5"/>
                    <a:pt x="36" y="7"/>
                    <a:pt x="37" y="10"/>
                  </a:cubicBezTo>
                  <a:lnTo>
                    <a:pt x="42" y="53"/>
                  </a:ln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4" name="Freeform 271"/>
            <p:cNvSpPr/>
            <p:nvPr/>
          </p:nvSpPr>
          <p:spPr bwMode="auto">
            <a:xfrm>
              <a:off x="1628775" y="2280243"/>
              <a:ext cx="20240" cy="20241"/>
            </a:xfrm>
            <a:custGeom>
              <a:avLst/>
              <a:gdLst>
                <a:gd name="T0" fmla="*/ 6 w 8"/>
                <a:gd name="T1" fmla="*/ 0 h 8"/>
                <a:gd name="T2" fmla="*/ 1 w 8"/>
                <a:gd name="T3" fmla="*/ 0 h 8"/>
                <a:gd name="T4" fmla="*/ 0 w 8"/>
                <a:gd name="T5" fmla="*/ 2 h 8"/>
                <a:gd name="T6" fmla="*/ 0 w 8"/>
                <a:gd name="T7" fmla="*/ 6 h 8"/>
                <a:gd name="T8" fmla="*/ 2 w 8"/>
                <a:gd name="T9" fmla="*/ 8 h 8"/>
                <a:gd name="T10" fmla="*/ 6 w 8"/>
                <a:gd name="T11" fmla="*/ 7 h 8"/>
                <a:gd name="T12" fmla="*/ 8 w 8"/>
                <a:gd name="T13" fmla="*/ 6 h 8"/>
                <a:gd name="T14" fmla="*/ 7 w 8"/>
                <a:gd name="T15" fmla="*/ 1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1" y="0"/>
                    <a:pt x="1" y="0"/>
                    <a:pt x="1" y="0"/>
                  </a:cubicBezTo>
                  <a:cubicBezTo>
                    <a:pt x="0" y="1"/>
                    <a:pt x="0" y="1"/>
                    <a:pt x="0" y="2"/>
                  </a:cubicBezTo>
                  <a:cubicBezTo>
                    <a:pt x="0" y="6"/>
                    <a:pt x="0" y="6"/>
                    <a:pt x="0" y="6"/>
                  </a:cubicBezTo>
                  <a:cubicBezTo>
                    <a:pt x="0" y="7"/>
                    <a:pt x="1" y="8"/>
                    <a:pt x="2" y="8"/>
                  </a:cubicBezTo>
                  <a:cubicBezTo>
                    <a:pt x="6" y="7"/>
                    <a:pt x="6" y="7"/>
                    <a:pt x="6" y="7"/>
                  </a:cubicBezTo>
                  <a:cubicBezTo>
                    <a:pt x="7" y="7"/>
                    <a:pt x="8" y="6"/>
                    <a:pt x="8" y="6"/>
                  </a:cubicBezTo>
                  <a:cubicBezTo>
                    <a:pt x="7" y="1"/>
                    <a:pt x="7" y="1"/>
                    <a:pt x="7" y="1"/>
                  </a:cubicBezTo>
                  <a:cubicBezTo>
                    <a:pt x="7" y="0"/>
                    <a:pt x="6"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5" name="Freeform 272"/>
            <p:cNvSpPr/>
            <p:nvPr/>
          </p:nvSpPr>
          <p:spPr bwMode="auto">
            <a:xfrm>
              <a:off x="1590675" y="2174278"/>
              <a:ext cx="79772" cy="103585"/>
            </a:xfrm>
            <a:custGeom>
              <a:avLst/>
              <a:gdLst>
                <a:gd name="T0" fmla="*/ 25 w 31"/>
                <a:gd name="T1" fmla="*/ 0 h 40"/>
                <a:gd name="T2" fmla="*/ 2 w 31"/>
                <a:gd name="T3" fmla="*/ 3 h 40"/>
                <a:gd name="T4" fmla="*/ 0 w 31"/>
                <a:gd name="T5" fmla="*/ 5 h 40"/>
                <a:gd name="T6" fmla="*/ 4 w 31"/>
                <a:gd name="T7" fmla="*/ 38 h 40"/>
                <a:gd name="T8" fmla="*/ 6 w 31"/>
                <a:gd name="T9" fmla="*/ 40 h 40"/>
                <a:gd name="T10" fmla="*/ 30 w 31"/>
                <a:gd name="T11" fmla="*/ 37 h 40"/>
                <a:gd name="T12" fmla="*/ 31 w 31"/>
                <a:gd name="T13" fmla="*/ 35 h 40"/>
                <a:gd name="T14" fmla="*/ 27 w 31"/>
                <a:gd name="T15" fmla="*/ 2 h 40"/>
                <a:gd name="T16" fmla="*/ 25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25" y="0"/>
                  </a:moveTo>
                  <a:cubicBezTo>
                    <a:pt x="2" y="3"/>
                    <a:pt x="2" y="3"/>
                    <a:pt x="2" y="3"/>
                  </a:cubicBezTo>
                  <a:cubicBezTo>
                    <a:pt x="1" y="3"/>
                    <a:pt x="0" y="4"/>
                    <a:pt x="0" y="5"/>
                  </a:cubicBezTo>
                  <a:cubicBezTo>
                    <a:pt x="4" y="38"/>
                    <a:pt x="4" y="38"/>
                    <a:pt x="4" y="38"/>
                  </a:cubicBezTo>
                  <a:cubicBezTo>
                    <a:pt x="5" y="39"/>
                    <a:pt x="5" y="40"/>
                    <a:pt x="6" y="40"/>
                  </a:cubicBezTo>
                  <a:cubicBezTo>
                    <a:pt x="30" y="37"/>
                    <a:pt x="30" y="37"/>
                    <a:pt x="30" y="37"/>
                  </a:cubicBezTo>
                  <a:cubicBezTo>
                    <a:pt x="31" y="37"/>
                    <a:pt x="31" y="36"/>
                    <a:pt x="31" y="35"/>
                  </a:cubicBezTo>
                  <a:cubicBezTo>
                    <a:pt x="27" y="2"/>
                    <a:pt x="27" y="2"/>
                    <a:pt x="27" y="2"/>
                  </a:cubicBezTo>
                  <a:cubicBezTo>
                    <a:pt x="27" y="1"/>
                    <a:pt x="26" y="0"/>
                    <a:pt x="25"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6" name="Freeform 273"/>
            <p:cNvSpPr>
              <a:spLocks noEditPoints="1"/>
            </p:cNvSpPr>
            <p:nvPr/>
          </p:nvSpPr>
          <p:spPr bwMode="auto">
            <a:xfrm>
              <a:off x="3108722" y="1288453"/>
              <a:ext cx="121444" cy="172641"/>
            </a:xfrm>
            <a:custGeom>
              <a:avLst/>
              <a:gdLst>
                <a:gd name="T0" fmla="*/ 30 w 47"/>
                <a:gd name="T1" fmla="*/ 0 h 67"/>
                <a:gd name="T2" fmla="*/ 9 w 47"/>
                <a:gd name="T3" fmla="*/ 3 h 67"/>
                <a:gd name="T4" fmla="*/ 1 w 47"/>
                <a:gd name="T5" fmla="*/ 14 h 67"/>
                <a:gd name="T6" fmla="*/ 6 w 47"/>
                <a:gd name="T7" fmla="*/ 57 h 67"/>
                <a:gd name="T8" fmla="*/ 17 w 47"/>
                <a:gd name="T9" fmla="*/ 66 h 67"/>
                <a:gd name="T10" fmla="*/ 38 w 47"/>
                <a:gd name="T11" fmla="*/ 63 h 67"/>
                <a:gd name="T12" fmla="*/ 47 w 47"/>
                <a:gd name="T13" fmla="*/ 52 h 67"/>
                <a:gd name="T14" fmla="*/ 41 w 47"/>
                <a:gd name="T15" fmla="*/ 9 h 67"/>
                <a:gd name="T16" fmla="*/ 30 w 47"/>
                <a:gd name="T17" fmla="*/ 0 h 67"/>
                <a:gd name="T18" fmla="*/ 42 w 47"/>
                <a:gd name="T19" fmla="*/ 53 h 67"/>
                <a:gd name="T20" fmla="*/ 38 w 47"/>
                <a:gd name="T21" fmla="*/ 59 h 67"/>
                <a:gd name="T22" fmla="*/ 17 w 47"/>
                <a:gd name="T23" fmla="*/ 62 h 67"/>
                <a:gd name="T24" fmla="*/ 10 w 47"/>
                <a:gd name="T25" fmla="*/ 57 h 67"/>
                <a:gd name="T26" fmla="*/ 5 w 47"/>
                <a:gd name="T27" fmla="*/ 13 h 67"/>
                <a:gd name="T28" fmla="*/ 10 w 47"/>
                <a:gd name="T29" fmla="*/ 7 h 67"/>
                <a:gd name="T30" fmla="*/ 31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0"/>
                  </a:moveTo>
                  <a:cubicBezTo>
                    <a:pt x="9" y="3"/>
                    <a:pt x="9" y="3"/>
                    <a:pt x="9" y="3"/>
                  </a:cubicBezTo>
                  <a:cubicBezTo>
                    <a:pt x="4" y="4"/>
                    <a:pt x="0" y="9"/>
                    <a:pt x="1" y="14"/>
                  </a:cubicBezTo>
                  <a:cubicBezTo>
                    <a:pt x="6" y="57"/>
                    <a:pt x="6" y="57"/>
                    <a:pt x="6" y="57"/>
                  </a:cubicBezTo>
                  <a:cubicBezTo>
                    <a:pt x="7" y="63"/>
                    <a:pt x="12" y="67"/>
                    <a:pt x="17" y="66"/>
                  </a:cubicBezTo>
                  <a:cubicBezTo>
                    <a:pt x="38" y="63"/>
                    <a:pt x="38" y="63"/>
                    <a:pt x="38" y="63"/>
                  </a:cubicBezTo>
                  <a:cubicBezTo>
                    <a:pt x="43" y="63"/>
                    <a:pt x="47" y="58"/>
                    <a:pt x="47" y="52"/>
                  </a:cubicBezTo>
                  <a:cubicBezTo>
                    <a:pt x="41" y="9"/>
                    <a:pt x="41" y="9"/>
                    <a:pt x="41" y="9"/>
                  </a:cubicBezTo>
                  <a:cubicBezTo>
                    <a:pt x="41" y="4"/>
                    <a:pt x="36" y="0"/>
                    <a:pt x="30" y="0"/>
                  </a:cubicBezTo>
                  <a:close/>
                  <a:moveTo>
                    <a:pt x="42" y="53"/>
                  </a:moveTo>
                  <a:cubicBezTo>
                    <a:pt x="43" y="56"/>
                    <a:pt x="41" y="59"/>
                    <a:pt x="38" y="59"/>
                  </a:cubicBezTo>
                  <a:cubicBezTo>
                    <a:pt x="17" y="62"/>
                    <a:pt x="17" y="62"/>
                    <a:pt x="17" y="62"/>
                  </a:cubicBezTo>
                  <a:cubicBezTo>
                    <a:pt x="14" y="62"/>
                    <a:pt x="11" y="60"/>
                    <a:pt x="10" y="57"/>
                  </a:cubicBezTo>
                  <a:cubicBezTo>
                    <a:pt x="5" y="13"/>
                    <a:pt x="5" y="13"/>
                    <a:pt x="5" y="13"/>
                  </a:cubicBezTo>
                  <a:cubicBezTo>
                    <a:pt x="5" y="10"/>
                    <a:pt x="7" y="8"/>
                    <a:pt x="10" y="7"/>
                  </a:cubicBezTo>
                  <a:cubicBezTo>
                    <a:pt x="31" y="5"/>
                    <a:pt x="31" y="5"/>
                    <a:pt x="31" y="5"/>
                  </a:cubicBezTo>
                  <a:cubicBezTo>
                    <a:pt x="34" y="4"/>
                    <a:pt x="37" y="7"/>
                    <a:pt x="37" y="10"/>
                  </a:cubicBezTo>
                  <a:lnTo>
                    <a:pt x="42" y="53"/>
                  </a:ln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7" name="Freeform 274"/>
            <p:cNvSpPr/>
            <p:nvPr/>
          </p:nvSpPr>
          <p:spPr bwMode="auto">
            <a:xfrm>
              <a:off x="3165872" y="1414660"/>
              <a:ext cx="20240" cy="21431"/>
            </a:xfrm>
            <a:custGeom>
              <a:avLst/>
              <a:gdLst>
                <a:gd name="T0" fmla="*/ 6 w 8"/>
                <a:gd name="T1" fmla="*/ 0 h 8"/>
                <a:gd name="T2" fmla="*/ 2 w 8"/>
                <a:gd name="T3" fmla="*/ 1 h 8"/>
                <a:gd name="T4" fmla="*/ 0 w 8"/>
                <a:gd name="T5" fmla="*/ 3 h 8"/>
                <a:gd name="T6" fmla="*/ 1 w 8"/>
                <a:gd name="T7" fmla="*/ 7 h 8"/>
                <a:gd name="T8" fmla="*/ 3 w 8"/>
                <a:gd name="T9" fmla="*/ 8 h 8"/>
                <a:gd name="T10" fmla="*/ 7 w 8"/>
                <a:gd name="T11" fmla="*/ 8 h 8"/>
                <a:gd name="T12" fmla="*/ 8 w 8"/>
                <a:gd name="T13" fmla="*/ 6 h 8"/>
                <a:gd name="T14" fmla="*/ 8 w 8"/>
                <a:gd name="T15" fmla="*/ 2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2" y="1"/>
                    <a:pt x="2" y="1"/>
                    <a:pt x="2" y="1"/>
                  </a:cubicBezTo>
                  <a:cubicBezTo>
                    <a:pt x="1" y="1"/>
                    <a:pt x="0" y="2"/>
                    <a:pt x="0" y="3"/>
                  </a:cubicBezTo>
                  <a:cubicBezTo>
                    <a:pt x="1" y="7"/>
                    <a:pt x="1" y="7"/>
                    <a:pt x="1" y="7"/>
                  </a:cubicBezTo>
                  <a:cubicBezTo>
                    <a:pt x="1" y="8"/>
                    <a:pt x="2" y="8"/>
                    <a:pt x="3" y="8"/>
                  </a:cubicBezTo>
                  <a:cubicBezTo>
                    <a:pt x="7" y="8"/>
                    <a:pt x="7" y="8"/>
                    <a:pt x="7" y="8"/>
                  </a:cubicBezTo>
                  <a:cubicBezTo>
                    <a:pt x="8" y="8"/>
                    <a:pt x="8" y="7"/>
                    <a:pt x="8" y="6"/>
                  </a:cubicBezTo>
                  <a:cubicBezTo>
                    <a:pt x="8" y="2"/>
                    <a:pt x="8" y="2"/>
                    <a:pt x="8" y="2"/>
                  </a:cubicBezTo>
                  <a:cubicBezTo>
                    <a:pt x="8" y="1"/>
                    <a:pt x="7" y="0"/>
                    <a:pt x="6" y="0"/>
                  </a:cubicBezTo>
                  <a:close/>
                </a:path>
              </a:pathLst>
            </a:custGeom>
            <a:solidFill>
              <a:schemeClr val="accent4"/>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8" name="Freeform 275"/>
            <p:cNvSpPr/>
            <p:nvPr/>
          </p:nvSpPr>
          <p:spPr bwMode="auto">
            <a:xfrm>
              <a:off x="3128962" y="1312265"/>
              <a:ext cx="79772" cy="100013"/>
            </a:xfrm>
            <a:custGeom>
              <a:avLst/>
              <a:gdLst>
                <a:gd name="T0" fmla="*/ 25 w 31"/>
                <a:gd name="T1" fmla="*/ 0 h 39"/>
                <a:gd name="T2" fmla="*/ 1 w 31"/>
                <a:gd name="T3" fmla="*/ 3 h 39"/>
                <a:gd name="T4" fmla="*/ 0 w 31"/>
                <a:gd name="T5" fmla="*/ 4 h 39"/>
                <a:gd name="T6" fmla="*/ 4 w 31"/>
                <a:gd name="T7" fmla="*/ 38 h 39"/>
                <a:gd name="T8" fmla="*/ 6 w 31"/>
                <a:gd name="T9" fmla="*/ 39 h 39"/>
                <a:gd name="T10" fmla="*/ 29 w 31"/>
                <a:gd name="T11" fmla="*/ 36 h 39"/>
                <a:gd name="T12" fmla="*/ 31 w 31"/>
                <a:gd name="T13" fmla="*/ 34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3"/>
                    <a:pt x="0" y="4"/>
                  </a:cubicBezTo>
                  <a:cubicBezTo>
                    <a:pt x="4" y="38"/>
                    <a:pt x="4" y="38"/>
                    <a:pt x="4" y="38"/>
                  </a:cubicBezTo>
                  <a:cubicBezTo>
                    <a:pt x="4" y="39"/>
                    <a:pt x="5" y="39"/>
                    <a:pt x="6" y="39"/>
                  </a:cubicBezTo>
                  <a:cubicBezTo>
                    <a:pt x="29" y="36"/>
                    <a:pt x="29" y="36"/>
                    <a:pt x="29" y="36"/>
                  </a:cubicBezTo>
                  <a:cubicBezTo>
                    <a:pt x="30" y="36"/>
                    <a:pt x="31" y="35"/>
                    <a:pt x="31" y="34"/>
                  </a:cubicBezTo>
                  <a:cubicBezTo>
                    <a:pt x="27" y="1"/>
                    <a:pt x="27" y="1"/>
                    <a:pt x="27" y="1"/>
                  </a:cubicBezTo>
                  <a:cubicBezTo>
                    <a:pt x="26" y="0"/>
                    <a:pt x="26" y="0"/>
                    <a:pt x="25" y="0"/>
                  </a:cubicBezTo>
                  <a:close/>
                </a:path>
              </a:pathLst>
            </a:custGeom>
            <a:solidFill>
              <a:schemeClr val="accent1"/>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29" name="Freeform 276"/>
            <p:cNvSpPr>
              <a:spLocks noEditPoints="1"/>
            </p:cNvSpPr>
            <p:nvPr/>
          </p:nvSpPr>
          <p:spPr bwMode="auto">
            <a:xfrm>
              <a:off x="3345656" y="2836265"/>
              <a:ext cx="123825" cy="172641"/>
            </a:xfrm>
            <a:custGeom>
              <a:avLst/>
              <a:gdLst>
                <a:gd name="T0" fmla="*/ 31 w 48"/>
                <a:gd name="T1" fmla="*/ 1 h 67"/>
                <a:gd name="T2" fmla="*/ 10 w 48"/>
                <a:gd name="T3" fmla="*/ 3 h 67"/>
                <a:gd name="T4" fmla="*/ 1 w 48"/>
                <a:gd name="T5" fmla="*/ 14 h 67"/>
                <a:gd name="T6" fmla="*/ 6 w 48"/>
                <a:gd name="T7" fmla="*/ 58 h 67"/>
                <a:gd name="T8" fmla="*/ 17 w 48"/>
                <a:gd name="T9" fmla="*/ 66 h 67"/>
                <a:gd name="T10" fmla="*/ 38 w 48"/>
                <a:gd name="T11" fmla="*/ 64 h 67"/>
                <a:gd name="T12" fmla="*/ 47 w 48"/>
                <a:gd name="T13" fmla="*/ 53 h 67"/>
                <a:gd name="T14" fmla="*/ 42 w 48"/>
                <a:gd name="T15" fmla="*/ 9 h 67"/>
                <a:gd name="T16" fmla="*/ 31 w 48"/>
                <a:gd name="T17" fmla="*/ 1 h 67"/>
                <a:gd name="T18" fmla="*/ 43 w 48"/>
                <a:gd name="T19" fmla="*/ 53 h 67"/>
                <a:gd name="T20" fmla="*/ 38 w 48"/>
                <a:gd name="T21" fmla="*/ 59 h 67"/>
                <a:gd name="T22" fmla="*/ 17 w 48"/>
                <a:gd name="T23" fmla="*/ 62 h 67"/>
                <a:gd name="T24" fmla="*/ 11 w 48"/>
                <a:gd name="T25" fmla="*/ 57 h 67"/>
                <a:gd name="T26" fmla="*/ 5 w 48"/>
                <a:gd name="T27" fmla="*/ 14 h 67"/>
                <a:gd name="T28" fmla="*/ 10 w 48"/>
                <a:gd name="T29" fmla="*/ 8 h 67"/>
                <a:gd name="T30" fmla="*/ 31 w 48"/>
                <a:gd name="T31" fmla="*/ 5 h 67"/>
                <a:gd name="T32" fmla="*/ 37 w 48"/>
                <a:gd name="T33" fmla="*/ 10 h 67"/>
                <a:gd name="T34" fmla="*/ 43 w 48"/>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7">
                  <a:moveTo>
                    <a:pt x="31" y="1"/>
                  </a:moveTo>
                  <a:cubicBezTo>
                    <a:pt x="10" y="3"/>
                    <a:pt x="10" y="3"/>
                    <a:pt x="10" y="3"/>
                  </a:cubicBezTo>
                  <a:cubicBezTo>
                    <a:pt x="4" y="4"/>
                    <a:pt x="0" y="9"/>
                    <a:pt x="1" y="14"/>
                  </a:cubicBezTo>
                  <a:cubicBezTo>
                    <a:pt x="6" y="58"/>
                    <a:pt x="6" y="58"/>
                    <a:pt x="6" y="58"/>
                  </a:cubicBezTo>
                  <a:cubicBezTo>
                    <a:pt x="7" y="63"/>
                    <a:pt x="12" y="67"/>
                    <a:pt x="17" y="66"/>
                  </a:cubicBezTo>
                  <a:cubicBezTo>
                    <a:pt x="38" y="64"/>
                    <a:pt x="38" y="64"/>
                    <a:pt x="38" y="64"/>
                  </a:cubicBezTo>
                  <a:cubicBezTo>
                    <a:pt x="44" y="63"/>
                    <a:pt x="48" y="58"/>
                    <a:pt x="47" y="53"/>
                  </a:cubicBezTo>
                  <a:cubicBezTo>
                    <a:pt x="42" y="9"/>
                    <a:pt x="42" y="9"/>
                    <a:pt x="42" y="9"/>
                  </a:cubicBezTo>
                  <a:cubicBezTo>
                    <a:pt x="41" y="4"/>
                    <a:pt x="36" y="0"/>
                    <a:pt x="31" y="1"/>
                  </a:cubicBezTo>
                  <a:close/>
                  <a:moveTo>
                    <a:pt x="43" y="53"/>
                  </a:moveTo>
                  <a:cubicBezTo>
                    <a:pt x="43" y="56"/>
                    <a:pt x="41" y="59"/>
                    <a:pt x="38" y="59"/>
                  </a:cubicBezTo>
                  <a:cubicBezTo>
                    <a:pt x="17" y="62"/>
                    <a:pt x="17" y="62"/>
                    <a:pt x="17" y="62"/>
                  </a:cubicBezTo>
                  <a:cubicBezTo>
                    <a:pt x="14" y="62"/>
                    <a:pt x="11" y="60"/>
                    <a:pt x="11" y="57"/>
                  </a:cubicBezTo>
                  <a:cubicBezTo>
                    <a:pt x="5" y="14"/>
                    <a:pt x="5" y="14"/>
                    <a:pt x="5" y="14"/>
                  </a:cubicBezTo>
                  <a:cubicBezTo>
                    <a:pt x="5" y="11"/>
                    <a:pt x="7" y="8"/>
                    <a:pt x="10" y="8"/>
                  </a:cubicBezTo>
                  <a:cubicBezTo>
                    <a:pt x="31" y="5"/>
                    <a:pt x="31" y="5"/>
                    <a:pt x="31" y="5"/>
                  </a:cubicBezTo>
                  <a:cubicBezTo>
                    <a:pt x="34" y="5"/>
                    <a:pt x="37" y="7"/>
                    <a:pt x="37" y="10"/>
                  </a:cubicBezTo>
                  <a:lnTo>
                    <a:pt x="43" y="53"/>
                  </a:ln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0" name="Freeform 277"/>
            <p:cNvSpPr/>
            <p:nvPr/>
          </p:nvSpPr>
          <p:spPr bwMode="auto">
            <a:xfrm>
              <a:off x="3402806" y="2962471"/>
              <a:ext cx="22622" cy="23813"/>
            </a:xfrm>
            <a:custGeom>
              <a:avLst/>
              <a:gdLst>
                <a:gd name="T0" fmla="*/ 6 w 9"/>
                <a:gd name="T1" fmla="*/ 1 h 9"/>
                <a:gd name="T2" fmla="*/ 2 w 9"/>
                <a:gd name="T3" fmla="*/ 1 h 9"/>
                <a:gd name="T4" fmla="*/ 0 w 9"/>
                <a:gd name="T5" fmla="*/ 3 h 9"/>
                <a:gd name="T6" fmla="*/ 1 w 9"/>
                <a:gd name="T7" fmla="*/ 7 h 9"/>
                <a:gd name="T8" fmla="*/ 3 w 9"/>
                <a:gd name="T9" fmla="*/ 8 h 9"/>
                <a:gd name="T10" fmla="*/ 7 w 9"/>
                <a:gd name="T11" fmla="*/ 8 h 9"/>
                <a:gd name="T12" fmla="*/ 9 w 9"/>
                <a:gd name="T13" fmla="*/ 6 h 9"/>
                <a:gd name="T14" fmla="*/ 8 w 9"/>
                <a:gd name="T15" fmla="*/ 2 h 9"/>
                <a:gd name="T16" fmla="*/ 6 w 9"/>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1"/>
                  </a:moveTo>
                  <a:cubicBezTo>
                    <a:pt x="2" y="1"/>
                    <a:pt x="2" y="1"/>
                    <a:pt x="2" y="1"/>
                  </a:cubicBezTo>
                  <a:cubicBezTo>
                    <a:pt x="1" y="1"/>
                    <a:pt x="0" y="2"/>
                    <a:pt x="0" y="3"/>
                  </a:cubicBezTo>
                  <a:cubicBezTo>
                    <a:pt x="1" y="7"/>
                    <a:pt x="1" y="7"/>
                    <a:pt x="1" y="7"/>
                  </a:cubicBezTo>
                  <a:cubicBezTo>
                    <a:pt x="1" y="8"/>
                    <a:pt x="2" y="9"/>
                    <a:pt x="3" y="8"/>
                  </a:cubicBezTo>
                  <a:cubicBezTo>
                    <a:pt x="7" y="8"/>
                    <a:pt x="7" y="8"/>
                    <a:pt x="7" y="8"/>
                  </a:cubicBezTo>
                  <a:cubicBezTo>
                    <a:pt x="8" y="8"/>
                    <a:pt x="9" y="7"/>
                    <a:pt x="9" y="6"/>
                  </a:cubicBezTo>
                  <a:cubicBezTo>
                    <a:pt x="8" y="2"/>
                    <a:pt x="8" y="2"/>
                    <a:pt x="8" y="2"/>
                  </a:cubicBezTo>
                  <a:cubicBezTo>
                    <a:pt x="8" y="1"/>
                    <a:pt x="7" y="0"/>
                    <a:pt x="6" y="1"/>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sp>
          <p:nvSpPr>
            <p:cNvPr id="431" name="Freeform 278"/>
            <p:cNvSpPr/>
            <p:nvPr/>
          </p:nvSpPr>
          <p:spPr bwMode="auto">
            <a:xfrm>
              <a:off x="3365896" y="2860078"/>
              <a:ext cx="79772" cy="100013"/>
            </a:xfrm>
            <a:custGeom>
              <a:avLst/>
              <a:gdLst>
                <a:gd name="T0" fmla="*/ 25 w 31"/>
                <a:gd name="T1" fmla="*/ 0 h 39"/>
                <a:gd name="T2" fmla="*/ 1 w 31"/>
                <a:gd name="T3" fmla="*/ 3 h 39"/>
                <a:gd name="T4" fmla="*/ 0 w 31"/>
                <a:gd name="T5" fmla="*/ 5 h 39"/>
                <a:gd name="T6" fmla="*/ 4 w 31"/>
                <a:gd name="T7" fmla="*/ 38 h 39"/>
                <a:gd name="T8" fmla="*/ 6 w 31"/>
                <a:gd name="T9" fmla="*/ 39 h 39"/>
                <a:gd name="T10" fmla="*/ 29 w 31"/>
                <a:gd name="T11" fmla="*/ 36 h 39"/>
                <a:gd name="T12" fmla="*/ 31 w 31"/>
                <a:gd name="T13" fmla="*/ 35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4"/>
                    <a:pt x="0" y="5"/>
                  </a:cubicBezTo>
                  <a:cubicBezTo>
                    <a:pt x="4" y="38"/>
                    <a:pt x="4" y="38"/>
                    <a:pt x="4" y="38"/>
                  </a:cubicBezTo>
                  <a:cubicBezTo>
                    <a:pt x="4" y="39"/>
                    <a:pt x="5" y="39"/>
                    <a:pt x="6" y="39"/>
                  </a:cubicBezTo>
                  <a:cubicBezTo>
                    <a:pt x="29" y="36"/>
                    <a:pt x="29" y="36"/>
                    <a:pt x="29" y="36"/>
                  </a:cubicBezTo>
                  <a:cubicBezTo>
                    <a:pt x="30" y="36"/>
                    <a:pt x="31" y="36"/>
                    <a:pt x="31" y="35"/>
                  </a:cubicBezTo>
                  <a:cubicBezTo>
                    <a:pt x="27" y="1"/>
                    <a:pt x="27" y="1"/>
                    <a:pt x="27" y="1"/>
                  </a:cubicBezTo>
                  <a:cubicBezTo>
                    <a:pt x="27" y="0"/>
                    <a:pt x="26" y="0"/>
                    <a:pt x="25" y="0"/>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schemeClr val="tx1">
                    <a:lumMod val="65000"/>
                    <a:lumOff val="35000"/>
                  </a:schemeClr>
                </a:solidFill>
              </a:endParaRPr>
            </a:p>
          </p:txBody>
        </p:sp>
      </p:grpSp>
      <p:grpSp>
        <p:nvGrpSpPr>
          <p:cNvPr id="3" name="Group 3"/>
          <p:cNvGrpSpPr/>
          <p:nvPr/>
        </p:nvGrpSpPr>
        <p:grpSpPr>
          <a:xfrm>
            <a:off x="7289634" y="2542303"/>
            <a:ext cx="685800" cy="686012"/>
            <a:chOff x="10206307" y="3388690"/>
            <a:chExt cx="914400" cy="914400"/>
          </a:xfrm>
        </p:grpSpPr>
        <p:sp>
          <p:nvSpPr>
            <p:cNvPr id="433" name="Oval 464"/>
            <p:cNvSpPr/>
            <p:nvPr/>
          </p:nvSpPr>
          <p:spPr>
            <a:xfrm>
              <a:off x="10206307"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4" name="AutoShape 13"/>
            <p:cNvSpPr/>
            <p:nvPr/>
          </p:nvSpPr>
          <p:spPr bwMode="auto">
            <a:xfrm>
              <a:off x="10529463" y="3675931"/>
              <a:ext cx="268088" cy="346493"/>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grpSp>
        <p:nvGrpSpPr>
          <p:cNvPr id="4" name="Group 4"/>
          <p:cNvGrpSpPr/>
          <p:nvPr/>
        </p:nvGrpSpPr>
        <p:grpSpPr>
          <a:xfrm>
            <a:off x="5994187" y="2470272"/>
            <a:ext cx="829818" cy="830074"/>
            <a:chOff x="8479044" y="3292678"/>
            <a:chExt cx="1106424" cy="1106424"/>
          </a:xfrm>
        </p:grpSpPr>
        <p:sp>
          <p:nvSpPr>
            <p:cNvPr id="436" name="Oval 461"/>
            <p:cNvSpPr/>
            <p:nvPr/>
          </p:nvSpPr>
          <p:spPr>
            <a:xfrm>
              <a:off x="8479044" y="3292678"/>
              <a:ext cx="1106424" cy="11064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7" name="Oval 1009"/>
            <p:cNvSpPr/>
            <p:nvPr/>
          </p:nvSpPr>
          <p:spPr>
            <a:xfrm>
              <a:off x="8654404" y="3468038"/>
              <a:ext cx="755703" cy="7557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8" name="AutoShape 15"/>
            <p:cNvSpPr/>
            <p:nvPr/>
          </p:nvSpPr>
          <p:spPr bwMode="auto">
            <a:xfrm>
              <a:off x="8953093" y="3675931"/>
              <a:ext cx="158323" cy="339915"/>
            </a:xfrm>
            <a:custGeom>
              <a:avLst/>
              <a:gdLst>
                <a:gd name="T0" fmla="*/ 262945285 w 21600"/>
                <a:gd name="T1" fmla="*/ 616631 h 21437"/>
                <a:gd name="T2" fmla="*/ 262945285 w 21600"/>
                <a:gd name="T3" fmla="*/ 451557226 h 21437"/>
                <a:gd name="T4" fmla="*/ 180361170 w 21600"/>
                <a:gd name="T5" fmla="*/ 514655930 h 21437"/>
                <a:gd name="T6" fmla="*/ 173604519 w 21600"/>
                <a:gd name="T7" fmla="*/ 869221096 h 21437"/>
                <a:gd name="T8" fmla="*/ 262945285 w 21600"/>
                <a:gd name="T9" fmla="*/ 869221096 h 21437"/>
                <a:gd name="T10" fmla="*/ 252829379 w 21600"/>
                <a:gd name="T11" fmla="*/ 1326201898 h 21437"/>
                <a:gd name="T12" fmla="*/ 176977025 w 21600"/>
                <a:gd name="T13" fmla="*/ 1326201898 h 21437"/>
                <a:gd name="T14" fmla="*/ 176977025 w 21600"/>
                <a:gd name="T15" fmla="*/ 2147483646 h 21437"/>
                <a:gd name="T16" fmla="*/ 57300181 w 21600"/>
                <a:gd name="T17" fmla="*/ 2147483646 h 21437"/>
                <a:gd name="T18" fmla="*/ 57300181 w 21600"/>
                <a:gd name="T19" fmla="*/ 1326201898 h 21437"/>
                <a:gd name="T20" fmla="*/ 0 w 21600"/>
                <a:gd name="T21" fmla="*/ 1326201898 h 21437"/>
                <a:gd name="T22" fmla="*/ 0 w 21600"/>
                <a:gd name="T23" fmla="*/ 869221096 h 21437"/>
                <a:gd name="T24" fmla="*/ 55620013 w 21600"/>
                <a:gd name="T25" fmla="*/ 869221096 h 21437"/>
                <a:gd name="T26" fmla="*/ 87648428 w 21600"/>
                <a:gd name="T27" fmla="*/ 152203103 h 21437"/>
                <a:gd name="T28" fmla="*/ 262945285 w 21600"/>
                <a:gd name="T29" fmla="*/ 616631 h 21437"/>
                <a:gd name="T30" fmla="*/ 262945285 w 21600"/>
                <a:gd name="T31" fmla="*/ 616631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accent1"/>
            </a:solidFill>
            <a:ln>
              <a:noFill/>
            </a:ln>
          </p:spPr>
          <p:txBody>
            <a:bodyPr lIns="0" tIns="0" rIns="0" bIns="0"/>
            <a:lstStyle/>
            <a:p>
              <a:endParaRPr lang="en-GB">
                <a:solidFill>
                  <a:schemeClr val="tx1">
                    <a:lumMod val="65000"/>
                    <a:lumOff val="35000"/>
                  </a:schemeClr>
                </a:solidFill>
              </a:endParaRPr>
            </a:p>
          </p:txBody>
        </p:sp>
      </p:grpSp>
      <p:grpSp>
        <p:nvGrpSpPr>
          <p:cNvPr id="5" name="Group 5"/>
          <p:cNvGrpSpPr/>
          <p:nvPr/>
        </p:nvGrpSpPr>
        <p:grpSpPr>
          <a:xfrm>
            <a:off x="4842758" y="2542303"/>
            <a:ext cx="685800" cy="686012"/>
            <a:chOff x="6943805" y="3388690"/>
            <a:chExt cx="914400" cy="914400"/>
          </a:xfrm>
        </p:grpSpPr>
        <p:sp>
          <p:nvSpPr>
            <p:cNvPr id="440" name="Oval 463"/>
            <p:cNvSpPr/>
            <p:nvPr/>
          </p:nvSpPr>
          <p:spPr>
            <a:xfrm>
              <a:off x="6943805" y="3388690"/>
              <a:ext cx="914400" cy="9144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41" name="AutoShape 14"/>
            <p:cNvSpPr/>
            <p:nvPr/>
          </p:nvSpPr>
          <p:spPr bwMode="auto">
            <a:xfrm>
              <a:off x="7231048" y="3690927"/>
              <a:ext cx="339914" cy="309921"/>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a:noFill/>
            </a:ln>
          </p:spPr>
          <p:txBody>
            <a:bodyPr lIns="0" tIns="0" rIns="0" bIns="0"/>
            <a:lstStyle/>
            <a:p>
              <a:endParaRPr lang="en-GB">
                <a:solidFill>
                  <a:schemeClr val="tx1">
                    <a:lumMod val="65000"/>
                    <a:lumOff val="35000"/>
                  </a:schemeClr>
                </a:solidFill>
              </a:endParaRPr>
            </a:p>
          </p:txBody>
        </p:sp>
      </p:grpSp>
      <p:sp>
        <p:nvSpPr>
          <p:cNvPr id="442" name="TextBox 441"/>
          <p:cNvSpPr txBox="1"/>
          <p:nvPr/>
        </p:nvSpPr>
        <p:spPr>
          <a:xfrm>
            <a:off x="6014466" y="3398748"/>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3" name="TextBox 442"/>
          <p:cNvSpPr txBox="1"/>
          <p:nvPr/>
        </p:nvSpPr>
        <p:spPr>
          <a:xfrm>
            <a:off x="4788025" y="3387347"/>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4" name="TextBox 443"/>
          <p:cNvSpPr txBox="1"/>
          <p:nvPr/>
        </p:nvSpPr>
        <p:spPr>
          <a:xfrm>
            <a:off x="7234902" y="3387348"/>
            <a:ext cx="754053" cy="253916"/>
          </a:xfrm>
          <a:prstGeom prst="rect">
            <a:avLst/>
          </a:prstGeom>
          <a:noFill/>
        </p:spPr>
        <p:txBody>
          <a:bodyPr wrap="non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5" name="Rectangle 1292"/>
          <p:cNvSpPr/>
          <p:nvPr/>
        </p:nvSpPr>
        <p:spPr>
          <a:xfrm>
            <a:off x="4372038" y="3827388"/>
            <a:ext cx="3656346" cy="346249"/>
          </a:xfrm>
          <a:prstGeom prst="rect">
            <a:avLst/>
          </a:prstGeom>
        </p:spPr>
        <p:txBody>
          <a:bodyPr wrap="square" lIns="68580" tIns="34290" rIns="68580" bIns="3429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additive="base">
                                        <p:cTn id="13" dur="500" fill="hold"/>
                                        <p:tgtEl>
                                          <p:spTgt spid="158"/>
                                        </p:tgtEl>
                                        <p:attrNameLst>
                                          <p:attrName>ppt_x</p:attrName>
                                        </p:attrNameLst>
                                      </p:cBhvr>
                                      <p:tavLst>
                                        <p:tav tm="0">
                                          <p:val>
                                            <p:strVal val="1+#ppt_w/2"/>
                                          </p:val>
                                        </p:tav>
                                        <p:tav tm="100000">
                                          <p:val>
                                            <p:strVal val="#ppt_x"/>
                                          </p:val>
                                        </p:tav>
                                      </p:tavLst>
                                    </p:anim>
                                    <p:anim calcmode="lin" valueType="num">
                                      <p:cBhvr additive="base">
                                        <p:cTn id="14" dur="500" fill="hold"/>
                                        <p:tgtEl>
                                          <p:spTgt spid="15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159"/>
                                        </p:tgtEl>
                                        <p:attrNameLst>
                                          <p:attrName>style.visibility</p:attrName>
                                        </p:attrNameLst>
                                      </p:cBhvr>
                                      <p:to>
                                        <p:strVal val="visible"/>
                                      </p:to>
                                    </p:set>
                                    <p:animEffect transition="in" filter="wipe(right)">
                                      <p:cBhvr>
                                        <p:cTn id="18" dur="500"/>
                                        <p:tgtEl>
                                          <p:spTgt spid="159"/>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443"/>
                                        </p:tgtEl>
                                        <p:attrNameLst>
                                          <p:attrName>style.visibility</p:attrName>
                                        </p:attrNameLst>
                                      </p:cBhvr>
                                      <p:to>
                                        <p:strVal val="visible"/>
                                      </p:to>
                                    </p:set>
                                    <p:anim calcmode="lin" valueType="num">
                                      <p:cBhvr additive="base">
                                        <p:cTn id="40" dur="500" fill="hold"/>
                                        <p:tgtEl>
                                          <p:spTgt spid="443"/>
                                        </p:tgtEl>
                                        <p:attrNameLst>
                                          <p:attrName>ppt_x</p:attrName>
                                        </p:attrNameLst>
                                      </p:cBhvr>
                                      <p:tavLst>
                                        <p:tav tm="0">
                                          <p:val>
                                            <p:strVal val="#ppt_x"/>
                                          </p:val>
                                        </p:tav>
                                        <p:tav tm="100000">
                                          <p:val>
                                            <p:strVal val="#ppt_x"/>
                                          </p:val>
                                        </p:tav>
                                      </p:tavLst>
                                    </p:anim>
                                    <p:anim calcmode="lin" valueType="num">
                                      <p:cBhvr additive="base">
                                        <p:cTn id="41" dur="500" fill="hold"/>
                                        <p:tgtEl>
                                          <p:spTgt spid="44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42"/>
                                        </p:tgtEl>
                                        <p:attrNameLst>
                                          <p:attrName>style.visibility</p:attrName>
                                        </p:attrNameLst>
                                      </p:cBhvr>
                                      <p:to>
                                        <p:strVal val="visible"/>
                                      </p:to>
                                    </p:set>
                                    <p:anim calcmode="lin" valueType="num">
                                      <p:cBhvr additive="base">
                                        <p:cTn id="44" dur="500" fill="hold"/>
                                        <p:tgtEl>
                                          <p:spTgt spid="442"/>
                                        </p:tgtEl>
                                        <p:attrNameLst>
                                          <p:attrName>ppt_x</p:attrName>
                                        </p:attrNameLst>
                                      </p:cBhvr>
                                      <p:tavLst>
                                        <p:tav tm="0">
                                          <p:val>
                                            <p:strVal val="#ppt_x"/>
                                          </p:val>
                                        </p:tav>
                                        <p:tav tm="100000">
                                          <p:val>
                                            <p:strVal val="#ppt_x"/>
                                          </p:val>
                                        </p:tav>
                                      </p:tavLst>
                                    </p:anim>
                                    <p:anim calcmode="lin" valueType="num">
                                      <p:cBhvr additive="base">
                                        <p:cTn id="45" dur="500" fill="hold"/>
                                        <p:tgtEl>
                                          <p:spTgt spid="44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444"/>
                                        </p:tgtEl>
                                        <p:attrNameLst>
                                          <p:attrName>style.visibility</p:attrName>
                                        </p:attrNameLst>
                                      </p:cBhvr>
                                      <p:to>
                                        <p:strVal val="visible"/>
                                      </p:to>
                                    </p:set>
                                    <p:anim calcmode="lin" valueType="num">
                                      <p:cBhvr additive="base">
                                        <p:cTn id="48" dur="500" fill="hold"/>
                                        <p:tgtEl>
                                          <p:spTgt spid="444"/>
                                        </p:tgtEl>
                                        <p:attrNameLst>
                                          <p:attrName>ppt_x</p:attrName>
                                        </p:attrNameLst>
                                      </p:cBhvr>
                                      <p:tavLst>
                                        <p:tav tm="0">
                                          <p:val>
                                            <p:strVal val="#ppt_x"/>
                                          </p:val>
                                        </p:tav>
                                        <p:tav tm="100000">
                                          <p:val>
                                            <p:strVal val="#ppt_x"/>
                                          </p:val>
                                        </p:tav>
                                      </p:tavLst>
                                    </p:anim>
                                    <p:anim calcmode="lin" valueType="num">
                                      <p:cBhvr additive="base">
                                        <p:cTn id="49" dur="500" fill="hold"/>
                                        <p:tgtEl>
                                          <p:spTgt spid="444"/>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445"/>
                                        </p:tgtEl>
                                        <p:attrNameLst>
                                          <p:attrName>style.visibility</p:attrName>
                                        </p:attrNameLst>
                                      </p:cBhvr>
                                      <p:to>
                                        <p:strVal val="visible"/>
                                      </p:to>
                                    </p:set>
                                    <p:animEffect transition="in" filter="wipe(up)">
                                      <p:cBhvr>
                                        <p:cTn id="53" dur="1000"/>
                                        <p:tgtEl>
                                          <p:spTgt spid="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p:bldP spid="159" grpId="0"/>
      <p:bldP spid="442" grpId="0"/>
      <p:bldP spid="443" grpId="0"/>
      <p:bldP spid="444" grpId="0"/>
      <p:bldP spid="4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3" name="组合 74"/>
          <p:cNvGrpSpPr/>
          <p:nvPr/>
        </p:nvGrpSpPr>
        <p:grpSpPr bwMode="auto">
          <a:xfrm>
            <a:off x="4193237" y="1403743"/>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anose="02010600040101010101" pitchFamily="2" charset="-122"/>
                  <a:ea typeface="华文细黑" panose="02010600040101010101" pitchFamily="2" charset="-122"/>
                </a:rPr>
                <a:t>03</a:t>
              </a:r>
              <a:endParaRPr lang="zh-CN" altLang="en-US" sz="3600" dirty="0">
                <a:solidFill>
                  <a:schemeClr val="bg1">
                    <a:lumMod val="95000"/>
                  </a:schemeClr>
                </a:solidFill>
                <a:latin typeface="华文细黑" panose="02010600040101010101" pitchFamily="2" charset="-122"/>
                <a:ea typeface="华文细黑" panose="02010600040101010101" pitchFamily="2" charset="-122"/>
              </a:endParaRPr>
            </a:p>
          </p:txBody>
        </p:sp>
      </p:grpSp>
      <p:grpSp>
        <p:nvGrpSpPr>
          <p:cNvPr id="4" name="组合 25"/>
          <p:cNvGrpSpPr/>
          <p:nvPr/>
        </p:nvGrpSpPr>
        <p:grpSpPr bwMode="auto">
          <a:xfrm>
            <a:off x="3688919" y="2596478"/>
            <a:ext cx="1935238" cy="655176"/>
            <a:chOff x="-126216" y="0"/>
            <a:chExt cx="2582455" cy="873867"/>
          </a:xfrm>
        </p:grpSpPr>
        <p:sp>
          <p:nvSpPr>
            <p:cNvPr id="27" name="文本框 66"/>
            <p:cNvSpPr txBox="1">
              <a:spLocks noChangeArrowheads="1"/>
            </p:cNvSpPr>
            <p:nvPr/>
          </p:nvSpPr>
          <p:spPr bwMode="auto">
            <a:xfrm>
              <a:off x="-126216" y="0"/>
              <a:ext cx="2582455"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542848"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542848"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694620"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694620"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r="49352"/>
          <a:stretch>
            <a:fillRect/>
          </a:stretch>
        </p:blipFill>
        <p:spPr>
          <a:xfrm>
            <a:off x="7373766" y="740721"/>
            <a:ext cx="1768824" cy="3653760"/>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50729" r="-6305"/>
          <a:stretch>
            <a:fillRect/>
          </a:stretch>
        </p:blipFill>
        <p:spPr>
          <a:xfrm>
            <a:off x="0" y="740721"/>
            <a:ext cx="1940925" cy="3653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600" fill="hold"/>
                                        <p:tgtEl>
                                          <p:spTgt spid="29"/>
                                        </p:tgtEl>
                                        <p:attrNameLst>
                                          <p:attrName>ppt_x</p:attrName>
                                        </p:attrNameLst>
                                      </p:cBhvr>
                                      <p:tavLst>
                                        <p:tav tm="0">
                                          <p:val>
                                            <p:strVal val="0-#ppt_w/2"/>
                                          </p:val>
                                        </p:tav>
                                        <p:tav tm="100000">
                                          <p:val>
                                            <p:strVal val="#ppt_x"/>
                                          </p:val>
                                        </p:tav>
                                      </p:tavLst>
                                    </p:anim>
                                    <p:anim calcmode="lin" valueType="num">
                                      <p:cBhvr additive="base">
                                        <p:cTn id="28" dur="6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600" fill="hold"/>
                                        <p:tgtEl>
                                          <p:spTgt spid="30"/>
                                        </p:tgtEl>
                                        <p:attrNameLst>
                                          <p:attrName>ppt_x</p:attrName>
                                        </p:attrNameLst>
                                      </p:cBhvr>
                                      <p:tavLst>
                                        <p:tav tm="0">
                                          <p:val>
                                            <p:strVal val="0-#ppt_w/2"/>
                                          </p:val>
                                        </p:tav>
                                        <p:tav tm="100000">
                                          <p:val>
                                            <p:strVal val="#ppt_x"/>
                                          </p:val>
                                        </p:tav>
                                      </p:tavLst>
                                    </p:anim>
                                    <p:anim calcmode="lin" valueType="num">
                                      <p:cBhvr additive="base">
                                        <p:cTn id="32" dur="6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600" fill="hold"/>
                                        <p:tgtEl>
                                          <p:spTgt spid="31"/>
                                        </p:tgtEl>
                                        <p:attrNameLst>
                                          <p:attrName>ppt_x</p:attrName>
                                        </p:attrNameLst>
                                      </p:cBhvr>
                                      <p:tavLst>
                                        <p:tav tm="0">
                                          <p:val>
                                            <p:strVal val="0-#ppt_w/2"/>
                                          </p:val>
                                        </p:tav>
                                        <p:tav tm="100000">
                                          <p:val>
                                            <p:strVal val="#ppt_x"/>
                                          </p:val>
                                        </p:tav>
                                      </p:tavLst>
                                    </p:anim>
                                    <p:anim calcmode="lin" valueType="num">
                                      <p:cBhvr additive="base">
                                        <p:cTn id="36" dur="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600" fill="hold"/>
                                        <p:tgtEl>
                                          <p:spTgt spid="32"/>
                                        </p:tgtEl>
                                        <p:attrNameLst>
                                          <p:attrName>ppt_x</p:attrName>
                                        </p:attrNameLst>
                                      </p:cBhvr>
                                      <p:tavLst>
                                        <p:tav tm="0">
                                          <p:val>
                                            <p:strVal val="0-#ppt_w/2"/>
                                          </p:val>
                                        </p:tav>
                                        <p:tav tm="100000">
                                          <p:val>
                                            <p:strVal val="#ppt_x"/>
                                          </p:val>
                                        </p:tav>
                                      </p:tavLst>
                                    </p:anim>
                                    <p:anim calcmode="lin" valueType="num">
                                      <p:cBhvr additive="base">
                                        <p:cTn id="40"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
          <p:cNvSpPr>
            <a:spLocks noEditPoints="1"/>
          </p:cNvSpPr>
          <p:nvPr/>
        </p:nvSpPr>
        <p:spPr bwMode="auto">
          <a:xfrm>
            <a:off x="6253282" y="2759026"/>
            <a:ext cx="345052" cy="542549"/>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accent4"/>
          </a:solidFill>
          <a:ln>
            <a:noFill/>
          </a:ln>
          <a:effectLst/>
        </p:spPr>
        <p:txBody>
          <a:bodyPr vert="horz" wrap="square" lIns="68580" tIns="34290" rIns="68580" bIns="34290" numCol="1" anchor="t" anchorCtr="0" compatLnSpc="1"/>
          <a:lstStyle/>
          <a:p>
            <a:endParaRPr lang="zh-CN" altLang="en-US">
              <a:solidFill>
                <a:prstClr val="black"/>
              </a:solidFill>
            </a:endParaRPr>
          </a:p>
        </p:txBody>
      </p:sp>
      <p:grpSp>
        <p:nvGrpSpPr>
          <p:cNvPr id="11" name="组合 10"/>
          <p:cNvGrpSpPr/>
          <p:nvPr/>
        </p:nvGrpSpPr>
        <p:grpSpPr>
          <a:xfrm>
            <a:off x="5228652" y="1866491"/>
            <a:ext cx="463008" cy="500645"/>
            <a:chOff x="6902450" y="3638551"/>
            <a:chExt cx="666750" cy="720725"/>
          </a:xfrm>
          <a:solidFill>
            <a:schemeClr val="accent3"/>
          </a:solidFill>
          <a:effectLst/>
        </p:grpSpPr>
        <p:sp>
          <p:nvSpPr>
            <p:cNvPr id="12"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9"/>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10"/>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5" name="组合 14"/>
          <p:cNvGrpSpPr/>
          <p:nvPr/>
        </p:nvGrpSpPr>
        <p:grpSpPr>
          <a:xfrm>
            <a:off x="4052650" y="2692024"/>
            <a:ext cx="510412" cy="456535"/>
            <a:chOff x="5514975" y="2330451"/>
            <a:chExt cx="735013" cy="657225"/>
          </a:xfrm>
          <a:solidFill>
            <a:schemeClr val="accent2"/>
          </a:solidFill>
          <a:effectLst/>
        </p:grpSpPr>
        <p:sp>
          <p:nvSpPr>
            <p:cNvPr id="16"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9" name="组合 18"/>
          <p:cNvGrpSpPr/>
          <p:nvPr/>
        </p:nvGrpSpPr>
        <p:grpSpPr>
          <a:xfrm>
            <a:off x="3069231" y="1429214"/>
            <a:ext cx="357178" cy="513877"/>
            <a:chOff x="4256087" y="1109663"/>
            <a:chExt cx="514350" cy="739775"/>
          </a:xfrm>
          <a:solidFill>
            <a:schemeClr val="accent1"/>
          </a:solidFill>
          <a:effectLst/>
        </p:grpSpPr>
        <p:sp>
          <p:nvSpPr>
            <p:cNvPr id="20"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2" name="Line 20"/>
          <p:cNvSpPr>
            <a:spLocks noChangeShapeType="1"/>
          </p:cNvSpPr>
          <p:nvPr/>
        </p:nvSpPr>
        <p:spPr bwMode="auto">
          <a:xfrm>
            <a:off x="6296381" y="373125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3" name="Line 21"/>
          <p:cNvSpPr>
            <a:spLocks noChangeShapeType="1"/>
          </p:cNvSpPr>
          <p:nvPr/>
        </p:nvSpPr>
        <p:spPr bwMode="auto">
          <a:xfrm>
            <a:off x="6296381" y="3731255"/>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24" name="组合 23"/>
          <p:cNvGrpSpPr/>
          <p:nvPr/>
        </p:nvGrpSpPr>
        <p:grpSpPr>
          <a:xfrm>
            <a:off x="2363768" y="2019929"/>
            <a:ext cx="1558048" cy="1551584"/>
            <a:chOff x="3151690" y="2386575"/>
            <a:chExt cx="2077397" cy="2068140"/>
          </a:xfrm>
          <a:solidFill>
            <a:schemeClr val="accent1"/>
          </a:solidFill>
        </p:grpSpPr>
        <p:sp>
          <p:nvSpPr>
            <p:cNvPr id="25" name="Freeform 24"/>
            <p:cNvSpPr>
              <a:spLocks noEditPoints="1"/>
            </p:cNvSpPr>
            <p:nvPr/>
          </p:nvSpPr>
          <p:spPr bwMode="auto">
            <a:xfrm>
              <a:off x="3666411" y="2895741"/>
              <a:ext cx="1047956" cy="1049808"/>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232 h 404"/>
                <a:gd name="T12" fmla="*/ 172 w 404"/>
                <a:gd name="T13" fmla="*/ 202 h 404"/>
                <a:gd name="T14" fmla="*/ 202 w 404"/>
                <a:gd name="T15" fmla="*/ 172 h 404"/>
                <a:gd name="T16" fmla="*/ 232 w 404"/>
                <a:gd name="T17" fmla="*/ 202 h 404"/>
                <a:gd name="T18" fmla="*/ 202 w 404"/>
                <a:gd name="T19" fmla="*/ 2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0" y="0"/>
                    <a:pt x="0" y="90"/>
                    <a:pt x="0" y="202"/>
                  </a:cubicBezTo>
                  <a:cubicBezTo>
                    <a:pt x="0" y="314"/>
                    <a:pt x="90" y="404"/>
                    <a:pt x="202" y="404"/>
                  </a:cubicBezTo>
                  <a:cubicBezTo>
                    <a:pt x="313" y="404"/>
                    <a:pt x="404" y="314"/>
                    <a:pt x="404" y="202"/>
                  </a:cubicBezTo>
                  <a:cubicBezTo>
                    <a:pt x="404" y="90"/>
                    <a:pt x="313" y="0"/>
                    <a:pt x="202" y="0"/>
                  </a:cubicBezTo>
                  <a:close/>
                  <a:moveTo>
                    <a:pt x="202" y="232"/>
                  </a:moveTo>
                  <a:cubicBezTo>
                    <a:pt x="185" y="232"/>
                    <a:pt x="172" y="219"/>
                    <a:pt x="172" y="202"/>
                  </a:cubicBezTo>
                  <a:cubicBezTo>
                    <a:pt x="172" y="185"/>
                    <a:pt x="185" y="172"/>
                    <a:pt x="202" y="172"/>
                  </a:cubicBezTo>
                  <a:cubicBezTo>
                    <a:pt x="218" y="172"/>
                    <a:pt x="232" y="185"/>
                    <a:pt x="232" y="202"/>
                  </a:cubicBezTo>
                  <a:cubicBezTo>
                    <a:pt x="232" y="219"/>
                    <a:pt x="218" y="232"/>
                    <a:pt x="202" y="232"/>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 name="组合 25"/>
            <p:cNvGrpSpPr/>
            <p:nvPr/>
          </p:nvGrpSpPr>
          <p:grpSpPr>
            <a:xfrm>
              <a:off x="3151690" y="2386575"/>
              <a:ext cx="2077397" cy="2068140"/>
              <a:chOff x="3151690" y="2386575"/>
              <a:chExt cx="2077397" cy="2068140"/>
            </a:xfrm>
            <a:grpFill/>
          </p:grpSpPr>
          <p:sp>
            <p:nvSpPr>
              <p:cNvPr id="27" name="Freeform 22"/>
              <p:cNvSpPr>
                <a:spLocks noEditPoints="1"/>
              </p:cNvSpPr>
              <p:nvPr/>
            </p:nvSpPr>
            <p:spPr bwMode="auto">
              <a:xfrm>
                <a:off x="3151690" y="2386575"/>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Oval 7"/>
              <p:cNvSpPr>
                <a:spLocks noChangeAspect="1" noChangeArrowheads="1"/>
              </p:cNvSpPr>
              <p:nvPr/>
            </p:nvSpPr>
            <p:spPr bwMode="auto">
              <a:xfrm>
                <a:off x="3776388" y="3006645"/>
                <a:ext cx="828000" cy="828000"/>
              </a:xfrm>
              <a:prstGeom prst="ellipse">
                <a:avLst/>
              </a:prstGeom>
              <a:grpFill/>
              <a:ln w="1905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grpSp>
      <p:grpSp>
        <p:nvGrpSpPr>
          <p:cNvPr id="29" name="组合 28"/>
          <p:cNvGrpSpPr/>
          <p:nvPr/>
        </p:nvGrpSpPr>
        <p:grpSpPr>
          <a:xfrm>
            <a:off x="3378859" y="3227026"/>
            <a:ext cx="1751069" cy="1741885"/>
            <a:chOff x="4505145" y="3995540"/>
            <a:chExt cx="2334758" cy="2321797"/>
          </a:xfrm>
          <a:solidFill>
            <a:schemeClr val="accent2"/>
          </a:solidFill>
        </p:grpSpPr>
        <p:sp>
          <p:nvSpPr>
            <p:cNvPr id="30" name="Freeform 16"/>
            <p:cNvSpPr>
              <a:spLocks noEditPoints="1"/>
            </p:cNvSpPr>
            <p:nvPr/>
          </p:nvSpPr>
          <p:spPr bwMode="auto">
            <a:xfrm>
              <a:off x="4505145" y="3995540"/>
              <a:ext cx="2334758"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Oval 7"/>
            <p:cNvSpPr>
              <a:spLocks noChangeArrowheads="1"/>
            </p:cNvSpPr>
            <p:nvPr/>
          </p:nvSpPr>
          <p:spPr bwMode="auto">
            <a:xfrm>
              <a:off x="5238152" y="4724438"/>
              <a:ext cx="864000" cy="864000"/>
            </a:xfrm>
            <a:prstGeom prst="ellipse">
              <a:avLst/>
            </a:prstGeom>
            <a:grpFill/>
            <a:ln w="1905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grpSp>
        <p:nvGrpSpPr>
          <p:cNvPr id="32" name="组合 31"/>
          <p:cNvGrpSpPr/>
          <p:nvPr/>
        </p:nvGrpSpPr>
        <p:grpSpPr>
          <a:xfrm>
            <a:off x="4759162" y="2426924"/>
            <a:ext cx="1294208" cy="1284884"/>
            <a:chOff x="6345549" y="2929068"/>
            <a:chExt cx="1725610" cy="1712650"/>
          </a:xfrm>
          <a:solidFill>
            <a:schemeClr val="accent3"/>
          </a:solidFill>
        </p:grpSpPr>
        <p:sp>
          <p:nvSpPr>
            <p:cNvPr id="33" name="Freeform 18"/>
            <p:cNvSpPr>
              <a:spLocks noEditPoints="1"/>
            </p:cNvSpPr>
            <p:nvPr/>
          </p:nvSpPr>
          <p:spPr bwMode="auto">
            <a:xfrm>
              <a:off x="6345549" y="2929068"/>
              <a:ext cx="1725610" cy="1712650"/>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Oval 7"/>
            <p:cNvSpPr>
              <a:spLocks noChangeArrowheads="1"/>
            </p:cNvSpPr>
            <p:nvPr/>
          </p:nvSpPr>
          <p:spPr bwMode="auto">
            <a:xfrm>
              <a:off x="6800782" y="3357388"/>
              <a:ext cx="828000" cy="828000"/>
            </a:xfrm>
            <a:prstGeom prst="ellipse">
              <a:avLst/>
            </a:prstGeom>
            <a:grpFill/>
            <a:ln w="1905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grpSp>
        <p:nvGrpSpPr>
          <p:cNvPr id="35" name="组合 34"/>
          <p:cNvGrpSpPr/>
          <p:nvPr/>
        </p:nvGrpSpPr>
        <p:grpSpPr>
          <a:xfrm>
            <a:off x="5793694" y="3349263"/>
            <a:ext cx="941495" cy="937618"/>
            <a:chOff x="7724926" y="4158473"/>
            <a:chExt cx="1255326" cy="1249772"/>
          </a:xfrm>
          <a:solidFill>
            <a:schemeClr val="accent4"/>
          </a:solidFill>
        </p:grpSpPr>
        <p:sp>
          <p:nvSpPr>
            <p:cNvPr id="36" name="Freeform 19"/>
            <p:cNvSpPr>
              <a:spLocks noEditPoints="1"/>
            </p:cNvSpPr>
            <p:nvPr/>
          </p:nvSpPr>
          <p:spPr bwMode="auto">
            <a:xfrm>
              <a:off x="7724926" y="4158473"/>
              <a:ext cx="1255326"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Oval 7"/>
            <p:cNvSpPr>
              <a:spLocks noChangeArrowheads="1"/>
            </p:cNvSpPr>
            <p:nvPr/>
          </p:nvSpPr>
          <p:spPr bwMode="auto">
            <a:xfrm>
              <a:off x="7894414" y="4331478"/>
              <a:ext cx="900000" cy="900000"/>
            </a:xfrm>
            <a:prstGeom prst="ellipse">
              <a:avLst/>
            </a:prstGeom>
            <a:grpFill/>
            <a:ln w="19050">
              <a:noFill/>
            </a:ln>
            <a:effectLst>
              <a:softEdge rad="0"/>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endParaRPr>
            </a:p>
          </p:txBody>
        </p:sp>
      </p:grpSp>
      <p:sp>
        <p:nvSpPr>
          <p:cNvPr id="38" name="文本框 37"/>
          <p:cNvSpPr txBox="1"/>
          <p:nvPr/>
        </p:nvSpPr>
        <p:spPr>
          <a:xfrm>
            <a:off x="4043302" y="3878609"/>
            <a:ext cx="418625" cy="438717"/>
          </a:xfrm>
          <a:prstGeom prst="rect">
            <a:avLst/>
          </a:prstGeom>
          <a:noFill/>
          <a:effectLst/>
        </p:spPr>
        <p:txBody>
          <a:bodyPr wrap="none" lIns="68580" tIns="34290" rIns="68580" bIns="34290" rtlCol="0">
            <a:spAutoFit/>
          </a:bodyPr>
          <a:lstStyle/>
          <a:p>
            <a:r>
              <a:rPr lang="en-US" altLang="zh-CN" sz="2400" b="1" dirty="0">
                <a:solidFill>
                  <a:schemeClr val="bg1"/>
                </a:solidFill>
                <a:latin typeface="Agency FB" panose="020B0503020202020204" pitchFamily="34" charset="0"/>
                <a:ea typeface="方正姚体" panose="02010601030101010101" pitchFamily="2" charset="-122"/>
              </a:rPr>
              <a:t>02</a:t>
            </a:r>
            <a:endParaRPr lang="en-US" altLang="zh-CN" sz="2100" b="1" dirty="0">
              <a:solidFill>
                <a:schemeClr val="bg1"/>
              </a:solidFill>
              <a:latin typeface="Agency FB" panose="020B0503020202020204" pitchFamily="34" charset="0"/>
              <a:ea typeface="方正姚体" panose="02010601030101010101" pitchFamily="2" charset="-122"/>
            </a:endParaRPr>
          </a:p>
        </p:txBody>
      </p:sp>
      <p:sp>
        <p:nvSpPr>
          <p:cNvPr id="39" name="文本框 38"/>
          <p:cNvSpPr txBox="1"/>
          <p:nvPr/>
        </p:nvSpPr>
        <p:spPr>
          <a:xfrm>
            <a:off x="5193948" y="2846494"/>
            <a:ext cx="424636" cy="438717"/>
          </a:xfrm>
          <a:prstGeom prst="rect">
            <a:avLst/>
          </a:prstGeom>
          <a:noFill/>
          <a:effectLst/>
        </p:spPr>
        <p:txBody>
          <a:bodyPr wrap="none" lIns="68580" tIns="34290" rIns="68580" bIns="34290" rtlCol="0">
            <a:spAutoFit/>
          </a:bodyPr>
          <a:lstStyle/>
          <a:p>
            <a:r>
              <a:rPr lang="en-US" altLang="zh-CN" sz="2400" b="1" dirty="0">
                <a:solidFill>
                  <a:schemeClr val="bg1"/>
                </a:solidFill>
                <a:latin typeface="Agency FB" panose="020B0503020202020204" pitchFamily="34" charset="0"/>
                <a:ea typeface="方正姚体" panose="02010601030101010101" pitchFamily="2" charset="-122"/>
              </a:rPr>
              <a:t>03</a:t>
            </a:r>
            <a:endParaRPr lang="en-US" altLang="zh-CN" sz="2100" b="1" dirty="0">
              <a:solidFill>
                <a:schemeClr val="bg1"/>
              </a:solidFill>
              <a:latin typeface="Agency FB" panose="020B0503020202020204" pitchFamily="34" charset="0"/>
              <a:ea typeface="方正姚体" panose="02010601030101010101" pitchFamily="2" charset="-122"/>
            </a:endParaRPr>
          </a:p>
        </p:txBody>
      </p:sp>
      <p:sp>
        <p:nvSpPr>
          <p:cNvPr id="40" name="文本框 39"/>
          <p:cNvSpPr txBox="1"/>
          <p:nvPr/>
        </p:nvSpPr>
        <p:spPr>
          <a:xfrm>
            <a:off x="6041122" y="3597303"/>
            <a:ext cx="423434" cy="438717"/>
          </a:xfrm>
          <a:prstGeom prst="rect">
            <a:avLst/>
          </a:prstGeom>
          <a:noFill/>
          <a:effectLst/>
        </p:spPr>
        <p:txBody>
          <a:bodyPr wrap="none" lIns="68580" tIns="34290" rIns="68580" bIns="34290" rtlCol="0">
            <a:spAutoFit/>
          </a:bodyPr>
          <a:lstStyle/>
          <a:p>
            <a:r>
              <a:rPr lang="en-US" altLang="zh-CN" sz="2400" b="1" dirty="0">
                <a:solidFill>
                  <a:schemeClr val="bg1"/>
                </a:solidFill>
                <a:latin typeface="Agency FB" panose="020B0503020202020204" pitchFamily="34" charset="0"/>
                <a:ea typeface="方正姚体" panose="02010601030101010101" pitchFamily="2" charset="-122"/>
              </a:rPr>
              <a:t>04</a:t>
            </a:r>
            <a:endParaRPr lang="en-US" altLang="zh-CN" sz="2100" b="1" dirty="0">
              <a:solidFill>
                <a:schemeClr val="bg1"/>
              </a:solidFill>
              <a:latin typeface="Agency FB" panose="020B0503020202020204" pitchFamily="34" charset="0"/>
              <a:ea typeface="方正姚体" panose="02010601030101010101" pitchFamily="2" charset="-122"/>
            </a:endParaRPr>
          </a:p>
        </p:txBody>
      </p:sp>
      <p:sp>
        <p:nvSpPr>
          <p:cNvPr id="41" name="矩形 40"/>
          <p:cNvSpPr>
            <a:spLocks noChangeArrowheads="1"/>
          </p:cNvSpPr>
          <p:nvPr/>
        </p:nvSpPr>
        <p:spPr bwMode="auto">
          <a:xfrm>
            <a:off x="342646" y="2304713"/>
            <a:ext cx="2013032" cy="74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200" dirty="0">
                <a:solidFill>
                  <a:schemeClr val="accent1"/>
                </a:solidFill>
              </a:rPr>
              <a:t>单击此处输入标题</a:t>
            </a:r>
            <a:endParaRPr lang="en-US" altLang="zh-CN" sz="1200" dirty="0">
              <a:solidFill>
                <a:schemeClr val="accent1"/>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a:p>
            <a:pPr>
              <a:buNone/>
            </a:pPr>
            <a:r>
              <a:rPr lang="zh-CN" altLang="en-US" sz="900" dirty="0">
                <a:solidFill>
                  <a:schemeClr val="bg1">
                    <a:lumMod val="65000"/>
                  </a:schemeClr>
                </a:solidFill>
              </a:rPr>
              <a:t>请在这里输入您的主要叙述</a:t>
            </a:r>
            <a:r>
              <a:rPr lang="zh-CN" altLang="en-US" sz="900" dirty="0" smtClean="0">
                <a:solidFill>
                  <a:schemeClr val="bg1">
                    <a:lumMod val="65000"/>
                  </a:schemeClr>
                </a:solidFill>
              </a:rPr>
              <a:t>内容</a:t>
            </a:r>
            <a:endParaRPr lang="en-US" altLang="zh-CN" sz="900" dirty="0" smtClean="0">
              <a:solidFill>
                <a:schemeClr val="bg1">
                  <a:lumMod val="65000"/>
                </a:schemeClr>
              </a:solidFill>
            </a:endParaRPr>
          </a:p>
          <a:p>
            <a:pPr>
              <a:buNone/>
            </a:pPr>
            <a:r>
              <a:rPr lang="zh-CN" altLang="en-US" sz="900" dirty="0">
                <a:solidFill>
                  <a:schemeClr val="bg1">
                    <a:lumMod val="65000"/>
                  </a:schemeClr>
                </a:solidFill>
              </a:rPr>
              <a:t> </a:t>
            </a:r>
            <a:endParaRPr lang="en-US" altLang="zh-CN" sz="900" dirty="0">
              <a:solidFill>
                <a:schemeClr val="bg1">
                  <a:lumMod val="65000"/>
                </a:schemeClr>
              </a:solidFill>
            </a:endParaRPr>
          </a:p>
        </p:txBody>
      </p:sp>
      <p:sp>
        <p:nvSpPr>
          <p:cNvPr id="42" name="矩形 41"/>
          <p:cNvSpPr>
            <a:spLocks noChangeArrowheads="1"/>
          </p:cNvSpPr>
          <p:nvPr/>
        </p:nvSpPr>
        <p:spPr bwMode="auto">
          <a:xfrm>
            <a:off x="1422857" y="3930520"/>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200" dirty="0">
                <a:solidFill>
                  <a:schemeClr val="accent2"/>
                </a:solidFill>
              </a:rPr>
              <a:t>单击此处输入标题</a:t>
            </a:r>
            <a:endParaRPr lang="en-US" altLang="zh-CN" sz="1200" dirty="0">
              <a:solidFill>
                <a:schemeClr val="accent2"/>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p:txBody>
      </p:sp>
      <p:sp>
        <p:nvSpPr>
          <p:cNvPr id="43" name="矩形 42"/>
          <p:cNvSpPr>
            <a:spLocks noChangeArrowheads="1"/>
          </p:cNvSpPr>
          <p:nvPr/>
        </p:nvSpPr>
        <p:spPr bwMode="auto">
          <a:xfrm>
            <a:off x="6118411" y="1974694"/>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200" dirty="0">
                <a:solidFill>
                  <a:schemeClr val="accent2"/>
                </a:solidFill>
              </a:rPr>
              <a:t>单击此处输入标题</a:t>
            </a:r>
            <a:endParaRPr lang="en-US" altLang="zh-CN" sz="1200" dirty="0">
              <a:solidFill>
                <a:schemeClr val="accent2"/>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p:txBody>
      </p:sp>
      <p:sp>
        <p:nvSpPr>
          <p:cNvPr id="44" name="矩形 43"/>
          <p:cNvSpPr>
            <a:spLocks noChangeArrowheads="1"/>
          </p:cNvSpPr>
          <p:nvPr/>
        </p:nvSpPr>
        <p:spPr bwMode="auto">
          <a:xfrm>
            <a:off x="6971065" y="3589858"/>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200" dirty="0">
                <a:solidFill>
                  <a:schemeClr val="accent4"/>
                </a:solidFill>
              </a:rPr>
              <a:t>单击此处输入标题</a:t>
            </a:r>
            <a:endParaRPr lang="en-US" altLang="zh-CN" sz="1200" dirty="0">
              <a:solidFill>
                <a:schemeClr val="accent4"/>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a:p>
            <a:pPr>
              <a:buNone/>
            </a:pPr>
            <a:r>
              <a:rPr lang="zh-CN" altLang="en-US" sz="900" dirty="0">
                <a:solidFill>
                  <a:schemeClr val="bg1">
                    <a:lumMod val="65000"/>
                  </a:schemeClr>
                </a:solidFill>
              </a:rPr>
              <a:t>请在这里输入您的主要叙述内容</a:t>
            </a:r>
            <a:endParaRPr lang="en-US" altLang="zh-CN" sz="900" dirty="0">
              <a:solidFill>
                <a:schemeClr val="bg1">
                  <a:lumMod val="65000"/>
                </a:schemeClr>
              </a:solidFill>
            </a:endParaRPr>
          </a:p>
        </p:txBody>
      </p:sp>
      <p:sp>
        <p:nvSpPr>
          <p:cNvPr id="45" name="文本框 44"/>
          <p:cNvSpPr txBox="1"/>
          <p:nvPr/>
        </p:nvSpPr>
        <p:spPr>
          <a:xfrm>
            <a:off x="2952445" y="2578794"/>
            <a:ext cx="354905" cy="438717"/>
          </a:xfrm>
          <a:prstGeom prst="rect">
            <a:avLst/>
          </a:prstGeom>
          <a:noFill/>
          <a:effectLst/>
        </p:spPr>
        <p:txBody>
          <a:bodyPr wrap="none" lIns="68580" tIns="34290" rIns="68580" bIns="34290" rtlCol="0">
            <a:spAutoFit/>
          </a:bodyPr>
          <a:lstStyle/>
          <a:p>
            <a:r>
              <a:rPr lang="en-US" altLang="zh-CN" sz="2400" b="1" dirty="0">
                <a:solidFill>
                  <a:schemeClr val="bg1"/>
                </a:solidFill>
                <a:latin typeface="Agency FB" panose="020B0503020202020204" pitchFamily="34" charset="0"/>
                <a:ea typeface="方正姚体" panose="02010601030101010101" pitchFamily="2" charset="-122"/>
              </a:rPr>
              <a:t>01</a:t>
            </a:r>
            <a:endParaRPr lang="en-US" altLang="zh-CN" sz="2100" b="1" dirty="0">
              <a:solidFill>
                <a:schemeClr val="bg1"/>
              </a:solidFill>
              <a:latin typeface="Agency FB" panose="020B0503020202020204" pitchFamily="34" charset="0"/>
              <a:ea typeface="方正姚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500" fill="hold"/>
                                        <p:tgtEl>
                                          <p:spTgt spid="24"/>
                                        </p:tgtEl>
                                        <p:attrNameLst>
                                          <p:attrName>ppt_x</p:attrName>
                                        </p:attrNameLst>
                                      </p:cBhvr>
                                      <p:tavLst>
                                        <p:tav tm="0">
                                          <p:val>
                                            <p:strVal val="0-#ppt_w/2"/>
                                          </p:val>
                                        </p:tav>
                                        <p:tav tm="100000">
                                          <p:val>
                                            <p:strVal val="#ppt_x"/>
                                          </p:val>
                                        </p:tav>
                                      </p:tavLst>
                                    </p:anim>
                                    <p:anim calcmode="lin" valueType="num">
                                      <p:cBhvr additive="base">
                                        <p:cTn id="8" dur="1500" fill="hold"/>
                                        <p:tgtEl>
                                          <p:spTgt spid="24"/>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24"/>
                                        </p:tgtEl>
                                        <p:attrNameLst>
                                          <p:attrName>r</p:attrName>
                                        </p:attrNameLst>
                                      </p:cBhvr>
                                    </p:animRot>
                                  </p:childTnLst>
                                </p:cTn>
                              </p:par>
                              <p:par>
                                <p:cTn id="11" presetID="2" presetClass="entr" presetSubtype="4" fill="hold" nodeType="withEffect">
                                  <p:stCondLst>
                                    <p:cond delay="50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1500" fill="hold"/>
                                        <p:tgtEl>
                                          <p:spTgt spid="29"/>
                                        </p:tgtEl>
                                        <p:attrNameLst>
                                          <p:attrName>ppt_x</p:attrName>
                                        </p:attrNameLst>
                                      </p:cBhvr>
                                      <p:tavLst>
                                        <p:tav tm="0">
                                          <p:val>
                                            <p:strVal val="#ppt_x"/>
                                          </p:val>
                                        </p:tav>
                                        <p:tav tm="100000">
                                          <p:val>
                                            <p:strVal val="#ppt_x"/>
                                          </p:val>
                                        </p:tav>
                                      </p:tavLst>
                                    </p:anim>
                                    <p:anim calcmode="lin" valueType="num">
                                      <p:cBhvr additive="base">
                                        <p:cTn id="14" dur="1500" fill="hold"/>
                                        <p:tgtEl>
                                          <p:spTgt spid="29"/>
                                        </p:tgtEl>
                                        <p:attrNameLst>
                                          <p:attrName>ppt_y</p:attrName>
                                        </p:attrNameLst>
                                      </p:cBhvr>
                                      <p:tavLst>
                                        <p:tav tm="0">
                                          <p:val>
                                            <p:strVal val="1+#ppt_h/2"/>
                                          </p:val>
                                        </p:tav>
                                        <p:tav tm="100000">
                                          <p:val>
                                            <p:strVal val="#ppt_y"/>
                                          </p:val>
                                        </p:tav>
                                      </p:tavLst>
                                    </p:anim>
                                  </p:childTnLst>
                                </p:cTn>
                              </p:par>
                              <p:par>
                                <p:cTn id="15" presetID="8" presetClass="emph" presetSubtype="0" fill="hold" nodeType="withEffect">
                                  <p:stCondLst>
                                    <p:cond delay="500"/>
                                  </p:stCondLst>
                                  <p:childTnLst>
                                    <p:animRot by="21600000">
                                      <p:cBhvr>
                                        <p:cTn id="16" dur="2000" fill="hold"/>
                                        <p:tgtEl>
                                          <p:spTgt spid="29"/>
                                        </p:tgtEl>
                                        <p:attrNameLst>
                                          <p:attrName>r</p:attrName>
                                        </p:attrNameLst>
                                      </p:cBhvr>
                                    </p:animRot>
                                  </p:childTnLst>
                                </p:cTn>
                              </p:par>
                              <p:par>
                                <p:cTn id="17" presetID="2" presetClass="entr" presetSubtype="2" fill="hold" nodeType="withEffect">
                                  <p:stCondLst>
                                    <p:cond delay="10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500" fill="hold"/>
                                        <p:tgtEl>
                                          <p:spTgt spid="32"/>
                                        </p:tgtEl>
                                        <p:attrNameLst>
                                          <p:attrName>ppt_x</p:attrName>
                                        </p:attrNameLst>
                                      </p:cBhvr>
                                      <p:tavLst>
                                        <p:tav tm="0">
                                          <p:val>
                                            <p:strVal val="1+#ppt_w/2"/>
                                          </p:val>
                                        </p:tav>
                                        <p:tav tm="100000">
                                          <p:val>
                                            <p:strVal val="#ppt_x"/>
                                          </p:val>
                                        </p:tav>
                                      </p:tavLst>
                                    </p:anim>
                                    <p:anim calcmode="lin" valueType="num">
                                      <p:cBhvr additive="base">
                                        <p:cTn id="20" dur="1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nodeType="withEffect">
                                  <p:stCondLst>
                                    <p:cond delay="1000"/>
                                  </p:stCondLst>
                                  <p:childTnLst>
                                    <p:animRot by="21600000">
                                      <p:cBhvr>
                                        <p:cTn id="22" dur="2000" fill="hold"/>
                                        <p:tgtEl>
                                          <p:spTgt spid="32"/>
                                        </p:tgtEl>
                                        <p:attrNameLst>
                                          <p:attrName>r</p:attrName>
                                        </p:attrNameLst>
                                      </p:cBhvr>
                                    </p:animRot>
                                  </p:childTnLst>
                                </p:cTn>
                              </p:par>
                              <p:par>
                                <p:cTn id="23" presetID="2" presetClass="entr" presetSubtype="4" fill="hold" nodeType="withEffect">
                                  <p:stCondLst>
                                    <p:cond delay="15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ppt_x"/>
                                          </p:val>
                                        </p:tav>
                                        <p:tav tm="100000">
                                          <p:val>
                                            <p:strVal val="#ppt_x"/>
                                          </p:val>
                                        </p:tav>
                                      </p:tavLst>
                                    </p:anim>
                                    <p:anim calcmode="lin" valueType="num">
                                      <p:cBhvr additive="base">
                                        <p:cTn id="26" dur="1500" fill="hold"/>
                                        <p:tgtEl>
                                          <p:spTgt spid="35"/>
                                        </p:tgtEl>
                                        <p:attrNameLst>
                                          <p:attrName>ppt_y</p:attrName>
                                        </p:attrNameLst>
                                      </p:cBhvr>
                                      <p:tavLst>
                                        <p:tav tm="0">
                                          <p:val>
                                            <p:strVal val="1+#ppt_h/2"/>
                                          </p:val>
                                        </p:tav>
                                        <p:tav tm="100000">
                                          <p:val>
                                            <p:strVal val="#ppt_y"/>
                                          </p:val>
                                        </p:tav>
                                      </p:tavLst>
                                    </p:anim>
                                  </p:childTnLst>
                                </p:cTn>
                              </p:par>
                              <p:par>
                                <p:cTn id="27" presetID="8" presetClass="emph" presetSubtype="0" fill="hold" nodeType="withEffect">
                                  <p:stCondLst>
                                    <p:cond delay="1500"/>
                                  </p:stCondLst>
                                  <p:childTnLst>
                                    <p:animRot by="21600000">
                                      <p:cBhvr>
                                        <p:cTn id="28" dur="2000" fill="hold"/>
                                        <p:tgtEl>
                                          <p:spTgt spid="35"/>
                                        </p:tgtEl>
                                        <p:attrNameLst>
                                          <p:attrName>r</p:attrName>
                                        </p:attrNameLst>
                                      </p:cBhvr>
                                    </p:animRo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childTnLst>
                          </p:cTn>
                        </p:par>
                        <p:par>
                          <p:cTn id="58" fill="hold">
                            <p:stCondLst>
                              <p:cond delay="25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left)">
                                      <p:cBhvr>
                                        <p:cTn id="65" dur="500"/>
                                        <p:tgtEl>
                                          <p:spTgt spid="43"/>
                                        </p:tgtEl>
                                      </p:cBhvr>
                                    </p:animEffect>
                                  </p:childTnLst>
                                </p:cTn>
                              </p:par>
                            </p:childTnLst>
                          </p:cTn>
                        </p:par>
                        <p:par>
                          <p:cTn id="66" fill="hold">
                            <p:stCondLst>
                              <p:cond delay="3500"/>
                            </p:stCondLst>
                            <p:childTnLst>
                              <p:par>
                                <p:cTn id="67" presetID="22" presetClass="entr" presetSubtype="8"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8" grpId="0"/>
      <p:bldP spid="39" grpId="0"/>
      <p:bldP spid="40" grpId="0"/>
      <p:bldP spid="41" grpId="0"/>
      <p:bldP spid="42" grpId="0"/>
      <p:bldP spid="43" grpId="0"/>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AutoShape 1"/>
          <p:cNvSpPr/>
          <p:nvPr/>
        </p:nvSpPr>
        <p:spPr bwMode="auto">
          <a:xfrm>
            <a:off x="1115561" y="1903951"/>
            <a:ext cx="1512223" cy="1514222"/>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22" name="AutoShape 2"/>
          <p:cNvSpPr/>
          <p:nvPr/>
        </p:nvSpPr>
        <p:spPr bwMode="auto">
          <a:xfrm>
            <a:off x="1363481" y="2158832"/>
            <a:ext cx="832255" cy="5072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2300" dirty="0">
                <a:solidFill>
                  <a:schemeClr val="bg1"/>
                </a:solidFill>
                <a:cs typeface="+mn-ea"/>
                <a:sym typeface="+mn-lt"/>
              </a:rPr>
              <a:t>70%</a:t>
            </a:r>
            <a:endParaRPr lang="es-ES" altLang="zh-CN" sz="1900" dirty="0">
              <a:solidFill>
                <a:schemeClr val="bg1"/>
              </a:solidFill>
              <a:cs typeface="+mn-ea"/>
              <a:sym typeface="+mn-lt"/>
            </a:endParaRPr>
          </a:p>
        </p:txBody>
      </p:sp>
      <p:sp>
        <p:nvSpPr>
          <p:cNvPr id="30723" name="AutoShape 3"/>
          <p:cNvSpPr/>
          <p:nvPr/>
        </p:nvSpPr>
        <p:spPr bwMode="auto">
          <a:xfrm>
            <a:off x="1284301" y="2606173"/>
            <a:ext cx="957356"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800" dirty="0">
                <a:solidFill>
                  <a:schemeClr val="bg1"/>
                </a:solidFill>
                <a:cs typeface="+mn-ea"/>
                <a:sym typeface="+mn-lt"/>
              </a:rPr>
              <a:t>Lorem ipsum dolor sit amet, consectetur adipiscing elit. </a:t>
            </a:r>
            <a:endParaRPr lang="es-ES" altLang="zh-CN" sz="2000" dirty="0">
              <a:solidFill>
                <a:schemeClr val="bg1"/>
              </a:solidFill>
              <a:cs typeface="+mn-ea"/>
              <a:sym typeface="+mn-lt"/>
            </a:endParaRPr>
          </a:p>
        </p:txBody>
      </p:sp>
      <p:sp>
        <p:nvSpPr>
          <p:cNvPr id="30724" name="AutoShape 4"/>
          <p:cNvSpPr/>
          <p:nvPr/>
        </p:nvSpPr>
        <p:spPr bwMode="auto">
          <a:xfrm>
            <a:off x="2851483" y="1898591"/>
            <a:ext cx="1512223" cy="1514222"/>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25" name="AutoShape 5"/>
          <p:cNvSpPr/>
          <p:nvPr/>
        </p:nvSpPr>
        <p:spPr bwMode="auto">
          <a:xfrm>
            <a:off x="3240698" y="2155918"/>
            <a:ext cx="831722" cy="507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2300" dirty="0">
                <a:solidFill>
                  <a:schemeClr val="bg1"/>
                </a:solidFill>
                <a:cs typeface="+mn-ea"/>
                <a:sym typeface="+mn-lt"/>
              </a:rPr>
              <a:t>80%</a:t>
            </a:r>
            <a:endParaRPr lang="es-ES" altLang="zh-CN" sz="1900" dirty="0">
              <a:solidFill>
                <a:schemeClr val="bg1"/>
              </a:solidFill>
              <a:cs typeface="+mn-ea"/>
              <a:sym typeface="+mn-lt"/>
            </a:endParaRPr>
          </a:p>
        </p:txBody>
      </p:sp>
      <p:sp>
        <p:nvSpPr>
          <p:cNvPr id="30726" name="AutoShape 6"/>
          <p:cNvSpPr/>
          <p:nvPr/>
        </p:nvSpPr>
        <p:spPr bwMode="auto">
          <a:xfrm>
            <a:off x="3222635" y="2606173"/>
            <a:ext cx="957356" cy="3766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800" dirty="0">
                <a:solidFill>
                  <a:schemeClr val="bg1"/>
                </a:solidFill>
                <a:cs typeface="+mn-ea"/>
                <a:sym typeface="+mn-lt"/>
              </a:rPr>
              <a:t>Lorem ipsum dolor sit amet, consectetur adipiscing elit. </a:t>
            </a:r>
            <a:endParaRPr lang="es-ES" altLang="zh-CN" sz="2000" dirty="0">
              <a:solidFill>
                <a:schemeClr val="bg1"/>
              </a:solidFill>
              <a:cs typeface="+mn-ea"/>
              <a:sym typeface="+mn-lt"/>
            </a:endParaRPr>
          </a:p>
        </p:txBody>
      </p:sp>
      <p:sp>
        <p:nvSpPr>
          <p:cNvPr id="30727" name="AutoShape 7"/>
          <p:cNvSpPr/>
          <p:nvPr/>
        </p:nvSpPr>
        <p:spPr bwMode="auto">
          <a:xfrm>
            <a:off x="4715961" y="1893293"/>
            <a:ext cx="1512223" cy="1514756"/>
          </a:xfrm>
          <a:custGeom>
            <a:avLst/>
            <a:gdLst>
              <a:gd name="T0" fmla="*/ 2254135 w 19679"/>
              <a:gd name="T1" fmla="*/ 2476916 h 19679"/>
              <a:gd name="T2" fmla="*/ 2254135 w 19679"/>
              <a:gd name="T3" fmla="*/ 2476916 h 19679"/>
              <a:gd name="T4" fmla="*/ 2254135 w 19679"/>
              <a:gd name="T5" fmla="*/ 2476916 h 19679"/>
              <a:gd name="T6" fmla="*/ 2254135 w 19679"/>
              <a:gd name="T7" fmla="*/ 24769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28" name="AutoShape 8"/>
          <p:cNvSpPr/>
          <p:nvPr/>
        </p:nvSpPr>
        <p:spPr bwMode="auto">
          <a:xfrm>
            <a:off x="5150467" y="2155918"/>
            <a:ext cx="832256" cy="507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2300" dirty="0">
                <a:solidFill>
                  <a:schemeClr val="bg1"/>
                </a:solidFill>
                <a:cs typeface="+mn-ea"/>
                <a:sym typeface="+mn-lt"/>
              </a:rPr>
              <a:t>90%</a:t>
            </a:r>
            <a:endParaRPr lang="es-ES" altLang="zh-CN" sz="1900" dirty="0">
              <a:solidFill>
                <a:schemeClr val="bg1"/>
              </a:solidFill>
              <a:cs typeface="+mn-ea"/>
              <a:sym typeface="+mn-lt"/>
            </a:endParaRPr>
          </a:p>
        </p:txBody>
      </p:sp>
      <p:sp>
        <p:nvSpPr>
          <p:cNvPr id="30729" name="AutoShape 9"/>
          <p:cNvSpPr/>
          <p:nvPr/>
        </p:nvSpPr>
        <p:spPr bwMode="auto">
          <a:xfrm>
            <a:off x="5132999" y="2605643"/>
            <a:ext cx="957355" cy="3772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800" dirty="0">
                <a:solidFill>
                  <a:schemeClr val="bg1"/>
                </a:solidFill>
                <a:cs typeface="+mn-ea"/>
                <a:sym typeface="+mn-lt"/>
              </a:rPr>
              <a:t>Lorem ipsum dolor sit amet, consectetur adipiscing elit. </a:t>
            </a:r>
            <a:endParaRPr lang="es-ES" altLang="zh-CN" sz="2000" dirty="0">
              <a:solidFill>
                <a:schemeClr val="bg1"/>
              </a:solidFill>
              <a:cs typeface="+mn-ea"/>
              <a:sym typeface="+mn-lt"/>
            </a:endParaRPr>
          </a:p>
        </p:txBody>
      </p:sp>
      <p:sp>
        <p:nvSpPr>
          <p:cNvPr id="30730" name="AutoShape 10"/>
          <p:cNvSpPr/>
          <p:nvPr/>
        </p:nvSpPr>
        <p:spPr bwMode="auto">
          <a:xfrm>
            <a:off x="6480212" y="1888468"/>
            <a:ext cx="1512223" cy="1514222"/>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31" name="AutoShape 11"/>
          <p:cNvSpPr/>
          <p:nvPr/>
        </p:nvSpPr>
        <p:spPr bwMode="auto">
          <a:xfrm>
            <a:off x="6908477" y="2155918"/>
            <a:ext cx="832256" cy="507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2300" dirty="0">
                <a:solidFill>
                  <a:schemeClr val="bg1"/>
                </a:solidFill>
                <a:cs typeface="+mn-ea"/>
                <a:sym typeface="+mn-lt"/>
              </a:rPr>
              <a:t>99%</a:t>
            </a:r>
            <a:endParaRPr lang="es-ES" altLang="zh-CN" sz="1900" dirty="0">
              <a:solidFill>
                <a:schemeClr val="bg1"/>
              </a:solidFill>
              <a:cs typeface="+mn-ea"/>
              <a:sym typeface="+mn-lt"/>
            </a:endParaRPr>
          </a:p>
        </p:txBody>
      </p:sp>
      <p:sp>
        <p:nvSpPr>
          <p:cNvPr id="30732" name="AutoShape 12"/>
          <p:cNvSpPr/>
          <p:nvPr/>
        </p:nvSpPr>
        <p:spPr bwMode="auto">
          <a:xfrm>
            <a:off x="6891009" y="2605643"/>
            <a:ext cx="957355" cy="3772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0" tIns="17140" rIns="17140" bIns="17140"/>
          <a:lstStyle/>
          <a:p>
            <a:pPr defTabSz="342265"/>
            <a:r>
              <a:rPr lang="es-ES" altLang="zh-CN" sz="800" dirty="0">
                <a:solidFill>
                  <a:schemeClr val="bg1"/>
                </a:solidFill>
                <a:cs typeface="+mn-ea"/>
                <a:sym typeface="+mn-lt"/>
              </a:rPr>
              <a:t>Lorem ipsum dolor sit amet, consectetur adipiscing elit. </a:t>
            </a:r>
            <a:endParaRPr lang="es-ES" altLang="zh-CN" sz="2000" dirty="0">
              <a:solidFill>
                <a:schemeClr val="bg1"/>
              </a:solidFill>
              <a:cs typeface="+mn-ea"/>
              <a:sym typeface="+mn-lt"/>
            </a:endParaRPr>
          </a:p>
        </p:txBody>
      </p:sp>
      <p:sp>
        <p:nvSpPr>
          <p:cNvPr id="30733" name="AutoShape 13"/>
          <p:cNvSpPr/>
          <p:nvPr/>
        </p:nvSpPr>
        <p:spPr bwMode="auto">
          <a:xfrm>
            <a:off x="6122908" y="2271574"/>
            <a:ext cx="600630" cy="599935"/>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65000"/>
            </a:schemeClr>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34" name="AutoShape 14"/>
          <p:cNvSpPr/>
          <p:nvPr/>
        </p:nvSpPr>
        <p:spPr bwMode="auto">
          <a:xfrm>
            <a:off x="6360958" y="2450748"/>
            <a:ext cx="184768" cy="153980"/>
          </a:xfrm>
          <a:custGeom>
            <a:avLst/>
            <a:gdLst>
              <a:gd name="T0" fmla="*/ 275432 w 21600"/>
              <a:gd name="T1" fmla="*/ 229394 h 21600"/>
              <a:gd name="T2" fmla="*/ 275432 w 21600"/>
              <a:gd name="T3" fmla="*/ 229394 h 21600"/>
              <a:gd name="T4" fmla="*/ 275432 w 21600"/>
              <a:gd name="T5" fmla="*/ 229394 h 21600"/>
              <a:gd name="T6" fmla="*/ 275432 w 21600"/>
              <a:gd name="T7" fmla="*/ 22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4" tIns="14284" rIns="14284" bIns="14284" anchor="ctr"/>
          <a:lstStyle/>
          <a:p>
            <a:endParaRPr lang="zh-CN" altLang="en-US" sz="1900" dirty="0">
              <a:solidFill>
                <a:schemeClr val="bg1"/>
              </a:solidFill>
              <a:cs typeface="+mn-ea"/>
              <a:sym typeface="+mn-lt"/>
            </a:endParaRPr>
          </a:p>
        </p:txBody>
      </p:sp>
      <p:sp>
        <p:nvSpPr>
          <p:cNvPr id="30735" name="AutoShape 15"/>
          <p:cNvSpPr/>
          <p:nvPr/>
        </p:nvSpPr>
        <p:spPr bwMode="auto">
          <a:xfrm>
            <a:off x="4345853" y="2276867"/>
            <a:ext cx="600631" cy="599403"/>
          </a:xfrm>
          <a:custGeom>
            <a:avLst/>
            <a:gdLst>
              <a:gd name="T0" fmla="*/ 895305 w 19679"/>
              <a:gd name="T1" fmla="*/ 980138 h 19679"/>
              <a:gd name="T2" fmla="*/ 895305 w 19679"/>
              <a:gd name="T3" fmla="*/ 980138 h 19679"/>
              <a:gd name="T4" fmla="*/ 895305 w 19679"/>
              <a:gd name="T5" fmla="*/ 980138 h 19679"/>
              <a:gd name="T6" fmla="*/ 895305 w 19679"/>
              <a:gd name="T7" fmla="*/ 9801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65000"/>
            </a:schemeClr>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36" name="AutoShape 16"/>
          <p:cNvSpPr/>
          <p:nvPr/>
        </p:nvSpPr>
        <p:spPr bwMode="auto">
          <a:xfrm>
            <a:off x="4579144" y="2459020"/>
            <a:ext cx="183703" cy="183816"/>
          </a:xfrm>
          <a:custGeom>
            <a:avLst/>
            <a:gdLst>
              <a:gd name="T0" fmla="*/ 273844 w 21600"/>
              <a:gd name="T1" fmla="*/ 273844 h 21600"/>
              <a:gd name="T2" fmla="*/ 273844 w 21600"/>
              <a:gd name="T3" fmla="*/ 273844 h 21600"/>
              <a:gd name="T4" fmla="*/ 273844 w 21600"/>
              <a:gd name="T5" fmla="*/ 273844 h 21600"/>
              <a:gd name="T6" fmla="*/ 273844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4" tIns="14284" rIns="14284" bIns="14284" anchor="ctr"/>
          <a:lstStyle/>
          <a:p>
            <a:endParaRPr lang="zh-CN" altLang="en-US" sz="1900" dirty="0">
              <a:solidFill>
                <a:schemeClr val="bg1"/>
              </a:solidFill>
              <a:cs typeface="+mn-ea"/>
              <a:sym typeface="+mn-lt"/>
            </a:endParaRPr>
          </a:p>
        </p:txBody>
      </p:sp>
      <p:sp>
        <p:nvSpPr>
          <p:cNvPr id="30737" name="AutoShape 17"/>
          <p:cNvSpPr/>
          <p:nvPr/>
        </p:nvSpPr>
        <p:spPr bwMode="auto">
          <a:xfrm>
            <a:off x="2393236" y="2281697"/>
            <a:ext cx="600630" cy="599935"/>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bg1">
              <a:lumMod val="65000"/>
            </a:schemeClr>
          </a:solidFill>
          <a:ln>
            <a:noFill/>
          </a:ln>
          <a:effectLst/>
        </p:spPr>
        <p:txBody>
          <a:bodyPr lIns="17140" tIns="17140" rIns="17140" bIns="17140" anchor="ctr"/>
          <a:lstStyle/>
          <a:p>
            <a:endParaRPr lang="zh-CN" altLang="en-US" sz="1900" dirty="0">
              <a:solidFill>
                <a:schemeClr val="bg1"/>
              </a:solidFill>
              <a:cs typeface="+mn-ea"/>
              <a:sym typeface="+mn-lt"/>
            </a:endParaRPr>
          </a:p>
        </p:txBody>
      </p:sp>
      <p:sp>
        <p:nvSpPr>
          <p:cNvPr id="30738" name="AutoShape 18"/>
          <p:cNvSpPr/>
          <p:nvPr/>
        </p:nvSpPr>
        <p:spPr bwMode="auto">
          <a:xfrm>
            <a:off x="2637832" y="2444261"/>
            <a:ext cx="184768" cy="184882"/>
          </a:xfrm>
          <a:custGeom>
            <a:avLst/>
            <a:gdLst>
              <a:gd name="T0" fmla="*/ 275432 w 21600"/>
              <a:gd name="T1" fmla="*/ 275431 h 21600"/>
              <a:gd name="T2" fmla="*/ 275432 w 21600"/>
              <a:gd name="T3" fmla="*/ 275431 h 21600"/>
              <a:gd name="T4" fmla="*/ 275432 w 21600"/>
              <a:gd name="T5" fmla="*/ 275431 h 21600"/>
              <a:gd name="T6" fmla="*/ 275432 w 21600"/>
              <a:gd name="T7" fmla="*/ 2754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4" tIns="14284" rIns="14284" bIns="14284" anchor="ctr"/>
          <a:lstStyle/>
          <a:p>
            <a:endParaRPr lang="zh-CN" altLang="en-US" sz="1900" dirty="0">
              <a:solidFill>
                <a:schemeClr val="bg1"/>
              </a:solidFill>
              <a:cs typeface="+mn-ea"/>
              <a:sym typeface="+mn-lt"/>
            </a:endParaRPr>
          </a:p>
        </p:txBody>
      </p:sp>
      <p:sp>
        <p:nvSpPr>
          <p:cNvPr id="30739" name="AutoShape 19"/>
          <p:cNvSpPr/>
          <p:nvPr/>
        </p:nvSpPr>
        <p:spPr bwMode="auto">
          <a:xfrm>
            <a:off x="1022057" y="1100503"/>
            <a:ext cx="7053467" cy="356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640"/>
              </a:spcBef>
            </a:pPr>
            <a:r>
              <a:rPr lang="es-ES" altLang="zh-CN" sz="7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a:t>
            </a:r>
            <a:endParaRPr lang="es-ES" altLang="zh-CN" sz="1900" dirty="0">
              <a:solidFill>
                <a:schemeClr val="bg1">
                  <a:lumMod val="65000"/>
                </a:schemeClr>
              </a:solidFill>
              <a:cs typeface="+mn-ea"/>
              <a:sym typeface="+mn-lt"/>
            </a:endParaRPr>
          </a:p>
        </p:txBody>
      </p:sp>
      <p:sp>
        <p:nvSpPr>
          <p:cNvPr id="30744" name="AutoShape 24"/>
          <p:cNvSpPr/>
          <p:nvPr/>
        </p:nvSpPr>
        <p:spPr bwMode="auto">
          <a:xfrm>
            <a:off x="1022057" y="4041062"/>
            <a:ext cx="7053467" cy="3567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640"/>
              </a:spcBef>
            </a:pPr>
            <a:r>
              <a:rPr lang="es-ES" altLang="zh-CN" sz="7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1900" dirty="0">
              <a:solidFill>
                <a:schemeClr val="bg1">
                  <a:lumMod val="65000"/>
                </a:schemeClr>
              </a:solidFill>
              <a:cs typeface="+mn-ea"/>
              <a:sym typeface="+mn-lt"/>
            </a:endParaRPr>
          </a:p>
        </p:txBody>
      </p:sp>
      <p:sp>
        <p:nvSpPr>
          <p:cNvPr id="30745" name="AutoShape 25"/>
          <p:cNvSpPr/>
          <p:nvPr/>
        </p:nvSpPr>
        <p:spPr bwMode="auto">
          <a:xfrm>
            <a:off x="1024437" y="3809415"/>
            <a:ext cx="4676523"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739"/>
                                        </p:tgtEl>
                                        <p:attrNameLst>
                                          <p:attrName>style.visibility</p:attrName>
                                        </p:attrNameLst>
                                      </p:cBhvr>
                                      <p:to>
                                        <p:strVal val="visible"/>
                                      </p:to>
                                    </p:set>
                                    <p:anim calcmode="lin" valueType="num">
                                      <p:cBhvr additive="base">
                                        <p:cTn id="7" dur="500" fill="hold"/>
                                        <p:tgtEl>
                                          <p:spTgt spid="30739"/>
                                        </p:tgtEl>
                                        <p:attrNameLst>
                                          <p:attrName>ppt_x</p:attrName>
                                        </p:attrNameLst>
                                      </p:cBhvr>
                                      <p:tavLst>
                                        <p:tav tm="0">
                                          <p:val>
                                            <p:strVal val="1+#ppt_w/2"/>
                                          </p:val>
                                        </p:tav>
                                        <p:tav tm="100000">
                                          <p:val>
                                            <p:strVal val="#ppt_x"/>
                                          </p:val>
                                        </p:tav>
                                      </p:tavLst>
                                    </p:anim>
                                    <p:anim calcmode="lin" valueType="num">
                                      <p:cBhvr additive="base">
                                        <p:cTn id="8" dur="500" fill="hold"/>
                                        <p:tgtEl>
                                          <p:spTgt spid="307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0744"/>
                                        </p:tgtEl>
                                        <p:attrNameLst>
                                          <p:attrName>style.visibility</p:attrName>
                                        </p:attrNameLst>
                                      </p:cBhvr>
                                      <p:to>
                                        <p:strVal val="visible"/>
                                      </p:to>
                                    </p:set>
                                    <p:anim calcmode="lin" valueType="num">
                                      <p:cBhvr additive="base">
                                        <p:cTn id="12" dur="500" fill="hold"/>
                                        <p:tgtEl>
                                          <p:spTgt spid="30744"/>
                                        </p:tgtEl>
                                        <p:attrNameLst>
                                          <p:attrName>ppt_x</p:attrName>
                                        </p:attrNameLst>
                                      </p:cBhvr>
                                      <p:tavLst>
                                        <p:tav tm="0">
                                          <p:val>
                                            <p:strVal val="1+#ppt_w/2"/>
                                          </p:val>
                                        </p:tav>
                                        <p:tav tm="100000">
                                          <p:val>
                                            <p:strVal val="#ppt_x"/>
                                          </p:val>
                                        </p:tav>
                                      </p:tavLst>
                                    </p:anim>
                                    <p:anim calcmode="lin" valueType="num">
                                      <p:cBhvr additive="base">
                                        <p:cTn id="13" dur="500" fill="hold"/>
                                        <p:tgtEl>
                                          <p:spTgt spid="3074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30745"/>
                                        </p:tgtEl>
                                        <p:attrNameLst>
                                          <p:attrName>style.visibility</p:attrName>
                                        </p:attrNameLst>
                                      </p:cBhvr>
                                      <p:to>
                                        <p:strVal val="visible"/>
                                      </p:to>
                                    </p:set>
                                    <p:anim calcmode="lin" valueType="num">
                                      <p:cBhvr additive="base">
                                        <p:cTn id="17" dur="500" fill="hold"/>
                                        <p:tgtEl>
                                          <p:spTgt spid="30745"/>
                                        </p:tgtEl>
                                        <p:attrNameLst>
                                          <p:attrName>ppt_x</p:attrName>
                                        </p:attrNameLst>
                                      </p:cBhvr>
                                      <p:tavLst>
                                        <p:tav tm="0">
                                          <p:val>
                                            <p:strVal val="1+#ppt_w/2"/>
                                          </p:val>
                                        </p:tav>
                                        <p:tav tm="100000">
                                          <p:val>
                                            <p:strVal val="#ppt_x"/>
                                          </p:val>
                                        </p:tav>
                                      </p:tavLst>
                                    </p:anim>
                                    <p:anim calcmode="lin" valueType="num">
                                      <p:cBhvr additive="base">
                                        <p:cTn id="18" dur="500" fill="hold"/>
                                        <p:tgtEl>
                                          <p:spTgt spid="30745"/>
                                        </p:tgtEl>
                                        <p:attrNameLst>
                                          <p:attrName>ppt_y</p:attrName>
                                        </p:attrNameLst>
                                      </p:cBhvr>
                                      <p:tavLst>
                                        <p:tav tm="0">
                                          <p:val>
                                            <p:strVal val="#ppt_y"/>
                                          </p:val>
                                        </p:tav>
                                        <p:tav tm="100000">
                                          <p:val>
                                            <p:strVal val="#ppt_y"/>
                                          </p:val>
                                        </p:tav>
                                      </p:tavLst>
                                    </p:anim>
                                  </p:childTnLst>
                                </p:cTn>
                              </p:par>
                              <p:par>
                                <p:cTn id="19" presetID="52" presetClass="entr" presetSubtype="0" fill="hold" grpId="0" nodeType="withEffect">
                                  <p:stCondLst>
                                    <p:cond delay="0"/>
                                  </p:stCondLst>
                                  <p:childTnLst>
                                    <p:set>
                                      <p:cBhvr>
                                        <p:cTn id="20" dur="1" fill="hold">
                                          <p:stCondLst>
                                            <p:cond delay="0"/>
                                          </p:stCondLst>
                                        </p:cTn>
                                        <p:tgtEl>
                                          <p:spTgt spid="30721"/>
                                        </p:tgtEl>
                                        <p:attrNameLst>
                                          <p:attrName>style.visibility</p:attrName>
                                        </p:attrNameLst>
                                      </p:cBhvr>
                                      <p:to>
                                        <p:strVal val="visible"/>
                                      </p:to>
                                    </p:set>
                                    <p:animScale>
                                      <p:cBhvr>
                                        <p:cTn id="21" dur="1000" decel="50000" fill="hold">
                                          <p:stCondLst>
                                            <p:cond delay="0"/>
                                          </p:stCondLst>
                                        </p:cTn>
                                        <p:tgtEl>
                                          <p:spTgt spid="307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0721"/>
                                        </p:tgtEl>
                                        <p:attrNameLst>
                                          <p:attrName>ppt_x</p:attrName>
                                          <p:attrName>ppt_y</p:attrName>
                                        </p:attrNameLst>
                                      </p:cBhvr>
                                    </p:animMotion>
                                    <p:animEffect transition="in" filter="fade">
                                      <p:cBhvr>
                                        <p:cTn id="23" dur="1000"/>
                                        <p:tgtEl>
                                          <p:spTgt spid="3072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30722"/>
                                        </p:tgtEl>
                                        <p:attrNameLst>
                                          <p:attrName>style.visibility</p:attrName>
                                        </p:attrNameLst>
                                      </p:cBhvr>
                                      <p:to>
                                        <p:strVal val="visible"/>
                                      </p:to>
                                    </p:set>
                                    <p:animScale>
                                      <p:cBhvr>
                                        <p:cTn id="26" dur="1000" decel="50000" fill="hold">
                                          <p:stCondLst>
                                            <p:cond delay="0"/>
                                          </p:stCondLst>
                                        </p:cTn>
                                        <p:tgtEl>
                                          <p:spTgt spid="307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30722"/>
                                        </p:tgtEl>
                                        <p:attrNameLst>
                                          <p:attrName>ppt_x</p:attrName>
                                          <p:attrName>ppt_y</p:attrName>
                                        </p:attrNameLst>
                                      </p:cBhvr>
                                    </p:animMotion>
                                    <p:animEffect transition="in" filter="fade">
                                      <p:cBhvr>
                                        <p:cTn id="28" dur="1000"/>
                                        <p:tgtEl>
                                          <p:spTgt spid="30722"/>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30723"/>
                                        </p:tgtEl>
                                        <p:attrNameLst>
                                          <p:attrName>style.visibility</p:attrName>
                                        </p:attrNameLst>
                                      </p:cBhvr>
                                      <p:to>
                                        <p:strVal val="visible"/>
                                      </p:to>
                                    </p:set>
                                    <p:animScale>
                                      <p:cBhvr>
                                        <p:cTn id="31" dur="1000" decel="50000" fill="hold">
                                          <p:stCondLst>
                                            <p:cond delay="0"/>
                                          </p:stCondLst>
                                        </p:cTn>
                                        <p:tgtEl>
                                          <p:spTgt spid="307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0723"/>
                                        </p:tgtEl>
                                        <p:attrNameLst>
                                          <p:attrName>ppt_x</p:attrName>
                                          <p:attrName>ppt_y</p:attrName>
                                        </p:attrNameLst>
                                      </p:cBhvr>
                                    </p:animMotion>
                                    <p:animEffect transition="in" filter="fade">
                                      <p:cBhvr>
                                        <p:cTn id="33" dur="1000"/>
                                        <p:tgtEl>
                                          <p:spTgt spid="30723"/>
                                        </p:tgtEl>
                                      </p:cBhvr>
                                    </p:animEffect>
                                  </p:childTnLst>
                                </p:cTn>
                              </p:par>
                              <p:par>
                                <p:cTn id="34" presetID="52" presetClass="entr" presetSubtype="0" fill="hold" grpId="0" nodeType="withEffect">
                                  <p:stCondLst>
                                    <p:cond delay="0"/>
                                  </p:stCondLst>
                                  <p:childTnLst>
                                    <p:set>
                                      <p:cBhvr>
                                        <p:cTn id="35" dur="1" fill="hold">
                                          <p:stCondLst>
                                            <p:cond delay="0"/>
                                          </p:stCondLst>
                                        </p:cTn>
                                        <p:tgtEl>
                                          <p:spTgt spid="30724"/>
                                        </p:tgtEl>
                                        <p:attrNameLst>
                                          <p:attrName>style.visibility</p:attrName>
                                        </p:attrNameLst>
                                      </p:cBhvr>
                                      <p:to>
                                        <p:strVal val="visible"/>
                                      </p:to>
                                    </p:set>
                                    <p:animScale>
                                      <p:cBhvr>
                                        <p:cTn id="36" dur="1000" decel="50000" fill="hold">
                                          <p:stCondLst>
                                            <p:cond delay="0"/>
                                          </p:stCondLst>
                                        </p:cTn>
                                        <p:tgtEl>
                                          <p:spTgt spid="307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30724"/>
                                        </p:tgtEl>
                                        <p:attrNameLst>
                                          <p:attrName>ppt_x</p:attrName>
                                          <p:attrName>ppt_y</p:attrName>
                                        </p:attrNameLst>
                                      </p:cBhvr>
                                    </p:animMotion>
                                    <p:animEffect transition="in" filter="fade">
                                      <p:cBhvr>
                                        <p:cTn id="38" dur="1000"/>
                                        <p:tgtEl>
                                          <p:spTgt spid="30724"/>
                                        </p:tgtEl>
                                      </p:cBhvr>
                                    </p:animEffect>
                                  </p:childTnLst>
                                </p:cTn>
                              </p:par>
                              <p:par>
                                <p:cTn id="39" presetID="52" presetClass="entr" presetSubtype="0" fill="hold" grpId="0" nodeType="withEffect">
                                  <p:stCondLst>
                                    <p:cond delay="0"/>
                                  </p:stCondLst>
                                  <p:childTnLst>
                                    <p:set>
                                      <p:cBhvr>
                                        <p:cTn id="40" dur="1" fill="hold">
                                          <p:stCondLst>
                                            <p:cond delay="0"/>
                                          </p:stCondLst>
                                        </p:cTn>
                                        <p:tgtEl>
                                          <p:spTgt spid="30725"/>
                                        </p:tgtEl>
                                        <p:attrNameLst>
                                          <p:attrName>style.visibility</p:attrName>
                                        </p:attrNameLst>
                                      </p:cBhvr>
                                      <p:to>
                                        <p:strVal val="visible"/>
                                      </p:to>
                                    </p:set>
                                    <p:animScale>
                                      <p:cBhvr>
                                        <p:cTn id="41" dur="1000" decel="50000" fill="hold">
                                          <p:stCondLst>
                                            <p:cond delay="0"/>
                                          </p:stCondLst>
                                        </p:cTn>
                                        <p:tgtEl>
                                          <p:spTgt spid="307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30725"/>
                                        </p:tgtEl>
                                        <p:attrNameLst>
                                          <p:attrName>ppt_x</p:attrName>
                                          <p:attrName>ppt_y</p:attrName>
                                        </p:attrNameLst>
                                      </p:cBhvr>
                                    </p:animMotion>
                                    <p:animEffect transition="in" filter="fade">
                                      <p:cBhvr>
                                        <p:cTn id="43" dur="1000"/>
                                        <p:tgtEl>
                                          <p:spTgt spid="3072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0726"/>
                                        </p:tgtEl>
                                        <p:attrNameLst>
                                          <p:attrName>style.visibility</p:attrName>
                                        </p:attrNameLst>
                                      </p:cBhvr>
                                      <p:to>
                                        <p:strVal val="visible"/>
                                      </p:to>
                                    </p:set>
                                    <p:animScale>
                                      <p:cBhvr>
                                        <p:cTn id="46" dur="1000" decel="50000" fill="hold">
                                          <p:stCondLst>
                                            <p:cond delay="0"/>
                                          </p:stCondLst>
                                        </p:cTn>
                                        <p:tgtEl>
                                          <p:spTgt spid="307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30726"/>
                                        </p:tgtEl>
                                        <p:attrNameLst>
                                          <p:attrName>ppt_x</p:attrName>
                                          <p:attrName>ppt_y</p:attrName>
                                        </p:attrNameLst>
                                      </p:cBhvr>
                                    </p:animMotion>
                                    <p:animEffect transition="in" filter="fade">
                                      <p:cBhvr>
                                        <p:cTn id="48" dur="1000"/>
                                        <p:tgtEl>
                                          <p:spTgt spid="30726"/>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30727"/>
                                        </p:tgtEl>
                                        <p:attrNameLst>
                                          <p:attrName>style.visibility</p:attrName>
                                        </p:attrNameLst>
                                      </p:cBhvr>
                                      <p:to>
                                        <p:strVal val="visible"/>
                                      </p:to>
                                    </p:set>
                                    <p:animScale>
                                      <p:cBhvr>
                                        <p:cTn id="51" dur="1000" decel="50000" fill="hold">
                                          <p:stCondLst>
                                            <p:cond delay="0"/>
                                          </p:stCondLst>
                                        </p:cTn>
                                        <p:tgtEl>
                                          <p:spTgt spid="307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30727"/>
                                        </p:tgtEl>
                                        <p:attrNameLst>
                                          <p:attrName>ppt_x</p:attrName>
                                          <p:attrName>ppt_y</p:attrName>
                                        </p:attrNameLst>
                                      </p:cBhvr>
                                    </p:animMotion>
                                    <p:animEffect transition="in" filter="fade">
                                      <p:cBhvr>
                                        <p:cTn id="53" dur="1000"/>
                                        <p:tgtEl>
                                          <p:spTgt spid="30727"/>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30728"/>
                                        </p:tgtEl>
                                        <p:attrNameLst>
                                          <p:attrName>style.visibility</p:attrName>
                                        </p:attrNameLst>
                                      </p:cBhvr>
                                      <p:to>
                                        <p:strVal val="visible"/>
                                      </p:to>
                                    </p:set>
                                    <p:animScale>
                                      <p:cBhvr>
                                        <p:cTn id="56" dur="1000" decel="50000" fill="hold">
                                          <p:stCondLst>
                                            <p:cond delay="0"/>
                                          </p:stCondLst>
                                        </p:cTn>
                                        <p:tgtEl>
                                          <p:spTgt spid="307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30728"/>
                                        </p:tgtEl>
                                        <p:attrNameLst>
                                          <p:attrName>ppt_x</p:attrName>
                                          <p:attrName>ppt_y</p:attrName>
                                        </p:attrNameLst>
                                      </p:cBhvr>
                                    </p:animMotion>
                                    <p:animEffect transition="in" filter="fade">
                                      <p:cBhvr>
                                        <p:cTn id="58" dur="1000"/>
                                        <p:tgtEl>
                                          <p:spTgt spid="30728"/>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30729"/>
                                        </p:tgtEl>
                                        <p:attrNameLst>
                                          <p:attrName>style.visibility</p:attrName>
                                        </p:attrNameLst>
                                      </p:cBhvr>
                                      <p:to>
                                        <p:strVal val="visible"/>
                                      </p:to>
                                    </p:set>
                                    <p:animScale>
                                      <p:cBhvr>
                                        <p:cTn id="61" dur="1000" decel="50000" fill="hold">
                                          <p:stCondLst>
                                            <p:cond delay="0"/>
                                          </p:stCondLst>
                                        </p:cTn>
                                        <p:tgtEl>
                                          <p:spTgt spid="307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30729"/>
                                        </p:tgtEl>
                                        <p:attrNameLst>
                                          <p:attrName>ppt_x</p:attrName>
                                          <p:attrName>ppt_y</p:attrName>
                                        </p:attrNameLst>
                                      </p:cBhvr>
                                    </p:animMotion>
                                    <p:animEffect transition="in" filter="fade">
                                      <p:cBhvr>
                                        <p:cTn id="63" dur="1000"/>
                                        <p:tgtEl>
                                          <p:spTgt spid="30729"/>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30730"/>
                                        </p:tgtEl>
                                        <p:attrNameLst>
                                          <p:attrName>style.visibility</p:attrName>
                                        </p:attrNameLst>
                                      </p:cBhvr>
                                      <p:to>
                                        <p:strVal val="visible"/>
                                      </p:to>
                                    </p:set>
                                    <p:animScale>
                                      <p:cBhvr>
                                        <p:cTn id="66" dur="1000" decel="50000" fill="hold">
                                          <p:stCondLst>
                                            <p:cond delay="0"/>
                                          </p:stCondLst>
                                        </p:cTn>
                                        <p:tgtEl>
                                          <p:spTgt spid="307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30730"/>
                                        </p:tgtEl>
                                        <p:attrNameLst>
                                          <p:attrName>ppt_x</p:attrName>
                                          <p:attrName>ppt_y</p:attrName>
                                        </p:attrNameLst>
                                      </p:cBhvr>
                                    </p:animMotion>
                                    <p:animEffect transition="in" filter="fade">
                                      <p:cBhvr>
                                        <p:cTn id="68" dur="1000"/>
                                        <p:tgtEl>
                                          <p:spTgt spid="30730"/>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30731"/>
                                        </p:tgtEl>
                                        <p:attrNameLst>
                                          <p:attrName>style.visibility</p:attrName>
                                        </p:attrNameLst>
                                      </p:cBhvr>
                                      <p:to>
                                        <p:strVal val="visible"/>
                                      </p:to>
                                    </p:set>
                                    <p:animScale>
                                      <p:cBhvr>
                                        <p:cTn id="71" dur="1000" decel="50000" fill="hold">
                                          <p:stCondLst>
                                            <p:cond delay="0"/>
                                          </p:stCondLst>
                                        </p:cTn>
                                        <p:tgtEl>
                                          <p:spTgt spid="307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30731"/>
                                        </p:tgtEl>
                                        <p:attrNameLst>
                                          <p:attrName>ppt_x</p:attrName>
                                          <p:attrName>ppt_y</p:attrName>
                                        </p:attrNameLst>
                                      </p:cBhvr>
                                    </p:animMotion>
                                    <p:animEffect transition="in" filter="fade">
                                      <p:cBhvr>
                                        <p:cTn id="73" dur="1000"/>
                                        <p:tgtEl>
                                          <p:spTgt spid="30731"/>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30732"/>
                                        </p:tgtEl>
                                        <p:attrNameLst>
                                          <p:attrName>style.visibility</p:attrName>
                                        </p:attrNameLst>
                                      </p:cBhvr>
                                      <p:to>
                                        <p:strVal val="visible"/>
                                      </p:to>
                                    </p:set>
                                    <p:animScale>
                                      <p:cBhvr>
                                        <p:cTn id="76" dur="1000" decel="50000" fill="hold">
                                          <p:stCondLst>
                                            <p:cond delay="0"/>
                                          </p:stCondLst>
                                        </p:cTn>
                                        <p:tgtEl>
                                          <p:spTgt spid="307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30732"/>
                                        </p:tgtEl>
                                        <p:attrNameLst>
                                          <p:attrName>ppt_x</p:attrName>
                                          <p:attrName>ppt_y</p:attrName>
                                        </p:attrNameLst>
                                      </p:cBhvr>
                                    </p:animMotion>
                                    <p:animEffect transition="in" filter="fade">
                                      <p:cBhvr>
                                        <p:cTn id="78" dur="1000"/>
                                        <p:tgtEl>
                                          <p:spTgt spid="30732"/>
                                        </p:tgtEl>
                                      </p:cBhvr>
                                    </p:animEffect>
                                  </p:childTnLst>
                                </p:cTn>
                              </p:par>
                              <p:par>
                                <p:cTn id="79" presetID="52" presetClass="entr" presetSubtype="0" fill="hold" grpId="0" nodeType="withEffect">
                                  <p:stCondLst>
                                    <p:cond delay="0"/>
                                  </p:stCondLst>
                                  <p:childTnLst>
                                    <p:set>
                                      <p:cBhvr>
                                        <p:cTn id="80" dur="1" fill="hold">
                                          <p:stCondLst>
                                            <p:cond delay="0"/>
                                          </p:stCondLst>
                                        </p:cTn>
                                        <p:tgtEl>
                                          <p:spTgt spid="30733"/>
                                        </p:tgtEl>
                                        <p:attrNameLst>
                                          <p:attrName>style.visibility</p:attrName>
                                        </p:attrNameLst>
                                      </p:cBhvr>
                                      <p:to>
                                        <p:strVal val="visible"/>
                                      </p:to>
                                    </p:set>
                                    <p:animScale>
                                      <p:cBhvr>
                                        <p:cTn id="81" dur="1000" decel="50000" fill="hold">
                                          <p:stCondLst>
                                            <p:cond delay="0"/>
                                          </p:stCondLst>
                                        </p:cTn>
                                        <p:tgtEl>
                                          <p:spTgt spid="307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30733"/>
                                        </p:tgtEl>
                                        <p:attrNameLst>
                                          <p:attrName>ppt_x</p:attrName>
                                          <p:attrName>ppt_y</p:attrName>
                                        </p:attrNameLst>
                                      </p:cBhvr>
                                    </p:animMotion>
                                    <p:animEffect transition="in" filter="fade">
                                      <p:cBhvr>
                                        <p:cTn id="83" dur="1000"/>
                                        <p:tgtEl>
                                          <p:spTgt spid="30733"/>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30734"/>
                                        </p:tgtEl>
                                        <p:attrNameLst>
                                          <p:attrName>style.visibility</p:attrName>
                                        </p:attrNameLst>
                                      </p:cBhvr>
                                      <p:to>
                                        <p:strVal val="visible"/>
                                      </p:to>
                                    </p:set>
                                    <p:animScale>
                                      <p:cBhvr>
                                        <p:cTn id="86" dur="1000" decel="50000" fill="hold">
                                          <p:stCondLst>
                                            <p:cond delay="0"/>
                                          </p:stCondLst>
                                        </p:cTn>
                                        <p:tgtEl>
                                          <p:spTgt spid="307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30734"/>
                                        </p:tgtEl>
                                        <p:attrNameLst>
                                          <p:attrName>ppt_x</p:attrName>
                                          <p:attrName>ppt_y</p:attrName>
                                        </p:attrNameLst>
                                      </p:cBhvr>
                                    </p:animMotion>
                                    <p:animEffect transition="in" filter="fade">
                                      <p:cBhvr>
                                        <p:cTn id="88" dur="1000"/>
                                        <p:tgtEl>
                                          <p:spTgt spid="30734"/>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30735"/>
                                        </p:tgtEl>
                                        <p:attrNameLst>
                                          <p:attrName>style.visibility</p:attrName>
                                        </p:attrNameLst>
                                      </p:cBhvr>
                                      <p:to>
                                        <p:strVal val="visible"/>
                                      </p:to>
                                    </p:set>
                                    <p:animScale>
                                      <p:cBhvr>
                                        <p:cTn id="91" dur="1000" decel="50000" fill="hold">
                                          <p:stCondLst>
                                            <p:cond delay="0"/>
                                          </p:stCondLst>
                                        </p:cTn>
                                        <p:tgtEl>
                                          <p:spTgt spid="307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30735"/>
                                        </p:tgtEl>
                                        <p:attrNameLst>
                                          <p:attrName>ppt_x</p:attrName>
                                          <p:attrName>ppt_y</p:attrName>
                                        </p:attrNameLst>
                                      </p:cBhvr>
                                    </p:animMotion>
                                    <p:animEffect transition="in" filter="fade">
                                      <p:cBhvr>
                                        <p:cTn id="93" dur="1000"/>
                                        <p:tgtEl>
                                          <p:spTgt spid="30735"/>
                                        </p:tgtEl>
                                      </p:cBhvr>
                                    </p:animEffect>
                                  </p:childTnLst>
                                </p:cTn>
                              </p:par>
                              <p:par>
                                <p:cTn id="94" presetID="52" presetClass="entr" presetSubtype="0" fill="hold" grpId="0" nodeType="withEffect">
                                  <p:stCondLst>
                                    <p:cond delay="0"/>
                                  </p:stCondLst>
                                  <p:childTnLst>
                                    <p:set>
                                      <p:cBhvr>
                                        <p:cTn id="95" dur="1" fill="hold">
                                          <p:stCondLst>
                                            <p:cond delay="0"/>
                                          </p:stCondLst>
                                        </p:cTn>
                                        <p:tgtEl>
                                          <p:spTgt spid="30736"/>
                                        </p:tgtEl>
                                        <p:attrNameLst>
                                          <p:attrName>style.visibility</p:attrName>
                                        </p:attrNameLst>
                                      </p:cBhvr>
                                      <p:to>
                                        <p:strVal val="visible"/>
                                      </p:to>
                                    </p:set>
                                    <p:animScale>
                                      <p:cBhvr>
                                        <p:cTn id="96" dur="1000" decel="50000" fill="hold">
                                          <p:stCondLst>
                                            <p:cond delay="0"/>
                                          </p:stCondLst>
                                        </p:cTn>
                                        <p:tgtEl>
                                          <p:spTgt spid="307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7" dur="1000" decel="50000" fill="hold">
                                          <p:stCondLst>
                                            <p:cond delay="0"/>
                                          </p:stCondLst>
                                        </p:cTn>
                                        <p:tgtEl>
                                          <p:spTgt spid="30736"/>
                                        </p:tgtEl>
                                        <p:attrNameLst>
                                          <p:attrName>ppt_x</p:attrName>
                                          <p:attrName>ppt_y</p:attrName>
                                        </p:attrNameLst>
                                      </p:cBhvr>
                                    </p:animMotion>
                                    <p:animEffect transition="in" filter="fade">
                                      <p:cBhvr>
                                        <p:cTn id="98" dur="1000"/>
                                        <p:tgtEl>
                                          <p:spTgt spid="30736"/>
                                        </p:tgtEl>
                                      </p:cBhvr>
                                    </p:animEffect>
                                  </p:childTnLst>
                                </p:cTn>
                              </p:par>
                              <p:par>
                                <p:cTn id="99" presetID="52" presetClass="entr" presetSubtype="0" fill="hold" grpId="0" nodeType="withEffect">
                                  <p:stCondLst>
                                    <p:cond delay="0"/>
                                  </p:stCondLst>
                                  <p:childTnLst>
                                    <p:set>
                                      <p:cBhvr>
                                        <p:cTn id="100" dur="1" fill="hold">
                                          <p:stCondLst>
                                            <p:cond delay="0"/>
                                          </p:stCondLst>
                                        </p:cTn>
                                        <p:tgtEl>
                                          <p:spTgt spid="30737"/>
                                        </p:tgtEl>
                                        <p:attrNameLst>
                                          <p:attrName>style.visibility</p:attrName>
                                        </p:attrNameLst>
                                      </p:cBhvr>
                                      <p:to>
                                        <p:strVal val="visible"/>
                                      </p:to>
                                    </p:set>
                                    <p:animScale>
                                      <p:cBhvr>
                                        <p:cTn id="101" dur="1000" decel="50000" fill="hold">
                                          <p:stCondLst>
                                            <p:cond delay="0"/>
                                          </p:stCondLst>
                                        </p:cTn>
                                        <p:tgtEl>
                                          <p:spTgt spid="307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2" dur="1000" decel="50000" fill="hold">
                                          <p:stCondLst>
                                            <p:cond delay="0"/>
                                          </p:stCondLst>
                                        </p:cTn>
                                        <p:tgtEl>
                                          <p:spTgt spid="30737"/>
                                        </p:tgtEl>
                                        <p:attrNameLst>
                                          <p:attrName>ppt_x</p:attrName>
                                          <p:attrName>ppt_y</p:attrName>
                                        </p:attrNameLst>
                                      </p:cBhvr>
                                    </p:animMotion>
                                    <p:animEffect transition="in" filter="fade">
                                      <p:cBhvr>
                                        <p:cTn id="103" dur="1000"/>
                                        <p:tgtEl>
                                          <p:spTgt spid="30737"/>
                                        </p:tgtEl>
                                      </p:cBhvr>
                                    </p:animEffect>
                                  </p:childTnLst>
                                </p:cTn>
                              </p:par>
                              <p:par>
                                <p:cTn id="104" presetID="52" presetClass="entr" presetSubtype="0" fill="hold" grpId="0" nodeType="withEffect">
                                  <p:stCondLst>
                                    <p:cond delay="0"/>
                                  </p:stCondLst>
                                  <p:childTnLst>
                                    <p:set>
                                      <p:cBhvr>
                                        <p:cTn id="105" dur="1" fill="hold">
                                          <p:stCondLst>
                                            <p:cond delay="0"/>
                                          </p:stCondLst>
                                        </p:cTn>
                                        <p:tgtEl>
                                          <p:spTgt spid="30738"/>
                                        </p:tgtEl>
                                        <p:attrNameLst>
                                          <p:attrName>style.visibility</p:attrName>
                                        </p:attrNameLst>
                                      </p:cBhvr>
                                      <p:to>
                                        <p:strVal val="visible"/>
                                      </p:to>
                                    </p:set>
                                    <p:animScale>
                                      <p:cBhvr>
                                        <p:cTn id="106" dur="1000" decel="50000" fill="hold">
                                          <p:stCondLst>
                                            <p:cond delay="0"/>
                                          </p:stCondLst>
                                        </p:cTn>
                                        <p:tgtEl>
                                          <p:spTgt spid="307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7" dur="1000" decel="50000" fill="hold">
                                          <p:stCondLst>
                                            <p:cond delay="0"/>
                                          </p:stCondLst>
                                        </p:cTn>
                                        <p:tgtEl>
                                          <p:spTgt spid="30738"/>
                                        </p:tgtEl>
                                        <p:attrNameLst>
                                          <p:attrName>ppt_x</p:attrName>
                                          <p:attrName>ppt_y</p:attrName>
                                        </p:attrNameLst>
                                      </p:cBhvr>
                                    </p:animMotion>
                                    <p:animEffect transition="in" filter="fade">
                                      <p:cBhvr>
                                        <p:cTn id="108" dur="1000"/>
                                        <p:tgtEl>
                                          <p:spTgt spid="30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animBg="1"/>
      <p:bldP spid="30722" grpId="0"/>
      <p:bldP spid="30723" grpId="0"/>
      <p:bldP spid="30724" grpId="0" animBg="1"/>
      <p:bldP spid="30725" grpId="0"/>
      <p:bldP spid="30726" grpId="0"/>
      <p:bldP spid="30727" grpId="0" animBg="1"/>
      <p:bldP spid="30728" grpId="0"/>
      <p:bldP spid="30729" grpId="0"/>
      <p:bldP spid="30730" grpId="0" animBg="1"/>
      <p:bldP spid="30731" grpId="0"/>
      <p:bldP spid="30732" grpId="0"/>
      <p:bldP spid="30733" grpId="0" animBg="1"/>
      <p:bldP spid="30734" grpId="0" animBg="1"/>
      <p:bldP spid="30735" grpId="0" animBg="1"/>
      <p:bldP spid="30736" grpId="0" animBg="1"/>
      <p:bldP spid="30737" grpId="0" animBg="1"/>
      <p:bldP spid="30738" grpId="0" animBg="1"/>
      <p:bldP spid="30739" grpId="0" autoUpdateAnimBg="0"/>
      <p:bldP spid="30744" grpId="0" autoUpdateAnimBg="0"/>
      <p:bldP spid="3074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2"/>
          <p:cNvGrpSpPr/>
          <p:nvPr/>
        </p:nvGrpSpPr>
        <p:grpSpPr>
          <a:xfrm>
            <a:off x="3531568" y="1548965"/>
            <a:ext cx="2156641" cy="2549515"/>
            <a:chOff x="56464" y="66751"/>
            <a:chExt cx="6792667" cy="8030085"/>
          </a:xfrm>
        </p:grpSpPr>
        <p:sp>
          <p:nvSpPr>
            <p:cNvPr id="522" name="Shape 522"/>
            <p:cNvSpPr/>
            <p:nvPr/>
          </p:nvSpPr>
          <p:spPr>
            <a:xfrm>
              <a:off x="56464" y="66751"/>
              <a:ext cx="6792667" cy="803008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304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5">
                <a:latin typeface="Arial" panose="020B0604020202020204" pitchFamily="34" charset="0"/>
                <a:ea typeface="微软雅黑" panose="020B0503020204020204" pitchFamily="34" charset="-122"/>
                <a:sym typeface="Arial" panose="020B0604020202020204" pitchFamily="34" charset="0"/>
              </a:endParaRPr>
            </a:p>
          </p:txBody>
        </p:sp>
        <p:sp>
          <p:nvSpPr>
            <p:cNvPr id="523" name="Shape 523"/>
            <p:cNvSpPr/>
            <p:nvPr/>
          </p:nvSpPr>
          <p:spPr>
            <a:xfrm>
              <a:off x="545561" y="641674"/>
              <a:ext cx="5815468" cy="6874875"/>
            </a:xfrm>
            <a:custGeom>
              <a:avLst/>
              <a:gdLst/>
              <a:ahLst/>
              <a:cxnLst>
                <a:cxn ang="0">
                  <a:pos x="wd2" y="hd2"/>
                </a:cxn>
                <a:cxn ang="5400000">
                  <a:pos x="wd2" y="hd2"/>
                </a:cxn>
                <a:cxn ang="10800000">
                  <a:pos x="wd2" y="hd2"/>
                </a:cxn>
                <a:cxn ang="16200000">
                  <a:pos x="wd2" y="hd2"/>
                </a:cxn>
              </a:cxnLst>
              <a:rect l="0" t="0" r="r" b="b"/>
              <a:pathLst>
                <a:path w="21293" h="21600" extrusionOk="0">
                  <a:moveTo>
                    <a:pt x="10550" y="0"/>
                  </a:moveTo>
                  <a:cubicBezTo>
                    <a:pt x="9016" y="1016"/>
                    <a:pt x="7352" y="1878"/>
                    <a:pt x="5590" y="2569"/>
                  </a:cubicBezTo>
                  <a:cubicBezTo>
                    <a:pt x="3838" y="3255"/>
                    <a:pt x="2000" y="3768"/>
                    <a:pt x="112" y="4098"/>
                  </a:cubicBezTo>
                  <a:cubicBezTo>
                    <a:pt x="-307" y="7561"/>
                    <a:pt x="456" y="11054"/>
                    <a:pt x="2309" y="14151"/>
                  </a:cubicBezTo>
                  <a:cubicBezTo>
                    <a:pt x="4182" y="17283"/>
                    <a:pt x="7086" y="19873"/>
                    <a:pt x="10659" y="21600"/>
                  </a:cubicBezTo>
                  <a:cubicBezTo>
                    <a:pt x="13758" y="20218"/>
                    <a:pt x="16326" y="18096"/>
                    <a:pt x="18052" y="15490"/>
                  </a:cubicBezTo>
                  <a:cubicBezTo>
                    <a:pt x="19165" y="13812"/>
                    <a:pt x="19895" y="11987"/>
                    <a:pt x="20406" y="10132"/>
                  </a:cubicBezTo>
                  <a:cubicBezTo>
                    <a:pt x="20944" y="8178"/>
                    <a:pt x="21244" y="6169"/>
                    <a:pt x="21293" y="4138"/>
                  </a:cubicBezTo>
                  <a:cubicBezTo>
                    <a:pt x="19428" y="3686"/>
                    <a:pt x="17604" y="3119"/>
                    <a:pt x="15834" y="2442"/>
                  </a:cubicBezTo>
                  <a:cubicBezTo>
                    <a:pt x="14004" y="1742"/>
                    <a:pt x="12238" y="926"/>
                    <a:pt x="10550" y="0"/>
                  </a:cubicBezTo>
                  <a:close/>
                </a:path>
              </a:pathLst>
            </a:custGeom>
            <a:noFill/>
            <a:ln w="177800" cap="flat">
              <a:solidFill>
                <a:schemeClr val="accent5"/>
              </a:solidFill>
              <a:prstDash val="solid"/>
              <a:miter lim="400000"/>
            </a:ln>
            <a:effectLst/>
          </p:spPr>
          <p:txBody>
            <a:bodyPr wrap="square" lIns="0" tIns="0" rIns="0" bIns="0" numCol="1" anchor="ctr">
              <a:noAutofit/>
            </a:bodyPr>
            <a:lstStyle/>
            <a:p>
              <a:pPr lvl="0">
                <a:lnSpc>
                  <a:spcPct val="120000"/>
                </a:lnSpc>
                <a:defRPr sz="3600">
                  <a:solidFill>
                    <a:srgbClr val="FFFFFF"/>
                  </a:solidFill>
                </a:defRPr>
              </a:pPr>
              <a:endParaRPr sz="2285">
                <a:latin typeface="Arial" panose="020B0604020202020204" pitchFamily="34" charset="0"/>
                <a:ea typeface="微软雅黑" panose="020B0503020204020204" pitchFamily="34" charset="-122"/>
                <a:sym typeface="Arial" panose="020B0604020202020204" pitchFamily="34" charset="0"/>
              </a:endParaRPr>
            </a:p>
          </p:txBody>
        </p:sp>
        <p:sp>
          <p:nvSpPr>
            <p:cNvPr id="524" name="Shape 524"/>
            <p:cNvSpPr/>
            <p:nvPr/>
          </p:nvSpPr>
          <p:spPr>
            <a:xfrm>
              <a:off x="954611" y="1090388"/>
              <a:ext cx="2402363" cy="3030191"/>
            </a:xfrm>
            <a:custGeom>
              <a:avLst/>
              <a:gdLst/>
              <a:ahLst/>
              <a:cxnLst>
                <a:cxn ang="0">
                  <a:pos x="wd2" y="hd2"/>
                </a:cxn>
                <a:cxn ang="5400000">
                  <a:pos x="wd2" y="hd2"/>
                </a:cxn>
                <a:cxn ang="10800000">
                  <a:pos x="wd2" y="hd2"/>
                </a:cxn>
                <a:cxn ang="16200000">
                  <a:pos x="wd2" y="hd2"/>
                </a:cxn>
              </a:cxnLst>
              <a:rect l="0" t="0" r="r" b="b"/>
              <a:pathLst>
                <a:path w="21541" h="21600" extrusionOk="0">
                  <a:moveTo>
                    <a:pt x="111" y="7827"/>
                  </a:moveTo>
                  <a:cubicBezTo>
                    <a:pt x="3990" y="7234"/>
                    <a:pt x="7765" y="6273"/>
                    <a:pt x="11357" y="4966"/>
                  </a:cubicBezTo>
                  <a:cubicBezTo>
                    <a:pt x="14991" y="3644"/>
                    <a:pt x="18411" y="1976"/>
                    <a:pt x="21541" y="0"/>
                  </a:cubicBezTo>
                  <a:lnTo>
                    <a:pt x="21541" y="21600"/>
                  </a:lnTo>
                  <a:lnTo>
                    <a:pt x="1545" y="21600"/>
                  </a:lnTo>
                  <a:cubicBezTo>
                    <a:pt x="875" y="19278"/>
                    <a:pt x="421" y="16919"/>
                    <a:pt x="187" y="14544"/>
                  </a:cubicBezTo>
                  <a:cubicBezTo>
                    <a:pt x="-34" y="12309"/>
                    <a:pt x="-59" y="10065"/>
                    <a:pt x="111" y="7827"/>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5">
                <a:latin typeface="Arial" panose="020B0604020202020204" pitchFamily="34" charset="0"/>
                <a:ea typeface="微软雅黑" panose="020B0503020204020204" pitchFamily="34" charset="-122"/>
                <a:sym typeface="Arial" panose="020B0604020202020204" pitchFamily="34" charset="0"/>
              </a:endParaRPr>
            </a:p>
          </p:txBody>
        </p:sp>
        <p:sp>
          <p:nvSpPr>
            <p:cNvPr id="525" name="Shape 525"/>
            <p:cNvSpPr/>
            <p:nvPr/>
          </p:nvSpPr>
          <p:spPr>
            <a:xfrm>
              <a:off x="3551011" y="1116085"/>
              <a:ext cx="2391400" cy="298676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392" y="1699"/>
                    <a:pt x="6929" y="3205"/>
                    <a:pt x="10585" y="4507"/>
                  </a:cubicBezTo>
                  <a:cubicBezTo>
                    <a:pt x="14160" y="5780"/>
                    <a:pt x="17840" y="6855"/>
                    <a:pt x="21600" y="7724"/>
                  </a:cubicBezTo>
                  <a:cubicBezTo>
                    <a:pt x="21577" y="9984"/>
                    <a:pt x="21426" y="12241"/>
                    <a:pt x="21147" y="14490"/>
                  </a:cubicBezTo>
                  <a:cubicBezTo>
                    <a:pt x="20852" y="16875"/>
                    <a:pt x="20413" y="19248"/>
                    <a:pt x="19833" y="21600"/>
                  </a:cubicBezTo>
                  <a:lnTo>
                    <a:pt x="184" y="21600"/>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5">
                <a:latin typeface="Arial" panose="020B0604020202020204" pitchFamily="34" charset="0"/>
                <a:ea typeface="微软雅黑" panose="020B0503020204020204" pitchFamily="34" charset="-122"/>
                <a:sym typeface="Arial" panose="020B0604020202020204" pitchFamily="34" charset="0"/>
              </a:endParaRPr>
            </a:p>
          </p:txBody>
        </p:sp>
        <p:sp>
          <p:nvSpPr>
            <p:cNvPr id="526" name="Shape 526"/>
            <p:cNvSpPr/>
            <p:nvPr/>
          </p:nvSpPr>
          <p:spPr>
            <a:xfrm>
              <a:off x="1213429" y="4289875"/>
              <a:ext cx="2119994" cy="2704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cubicBezTo>
                    <a:pt x="16474" y="19204"/>
                    <a:pt x="11955" y="16088"/>
                    <a:pt x="8268" y="12410"/>
                  </a:cubicBezTo>
                  <a:cubicBezTo>
                    <a:pt x="4558" y="8709"/>
                    <a:pt x="1755" y="4501"/>
                    <a:pt x="0" y="0"/>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5">
                <a:latin typeface="Arial" panose="020B0604020202020204" pitchFamily="34" charset="0"/>
                <a:ea typeface="微软雅黑" panose="020B0503020204020204" pitchFamily="34" charset="-122"/>
                <a:sym typeface="Arial" panose="020B0604020202020204" pitchFamily="34" charset="0"/>
              </a:endParaRPr>
            </a:p>
          </p:txBody>
        </p:sp>
        <p:sp>
          <p:nvSpPr>
            <p:cNvPr id="527" name="Shape 527"/>
            <p:cNvSpPr/>
            <p:nvPr/>
          </p:nvSpPr>
          <p:spPr>
            <a:xfrm>
              <a:off x="3597286" y="4313711"/>
              <a:ext cx="2042834" cy="264504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cubicBezTo>
                    <a:pt x="20097" y="4711"/>
                    <a:pt x="17304" y="9119"/>
                    <a:pt x="13408" y="12926"/>
                  </a:cubicBezTo>
                  <a:cubicBezTo>
                    <a:pt x="9782" y="16471"/>
                    <a:pt x="5274" y="19420"/>
                    <a:pt x="151" y="21600"/>
                  </a:cubicBezTo>
                  <a:lnTo>
                    <a:pt x="0" y="0"/>
                  </a:ln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2285">
                <a:latin typeface="Arial" panose="020B0604020202020204" pitchFamily="34" charset="0"/>
                <a:ea typeface="微软雅黑" panose="020B0503020204020204" pitchFamily="34" charset="-122"/>
                <a:sym typeface="Arial" panose="020B0604020202020204" pitchFamily="34" charset="0"/>
              </a:endParaRPr>
            </a:p>
          </p:txBody>
        </p:sp>
        <p:sp>
          <p:nvSpPr>
            <p:cNvPr id="528" name="Shape 528"/>
            <p:cNvSpPr/>
            <p:nvPr/>
          </p:nvSpPr>
          <p:spPr>
            <a:xfrm>
              <a:off x="4151524" y="4739345"/>
              <a:ext cx="575574" cy="744411"/>
            </a:xfrm>
            <a:prstGeom prst="rect">
              <a:avLst/>
            </a:prstGeom>
            <a:noFill/>
            <a:ln w="12700" cap="flat">
              <a:noFill/>
              <a:miter lim="400000"/>
            </a:ln>
            <a:effec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9" name="Shape 529"/>
            <p:cNvSpPr/>
            <p:nvPr/>
          </p:nvSpPr>
          <p:spPr>
            <a:xfrm>
              <a:off x="4218653" y="2492081"/>
              <a:ext cx="575574" cy="744411"/>
            </a:xfrm>
            <a:prstGeom prst="rect">
              <a:avLst/>
            </a:prstGeom>
            <a:noFill/>
            <a:ln w="12700" cap="flat">
              <a:noFill/>
              <a:miter lim="400000"/>
            </a:ln>
            <a:effectLst/>
          </p:spPr>
          <p:txBody>
            <a:bodyPr wrap="none" lIns="0" tIns="0" rIns="0" bIns="0" numCol="1" anchor="ctr">
              <a:spAutoFit/>
            </a:bodyPr>
            <a:lstStyle>
              <a:lvl1pPr>
                <a:defRPr sz="5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0" name="Shape 530"/>
            <p:cNvSpPr/>
            <p:nvPr/>
          </p:nvSpPr>
          <p:spPr>
            <a:xfrm>
              <a:off x="1915224" y="2492078"/>
              <a:ext cx="575574" cy="744411"/>
            </a:xfrm>
            <a:prstGeom prst="rect">
              <a:avLst/>
            </a:prstGeom>
            <a:noFill/>
            <a:ln w="12700" cap="flat">
              <a:noFill/>
              <a:miter lim="400000"/>
            </a:ln>
            <a:effec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1" name="Shape 531"/>
            <p:cNvSpPr/>
            <p:nvPr/>
          </p:nvSpPr>
          <p:spPr>
            <a:xfrm>
              <a:off x="2033157" y="4739338"/>
              <a:ext cx="575574" cy="744411"/>
            </a:xfrm>
            <a:prstGeom prst="rect">
              <a:avLst/>
            </a:prstGeom>
            <a:noFill/>
            <a:ln w="12700" cap="flat">
              <a:noFill/>
              <a:miter lim="400000"/>
            </a:ln>
            <a:effectLst/>
          </p:spPr>
          <p:txBody>
            <a:bodyPr wrap="none" lIns="0" tIns="0" rIns="0" bIns="0" numCol="1" anchor="ctr">
              <a:spAutoFit/>
            </a:bodyPr>
            <a:lstStyle>
              <a:lvl1pPr>
                <a:defRPr sz="4400">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28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536"/>
          <p:cNvGrpSpPr/>
          <p:nvPr/>
        </p:nvGrpSpPr>
        <p:grpSpPr>
          <a:xfrm>
            <a:off x="5026936" y="1639973"/>
            <a:ext cx="2412583" cy="503833"/>
            <a:chOff x="0" y="78694"/>
            <a:chExt cx="7598797" cy="1586900"/>
          </a:xfrm>
        </p:grpSpPr>
        <p:sp>
          <p:nvSpPr>
            <p:cNvPr id="533" name="Shape 533"/>
            <p:cNvSpPr/>
            <p:nvPr/>
          </p:nvSpPr>
          <p:spPr>
            <a:xfrm>
              <a:off x="0" y="314108"/>
              <a:ext cx="3573434" cy="1093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4460" y="0"/>
                  </a:lnTo>
                  <a:lnTo>
                    <a:pt x="2160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4" name="Shape 534"/>
            <p:cNvSpPr/>
            <p:nvPr/>
          </p:nvSpPr>
          <p:spPr>
            <a:xfrm>
              <a:off x="3758162" y="78694"/>
              <a:ext cx="2827386" cy="579209"/>
            </a:xfrm>
            <a:prstGeom prst="rect">
              <a:avLst/>
            </a:prstGeom>
            <a:noFill/>
            <a:ln w="12700" cap="flat">
              <a:noFill/>
              <a:miter lim="400000"/>
            </a:ln>
            <a:effectLst/>
          </p:spPr>
          <p:txBody>
            <a:bodyPr wrap="none" lIns="0" tIns="0" rIns="0" bIns="0" numCol="1" anchor="ctr">
              <a:spAutoFit/>
            </a:bodyPr>
            <a:lstStyle>
              <a:lvl1pPr>
                <a:defRPr sz="38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5" name="Shape 535"/>
            <p:cNvSpPr/>
            <p:nvPr/>
          </p:nvSpPr>
          <p:spPr>
            <a:xfrm>
              <a:off x="3776858" y="672574"/>
              <a:ext cx="3821939" cy="993020"/>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540"/>
          <p:cNvGrpSpPr/>
          <p:nvPr/>
        </p:nvGrpSpPr>
        <p:grpSpPr>
          <a:xfrm>
            <a:off x="5061914" y="3405740"/>
            <a:ext cx="2377606" cy="608926"/>
            <a:chOff x="0" y="78696"/>
            <a:chExt cx="7488630" cy="1917906"/>
          </a:xfrm>
        </p:grpSpPr>
        <p:sp>
          <p:nvSpPr>
            <p:cNvPr id="537" name="Shape 537"/>
            <p:cNvSpPr/>
            <p:nvPr/>
          </p:nvSpPr>
          <p:spPr>
            <a:xfrm>
              <a:off x="0" y="223794"/>
              <a:ext cx="3412455" cy="9393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4408" y="21600"/>
                  </a:lnTo>
                  <a:lnTo>
                    <a:pt x="2160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8" name="Shape 538"/>
            <p:cNvSpPr/>
            <p:nvPr/>
          </p:nvSpPr>
          <p:spPr>
            <a:xfrm>
              <a:off x="3652011" y="78696"/>
              <a:ext cx="2827385" cy="579209"/>
            </a:xfrm>
            <a:prstGeom prst="rect">
              <a:avLst/>
            </a:prstGeom>
            <a:noFill/>
            <a:ln w="12700" cap="flat">
              <a:noFill/>
              <a:miter lim="400000"/>
            </a:ln>
            <a:effectLst/>
          </p:spPr>
          <p:txBody>
            <a:bodyPr wrap="none" lIns="0" tIns="0" rIns="0" bIns="0" numCol="1" anchor="ctr">
              <a:spAutoFit/>
            </a:bodyPr>
            <a:lstStyle>
              <a:lvl1pPr>
                <a:defRPr sz="3800">
                  <a:solidFill>
                    <a:srgbClr val="FBBE48"/>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9" name="Shape 539"/>
            <p:cNvSpPr/>
            <p:nvPr/>
          </p:nvSpPr>
          <p:spPr>
            <a:xfrm>
              <a:off x="3670711" y="672579"/>
              <a:ext cx="3817919" cy="1324023"/>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Bold"/>
                  <a:ea typeface="STIXGeneral-Bold"/>
                  <a:cs typeface="STIXGeneral-Bold"/>
                  <a:sym typeface="STIXGeneral-Bold"/>
                </a:defRPr>
              </a:lvl1pPr>
            </a:lstStyle>
            <a:p>
              <a:pPr lvl="0" algn="just">
                <a:lnSpc>
                  <a:spcPct val="120000"/>
                </a:lnSpc>
                <a:defRPr>
                  <a:solidFill>
                    <a:srgbClr val="000000"/>
                  </a:solidFill>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544"/>
          <p:cNvGrpSpPr/>
          <p:nvPr/>
        </p:nvGrpSpPr>
        <p:grpSpPr>
          <a:xfrm>
            <a:off x="1755423" y="1639975"/>
            <a:ext cx="2463599" cy="608925"/>
            <a:chOff x="660839" y="78700"/>
            <a:chExt cx="7759478" cy="1917899"/>
          </a:xfrm>
        </p:grpSpPr>
        <p:sp>
          <p:nvSpPr>
            <p:cNvPr id="541" name="Shape 541"/>
            <p:cNvSpPr/>
            <p:nvPr/>
          </p:nvSpPr>
          <p:spPr>
            <a:xfrm>
              <a:off x="4517055" y="317067"/>
              <a:ext cx="3903262" cy="109888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7263" y="0"/>
                  </a:lnTo>
                  <a:lnTo>
                    <a:pt x="0" y="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2" name="Shape 542"/>
            <p:cNvSpPr/>
            <p:nvPr/>
          </p:nvSpPr>
          <p:spPr>
            <a:xfrm>
              <a:off x="1517447" y="78700"/>
              <a:ext cx="2827385" cy="579207"/>
            </a:xfrm>
            <a:prstGeom prst="rect">
              <a:avLst/>
            </a:prstGeom>
            <a:noFill/>
            <a:ln w="12700" cap="flat">
              <a:noFill/>
              <a:miter lim="400000"/>
            </a:ln>
            <a:effectLst/>
          </p:spPr>
          <p:txBody>
            <a:bodyPr wrap="none" lIns="0" tIns="0" rIns="0" bIns="0" numCol="1" anchor="ctr">
              <a:spAutoFit/>
            </a:bodyPr>
            <a:lstStyle>
              <a:lvl1pPr algn="r">
                <a:defRPr sz="38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3" name="Shape 543"/>
            <p:cNvSpPr/>
            <p:nvPr/>
          </p:nvSpPr>
          <p:spPr>
            <a:xfrm>
              <a:off x="660839" y="672579"/>
              <a:ext cx="3666311" cy="1324020"/>
            </a:xfrm>
            <a:prstGeom prst="rect">
              <a:avLst/>
            </a:prstGeom>
            <a:noFill/>
            <a:ln w="12700" cap="flat">
              <a:noFill/>
              <a:miter lim="400000"/>
            </a:ln>
            <a:effec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48"/>
          <p:cNvGrpSpPr/>
          <p:nvPr/>
        </p:nvGrpSpPr>
        <p:grpSpPr>
          <a:xfrm>
            <a:off x="1755422" y="3445692"/>
            <a:ext cx="2417512" cy="669125"/>
            <a:chOff x="669677" y="0"/>
            <a:chExt cx="7614322" cy="2107512"/>
          </a:xfrm>
        </p:grpSpPr>
        <p:sp>
          <p:nvSpPr>
            <p:cNvPr id="545" name="Shape 545"/>
            <p:cNvSpPr/>
            <p:nvPr/>
          </p:nvSpPr>
          <p:spPr>
            <a:xfrm>
              <a:off x="4567152" y="0"/>
              <a:ext cx="3716847" cy="10380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8229" y="21600"/>
                  </a:lnTo>
                  <a:lnTo>
                    <a:pt x="0" y="21600"/>
                  </a:lnTo>
                </a:path>
              </a:pathLst>
            </a:custGeom>
            <a:noFill/>
            <a:ln w="12700" cap="flat">
              <a:solidFill>
                <a:schemeClr val="bg1">
                  <a:lumMod val="65000"/>
                </a:schemeClr>
              </a:solidFill>
              <a:prstDash val="solid"/>
              <a:miter lim="400000"/>
              <a:headEnd type="oval" w="med" len="med"/>
              <a:tailEnd type="oval" w="med" len="med"/>
            </a:ln>
            <a:effectLst/>
          </p:spPr>
          <p:txBody>
            <a:bodyPr wrap="square" lIns="0" tIns="0" rIns="0" bIns="0" numCol="1" anchor="ctr">
              <a:noAutofit/>
            </a:bodyPr>
            <a:lstStyle/>
            <a:p>
              <a:pPr lvl="0">
                <a:lnSpc>
                  <a:spcPct val="120000"/>
                </a:lnSpc>
                <a:defRPr sz="3600">
                  <a:solidFill>
                    <a:srgbClr val="FFFFFF"/>
                  </a:solidFill>
                </a:defRPr>
              </a:pPr>
              <a:endParaRPr sz="227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6" name="Shape 546"/>
            <p:cNvSpPr/>
            <p:nvPr/>
          </p:nvSpPr>
          <p:spPr>
            <a:xfrm>
              <a:off x="1492045" y="189606"/>
              <a:ext cx="2827386" cy="579209"/>
            </a:xfrm>
            <a:prstGeom prst="rect">
              <a:avLst/>
            </a:prstGeom>
            <a:noFill/>
            <a:ln w="12700" cap="flat">
              <a:noFill/>
              <a:miter lim="400000"/>
            </a:ln>
            <a:effectLst/>
          </p:spPr>
          <p:txBody>
            <a:bodyPr wrap="none" lIns="0" tIns="0" rIns="0" bIns="0" numCol="1" anchor="ctr">
              <a:spAutoFit/>
            </a:bodyPr>
            <a:lstStyle>
              <a:lvl1pPr algn="r">
                <a:defRPr sz="380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7" name="Shape 547"/>
            <p:cNvSpPr/>
            <p:nvPr/>
          </p:nvSpPr>
          <p:spPr>
            <a:xfrm>
              <a:off x="669677" y="783489"/>
              <a:ext cx="3657477" cy="1324023"/>
            </a:xfrm>
            <a:prstGeom prst="rect">
              <a:avLst/>
            </a:prstGeom>
            <a:noFill/>
            <a:ln w="12700" cap="flat">
              <a:noFill/>
              <a:miter lim="400000"/>
            </a:ln>
            <a:effectLst/>
          </p:spPr>
          <p:txBody>
            <a:bodyPr wrap="square" lIns="0" tIns="0" rIns="0" bIns="0" numCol="1" anchor="t">
              <a:spAutoFit/>
            </a:bodyPr>
            <a:lstStyle>
              <a:lvl1pPr algn="r" defTabSz="457200">
                <a:defRPr sz="1800">
                  <a:solidFill>
                    <a:srgbClr val="828589"/>
                  </a:solidFill>
                  <a:latin typeface="STIXGeneral-Bold"/>
                  <a:ea typeface="STIXGeneral-Bold"/>
                  <a:cs typeface="STIXGeneral-Bold"/>
                  <a:sym typeface="STIXGeneral-Bold"/>
                </a:defRPr>
              </a:lvl1pPr>
            </a:lstStyle>
            <a:p>
              <a:pPr lvl="0">
                <a:lnSpc>
                  <a:spcPct val="120000"/>
                </a:lnSpc>
                <a:defRPr>
                  <a:solidFill>
                    <a:srgbClr val="000000"/>
                  </a:solidFill>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indefinite" fill="hold"/>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indefinite" fill="hold"/>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indefinite" fill="hold"/>
                                        <p:tgtEl>
                                          <p:spTgt spid="3"/>
                                        </p:tgtEl>
                                        <p:attrNameLst>
                                          <p:attrName>style.visibility</p:attrName>
                                        </p:attrNameLst>
                                      </p:cBhvr>
                                      <p:to>
                                        <p:strVal val="visible"/>
                                      </p:to>
                                    </p:set>
                                    <p:animEffect transition="in" filter="wipe(lef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indefinite" fill="hold"/>
                                        <p:tgtEl>
                                          <p:spTgt spid="4"/>
                                        </p:tgtEl>
                                        <p:attrNameLst>
                                          <p:attrName>style.visibility</p:attrName>
                                        </p:attrNameLst>
                                      </p:cBhvr>
                                      <p:to>
                                        <p:strVal val="visible"/>
                                      </p:to>
                                    </p:set>
                                    <p:animEffect transition="in" filter="wipe(left)">
                                      <p:cBhvr>
                                        <p:cTn id="23" dur="10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indefinite" fill="hold"/>
                                        <p:tgtEl>
                                          <p:spTgt spid="6"/>
                                        </p:tgtEl>
                                        <p:attrNameLst>
                                          <p:attrName>style.visibility</p:attrName>
                                        </p:attrNameLst>
                                      </p:cBhvr>
                                      <p:to>
                                        <p:strVal val="visible"/>
                                      </p:to>
                                    </p:set>
                                    <p:animEffect transition="in" filter="wipe(right)">
                                      <p:cBhvr>
                                        <p:cTn id="2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dvAuto="0"/>
      <p:bldP spid="4" grpId="0" advAuto="0"/>
      <p:bldP spid="5" grpId="0" advAuto="0"/>
      <p:bldP spid="6" grpId="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707810" y="3560777"/>
            <a:ext cx="1717035" cy="315279"/>
          </a:xfrm>
          <a:prstGeom prst="rect">
            <a:avLst/>
          </a:prstGeom>
          <a:noFill/>
        </p:spPr>
        <p:txBody>
          <a:bodyPr wrap="square" lIns="0" tIns="0" rIns="0" bIns="0" rtlCol="0">
            <a:spAutoFit/>
          </a:bodyPr>
          <a:lstStyle/>
          <a:p>
            <a:pPr algn="just">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3762652" y="3592509"/>
            <a:ext cx="1717035" cy="315279"/>
          </a:xfrm>
          <a:prstGeom prst="rect">
            <a:avLst/>
          </a:prstGeom>
          <a:noFill/>
        </p:spPr>
        <p:txBody>
          <a:bodyPr wrap="square" lIns="0" tIns="0" rIns="0" bIns="0" rtlCol="0">
            <a:spAutoFit/>
          </a:bodyPr>
          <a:lstStyle/>
          <a:p>
            <a:pPr algn="just">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5817493" y="3624242"/>
            <a:ext cx="1717035" cy="315279"/>
          </a:xfrm>
          <a:prstGeom prst="rect">
            <a:avLst/>
          </a:prstGeom>
          <a:noFill/>
        </p:spPr>
        <p:txBody>
          <a:bodyPr wrap="square" lIns="0" tIns="0" rIns="0" bIns="0" rtlCol="0">
            <a:spAutoFit/>
          </a:bodyPr>
          <a:lstStyle/>
          <a:p>
            <a:pPr algn="just">
              <a:lnSpc>
                <a:spcPct val="120000"/>
              </a:lnSpc>
              <a:defRPr/>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1537573" y="1365280"/>
            <a:ext cx="6143052" cy="2050626"/>
            <a:chOff x="1167355" y="1217191"/>
            <a:chExt cx="6892537" cy="2300813"/>
          </a:xfrm>
        </p:grpSpPr>
        <p:sp>
          <p:nvSpPr>
            <p:cNvPr id="6" name="Freeform 4"/>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endParaRPr lang="zh-CN" altLang="en-US" sz="995">
                <a:latin typeface="Arial" panose="020B0604020202020204" pitchFamily="34" charset="0"/>
                <a:ea typeface="微软雅黑" panose="020B0503020204020204" pitchFamily="34" charset="-122"/>
                <a:sym typeface="Arial" panose="020B0604020202020204" pitchFamily="34" charset="0"/>
              </a:endParaRPr>
            </a:p>
          </p:txBody>
        </p:sp>
        <p:sp>
          <p:nvSpPr>
            <p:cNvPr id="14" name="Text Box 15"/>
            <p:cNvSpPr txBox="1">
              <a:spLocks noChangeArrowheads="1"/>
            </p:cNvSpPr>
            <p:nvPr/>
          </p:nvSpPr>
          <p:spPr bwMode="auto">
            <a:xfrm>
              <a:off x="2218776" y="1760199"/>
              <a:ext cx="79137" cy="206332"/>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814705">
                <a:lnSpc>
                  <a:spcPct val="120000"/>
                </a:lnSpc>
                <a:defRPr/>
              </a:pP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Box 16"/>
            <p:cNvSpPr txBox="1">
              <a:spLocks noChangeArrowheads="1"/>
            </p:cNvSpPr>
            <p:nvPr/>
          </p:nvSpPr>
          <p:spPr bwMode="auto">
            <a:xfrm>
              <a:off x="4552597" y="1786760"/>
              <a:ext cx="79137" cy="206332"/>
            </a:xfrm>
            <a:prstGeom prst="rect">
              <a:avLst/>
            </a:prstGeom>
            <a:noFill/>
            <a:ln w="6350">
              <a:noFill/>
              <a:miter lim="800000"/>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sz="995" dirty="0">
                  <a:solidFill>
                    <a:schemeClr val="bg1">
                      <a:lumMod val="65000"/>
                    </a:schemeClr>
                  </a:solidFill>
                  <a:latin typeface="Arial" panose="020B0604020202020204" pitchFamily="34" charset="0"/>
                  <a:sym typeface="Arial" panose="020B0604020202020204" pitchFamily="34" charset="0"/>
                </a:rPr>
                <a:t>2</a:t>
              </a:r>
              <a:endParaRPr lang="zh-CN" altLang="en-US" sz="995" dirty="0">
                <a:solidFill>
                  <a:schemeClr val="bg1">
                    <a:lumMod val="65000"/>
                  </a:schemeClr>
                </a:solidFill>
                <a:latin typeface="Arial" panose="020B0604020202020204" pitchFamily="34" charset="0"/>
                <a:sym typeface="Arial" panose="020B0604020202020204" pitchFamily="34" charset="0"/>
              </a:endParaRPr>
            </a:p>
          </p:txBody>
        </p:sp>
        <p:sp>
          <p:nvSpPr>
            <p:cNvPr id="16" name="Text Box 17"/>
            <p:cNvSpPr txBox="1">
              <a:spLocks noChangeArrowheads="1"/>
            </p:cNvSpPr>
            <p:nvPr/>
          </p:nvSpPr>
          <p:spPr bwMode="auto">
            <a:xfrm>
              <a:off x="6869916" y="1760199"/>
              <a:ext cx="79137" cy="206332"/>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sz="995" dirty="0">
                  <a:solidFill>
                    <a:schemeClr val="bg1">
                      <a:lumMod val="65000"/>
                    </a:schemeClr>
                  </a:solidFill>
                  <a:latin typeface="Arial" panose="020B0604020202020204" pitchFamily="34" charset="0"/>
                  <a:sym typeface="Arial" panose="020B0604020202020204" pitchFamily="34" charset="0"/>
                </a:rPr>
                <a:t>3</a:t>
              </a:r>
              <a:endParaRPr lang="zh-CN" altLang="en-US" sz="995" dirty="0">
                <a:solidFill>
                  <a:schemeClr val="bg1">
                    <a:lumMod val="65000"/>
                  </a:schemeClr>
                </a:solidFill>
                <a:latin typeface="Arial" panose="020B0604020202020204" pitchFamily="34" charset="0"/>
                <a:sym typeface="Arial" panose="020B0604020202020204" pitchFamily="34" charset="0"/>
              </a:endParaRPr>
            </a:p>
          </p:txBody>
        </p:sp>
        <p:sp>
          <p:nvSpPr>
            <p:cNvPr id="20" name="TextBox 11"/>
            <p:cNvSpPr txBox="1">
              <a:spLocks noChangeArrowheads="1"/>
            </p:cNvSpPr>
            <p:nvPr/>
          </p:nvSpPr>
          <p:spPr bwMode="auto">
            <a:xfrm flipH="1">
              <a:off x="1897609" y="2271669"/>
              <a:ext cx="713402" cy="471515"/>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4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14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1"/>
            <p:cNvSpPr txBox="1">
              <a:spLocks noChangeArrowheads="1"/>
            </p:cNvSpPr>
            <p:nvPr/>
          </p:nvSpPr>
          <p:spPr bwMode="auto">
            <a:xfrm flipH="1">
              <a:off x="4245583" y="2241697"/>
              <a:ext cx="724521" cy="471515"/>
            </a:xfrm>
            <a:prstGeom prst="rect">
              <a:avLst/>
            </a:prstGeom>
            <a:noFill/>
            <a:ln>
              <a:noFill/>
            </a:ln>
            <a:effec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4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14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1"/>
            <p:cNvSpPr txBox="1">
              <a:spLocks noChangeArrowheads="1"/>
            </p:cNvSpPr>
            <p:nvPr/>
          </p:nvSpPr>
          <p:spPr bwMode="auto">
            <a:xfrm flipH="1">
              <a:off x="6564081" y="2221374"/>
              <a:ext cx="725693" cy="471515"/>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14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14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ppt_x"/>
                                          </p:val>
                                        </p:tav>
                                        <p:tav tm="100000">
                                          <p:val>
                                            <p:strVal val="#ppt_x"/>
                                          </p:val>
                                        </p:tav>
                                      </p:tavLst>
                                    </p:anim>
                                    <p:anim calcmode="lin" valueType="num">
                                      <p:cBhvr additive="base">
                                        <p:cTn id="19" dur="500" fill="hold"/>
                                        <p:tgtEl>
                                          <p:spTgt spid="18"/>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AutoShape 3"/>
          <p:cNvSpPr>
            <a:spLocks noChangeArrowheads="1"/>
          </p:cNvSpPr>
          <p:nvPr/>
        </p:nvSpPr>
        <p:spPr bwMode="auto">
          <a:xfrm rot="5400000">
            <a:off x="1831432" y="981546"/>
            <a:ext cx="1691588" cy="2344549"/>
          </a:xfrm>
          <a:prstGeom prst="upArrowCallout">
            <a:avLst>
              <a:gd name="adj1" fmla="val 33824"/>
              <a:gd name="adj2" fmla="val 25000"/>
              <a:gd name="adj3" fmla="val 20477"/>
              <a:gd name="adj4" fmla="val 86269"/>
            </a:avLst>
          </a:prstGeom>
          <a:solidFill>
            <a:schemeClr val="accent2"/>
          </a:solidFill>
          <a:ln>
            <a:noFill/>
          </a:ln>
          <a:effectLst/>
        </p:spPr>
        <p:txBody>
          <a:bodyPr vert="vert270" wrap="square" lIns="60084" tIns="192267" rIns="61045" bIns="192267" anchor="ctr">
            <a:normAutofit/>
          </a:bodyPr>
          <a:lstStyle/>
          <a:p>
            <a:pPr>
              <a:lnSpc>
                <a:spcPct val="150000"/>
              </a:lnSpc>
            </a:pPr>
            <a:r>
              <a:rPr lang="zh-CN" altLang="en-US" sz="995"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995" dirty="0">
              <a:solidFill>
                <a:schemeClr val="bg1"/>
              </a:solidFill>
              <a:latin typeface="微软雅黑" panose="020B0503020204020204" pitchFamily="34" charset="-122"/>
              <a:ea typeface="微软雅黑" panose="020B0503020204020204" pitchFamily="34" charset="-122"/>
            </a:endParaRPr>
          </a:p>
        </p:txBody>
      </p:sp>
      <p:sp>
        <p:nvSpPr>
          <p:cNvPr id="77" name="AutoShape 5"/>
          <p:cNvSpPr>
            <a:spLocks noChangeArrowheads="1"/>
          </p:cNvSpPr>
          <p:nvPr/>
        </p:nvSpPr>
        <p:spPr bwMode="auto">
          <a:xfrm rot="16200000">
            <a:off x="5832612" y="975047"/>
            <a:ext cx="1691588" cy="2357542"/>
          </a:xfrm>
          <a:prstGeom prst="upArrowCallout">
            <a:avLst>
              <a:gd name="adj1" fmla="val 33824"/>
              <a:gd name="adj2" fmla="val 25000"/>
              <a:gd name="adj3" fmla="val 20591"/>
              <a:gd name="adj4" fmla="val 86269"/>
            </a:avLst>
          </a:prstGeom>
          <a:solidFill>
            <a:schemeClr val="accent2"/>
          </a:solidFill>
          <a:ln>
            <a:noFill/>
          </a:ln>
          <a:effectLst/>
        </p:spPr>
        <p:txBody>
          <a:bodyPr vert="vert" wrap="square" lIns="60084" tIns="192267" rIns="61045" bIns="192267" anchor="ctr">
            <a:normAutofit/>
          </a:bodyPr>
          <a:lstStyle/>
          <a:p>
            <a:pPr>
              <a:lnSpc>
                <a:spcPct val="150000"/>
              </a:lnSpc>
              <a:defRPr/>
            </a:pPr>
            <a:r>
              <a:rPr lang="zh-CN" altLang="en-US" sz="995"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995" kern="0" dirty="0">
              <a:solidFill>
                <a:sysClr val="windowText" lastClr="000000"/>
              </a:solidFill>
              <a:latin typeface="微软雅黑" panose="020B0503020204020204" pitchFamily="34" charset="-122"/>
              <a:ea typeface="微软雅黑" panose="020B0503020204020204" pitchFamily="34" charset="-122"/>
            </a:endParaRPr>
          </a:p>
        </p:txBody>
      </p:sp>
      <p:sp>
        <p:nvSpPr>
          <p:cNvPr id="78" name="Rectangle 7"/>
          <p:cNvSpPr>
            <a:spLocks noChangeArrowheads="1"/>
          </p:cNvSpPr>
          <p:nvPr/>
        </p:nvSpPr>
        <p:spPr bwMode="auto">
          <a:xfrm>
            <a:off x="1512172" y="3354303"/>
            <a:ext cx="6345007" cy="445281"/>
          </a:xfrm>
          <a:prstGeom prst="rect">
            <a:avLst/>
          </a:prstGeom>
          <a:solidFill>
            <a:schemeClr val="bg1"/>
          </a:solidFill>
          <a:ln w="3175" cmpd="sng">
            <a:noFill/>
            <a:miter lim="800000"/>
          </a:ln>
          <a:effectLst/>
        </p:spPr>
        <p:txBody>
          <a:bodyPr wrap="none" lIns="61045" tIns="30522" rIns="61045" bIns="30522" anchor="ctr"/>
          <a:lstStyle/>
          <a:p>
            <a:pPr lvl="0" algn="ctr">
              <a:defRPr/>
            </a:pPr>
            <a:r>
              <a:rPr lang="zh-CN" altLang="en-US" sz="99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95"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Rectangle 7"/>
          <p:cNvSpPr>
            <a:spLocks noChangeArrowheads="1"/>
          </p:cNvSpPr>
          <p:nvPr/>
        </p:nvSpPr>
        <p:spPr bwMode="auto">
          <a:xfrm>
            <a:off x="1512172" y="4016760"/>
            <a:ext cx="6345007" cy="445281"/>
          </a:xfrm>
          <a:prstGeom prst="rect">
            <a:avLst/>
          </a:prstGeom>
          <a:solidFill>
            <a:schemeClr val="bg1"/>
          </a:solidFill>
          <a:ln w="3175" cmpd="sng">
            <a:noFill/>
            <a:miter lim="800000"/>
          </a:ln>
          <a:effectLst/>
        </p:spPr>
        <p:txBody>
          <a:bodyPr wrap="none" lIns="61045" tIns="30522" rIns="61045" bIns="30522" anchor="ctr"/>
          <a:lstStyle/>
          <a:p>
            <a:pPr lvl="0" algn="ctr"/>
            <a:r>
              <a:rPr lang="zh-CN" altLang="en-US" sz="995"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995"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995" dirty="0" smtClean="0">
              <a:solidFill>
                <a:schemeClr val="bg1">
                  <a:lumMod val="50000"/>
                </a:schemeClr>
              </a:solidFill>
              <a:latin typeface="微软雅黑" panose="020B0503020204020204" pitchFamily="34" charset="-122"/>
              <a:ea typeface="微软雅黑" panose="020B0503020204020204" pitchFamily="34" charset="-122"/>
            </a:endParaRPr>
          </a:p>
          <a:p>
            <a:pPr lvl="0" algn="ctr"/>
            <a:r>
              <a:rPr lang="zh-CN" altLang="en-US" sz="995" kern="0" dirty="0">
                <a:solidFill>
                  <a:schemeClr val="bg1">
                    <a:lumMod val="50000"/>
                  </a:schemeClr>
                </a:solidFill>
                <a:latin typeface="微软雅黑" panose="020B0503020204020204" pitchFamily="34" charset="-122"/>
                <a:ea typeface="微软雅黑" panose="020B0503020204020204" pitchFamily="34" charset="-122"/>
              </a:rPr>
              <a:t> </a:t>
            </a:r>
            <a:endParaRPr lang="zh-CN" altLang="en-US" sz="995"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组合 79"/>
          <p:cNvGrpSpPr/>
          <p:nvPr/>
        </p:nvGrpSpPr>
        <p:grpSpPr>
          <a:xfrm>
            <a:off x="3862495" y="1308024"/>
            <a:ext cx="1603937" cy="1972745"/>
            <a:chOff x="4835652" y="1582738"/>
            <a:chExt cx="2468013" cy="2821221"/>
          </a:xfrm>
        </p:grpSpPr>
        <p:sp>
          <p:nvSpPr>
            <p:cNvPr id="81" name="AutoShape 4"/>
            <p:cNvSpPr>
              <a:spLocks noChangeArrowheads="1"/>
            </p:cNvSpPr>
            <p:nvPr/>
          </p:nvSpPr>
          <p:spPr bwMode="auto">
            <a:xfrm rot="10800000">
              <a:off x="4835652" y="1582738"/>
              <a:ext cx="2468013" cy="2821221"/>
            </a:xfrm>
            <a:prstGeom prst="upArrowCallout">
              <a:avLst>
                <a:gd name="adj1" fmla="val 33824"/>
                <a:gd name="adj2" fmla="val 25000"/>
                <a:gd name="adj3" fmla="val 15697"/>
                <a:gd name="adj4" fmla="val 86269"/>
              </a:avLst>
            </a:prstGeom>
            <a:solidFill>
              <a:schemeClr val="bg2"/>
            </a:solidFill>
            <a:ln>
              <a:noFill/>
            </a:ln>
            <a:effectLst/>
          </p:spPr>
          <p:txBody>
            <a:bodyPr vert="vert270" wrap="none" anchor="ctr"/>
            <a:lstStyle/>
            <a:p>
              <a:pPr>
                <a:defRPr/>
              </a:pPr>
              <a:endParaRPr lang="zh-CN" altLang="en-US" sz="1350" kern="0" dirty="0">
                <a:solidFill>
                  <a:sysClr val="windowText" lastClr="000000"/>
                </a:solidFill>
                <a:latin typeface="微软雅黑" panose="020B0503020204020204" pitchFamily="34" charset="-122"/>
                <a:ea typeface="微软雅黑" panose="020B0503020204020204" pitchFamily="34" charset="-122"/>
              </a:endParaRPr>
            </a:p>
          </p:txBody>
        </p:sp>
        <p:sp>
          <p:nvSpPr>
            <p:cNvPr id="82" name="Freeform 6"/>
            <p:cNvSpPr>
              <a:spLocks noEditPoints="1"/>
            </p:cNvSpPr>
            <p:nvPr/>
          </p:nvSpPr>
          <p:spPr bwMode="auto">
            <a:xfrm>
              <a:off x="5429532" y="1942429"/>
              <a:ext cx="1377228" cy="1294654"/>
            </a:xfrm>
            <a:custGeom>
              <a:avLst/>
              <a:gdLst>
                <a:gd name="T0" fmla="*/ 132 w 263"/>
                <a:gd name="T1" fmla="*/ 87 h 266"/>
                <a:gd name="T2" fmla="*/ 132 w 263"/>
                <a:gd name="T3" fmla="*/ 87 h 266"/>
                <a:gd name="T4" fmla="*/ 132 w 263"/>
                <a:gd name="T5" fmla="*/ 98 h 266"/>
                <a:gd name="T6" fmla="*/ 132 w 263"/>
                <a:gd name="T7" fmla="*/ 98 h 266"/>
                <a:gd name="T8" fmla="*/ 165 w 263"/>
                <a:gd name="T9" fmla="*/ 131 h 266"/>
                <a:gd name="T10" fmla="*/ 132 w 263"/>
                <a:gd name="T11" fmla="*/ 164 h 266"/>
                <a:gd name="T12" fmla="*/ 132 w 263"/>
                <a:gd name="T13" fmla="*/ 164 h 266"/>
                <a:gd name="T14" fmla="*/ 132 w 263"/>
                <a:gd name="T15" fmla="*/ 164 h 266"/>
                <a:gd name="T16" fmla="*/ 132 w 263"/>
                <a:gd name="T17" fmla="*/ 175 h 266"/>
                <a:gd name="T18" fmla="*/ 132 w 263"/>
                <a:gd name="T19" fmla="*/ 175 h 266"/>
                <a:gd name="T20" fmla="*/ 176 w 263"/>
                <a:gd name="T21" fmla="*/ 131 h 266"/>
                <a:gd name="T22" fmla="*/ 132 w 263"/>
                <a:gd name="T23" fmla="*/ 87 h 266"/>
                <a:gd name="T24" fmla="*/ 132 w 263"/>
                <a:gd name="T25" fmla="*/ 262 h 266"/>
                <a:gd name="T26" fmla="*/ 132 w 263"/>
                <a:gd name="T27" fmla="*/ 251 h 266"/>
                <a:gd name="T28" fmla="*/ 252 w 263"/>
                <a:gd name="T29" fmla="*/ 131 h 266"/>
                <a:gd name="T30" fmla="*/ 132 w 263"/>
                <a:gd name="T31" fmla="*/ 10 h 266"/>
                <a:gd name="T32" fmla="*/ 132 w 263"/>
                <a:gd name="T33" fmla="*/ 0 h 266"/>
                <a:gd name="T34" fmla="*/ 263 w 263"/>
                <a:gd name="T35" fmla="*/ 131 h 266"/>
                <a:gd name="T36" fmla="*/ 216 w 263"/>
                <a:gd name="T37" fmla="*/ 231 h 266"/>
                <a:gd name="T38" fmla="*/ 239 w 263"/>
                <a:gd name="T39" fmla="*/ 259 h 266"/>
                <a:gd name="T40" fmla="*/ 230 w 263"/>
                <a:gd name="T41" fmla="*/ 266 h 266"/>
                <a:gd name="T42" fmla="*/ 208 w 263"/>
                <a:gd name="T43" fmla="*/ 238 h 266"/>
                <a:gd name="T44" fmla="*/ 132 w 263"/>
                <a:gd name="T45" fmla="*/ 262 h 266"/>
                <a:gd name="T46" fmla="*/ 132 w 263"/>
                <a:gd name="T47" fmla="*/ 218 h 266"/>
                <a:gd name="T48" fmla="*/ 132 w 263"/>
                <a:gd name="T49" fmla="*/ 207 h 266"/>
                <a:gd name="T50" fmla="*/ 132 w 263"/>
                <a:gd name="T51" fmla="*/ 207 h 266"/>
                <a:gd name="T52" fmla="*/ 208 w 263"/>
                <a:gd name="T53" fmla="*/ 131 h 266"/>
                <a:gd name="T54" fmla="*/ 132 w 263"/>
                <a:gd name="T55" fmla="*/ 54 h 266"/>
                <a:gd name="T56" fmla="*/ 132 w 263"/>
                <a:gd name="T57" fmla="*/ 43 h 266"/>
                <a:gd name="T58" fmla="*/ 219 w 263"/>
                <a:gd name="T59" fmla="*/ 131 h 266"/>
                <a:gd name="T60" fmla="*/ 132 w 263"/>
                <a:gd name="T61" fmla="*/ 218 h 266"/>
                <a:gd name="T62" fmla="*/ 132 w 263"/>
                <a:gd name="T63" fmla="*/ 87 h 266"/>
                <a:gd name="T64" fmla="*/ 88 w 263"/>
                <a:gd name="T65" fmla="*/ 131 h 266"/>
                <a:gd name="T66" fmla="*/ 132 w 263"/>
                <a:gd name="T67" fmla="*/ 175 h 266"/>
                <a:gd name="T68" fmla="*/ 132 w 263"/>
                <a:gd name="T69" fmla="*/ 164 h 266"/>
                <a:gd name="T70" fmla="*/ 99 w 263"/>
                <a:gd name="T71" fmla="*/ 131 h 266"/>
                <a:gd name="T72" fmla="*/ 132 w 263"/>
                <a:gd name="T73" fmla="*/ 98 h 266"/>
                <a:gd name="T74" fmla="*/ 132 w 263"/>
                <a:gd name="T75" fmla="*/ 87 h 266"/>
                <a:gd name="T76" fmla="*/ 132 w 263"/>
                <a:gd name="T77" fmla="*/ 0 h 266"/>
                <a:gd name="T78" fmla="*/ 132 w 263"/>
                <a:gd name="T79" fmla="*/ 10 h 266"/>
                <a:gd name="T80" fmla="*/ 131 w 263"/>
                <a:gd name="T81" fmla="*/ 10 h 266"/>
                <a:gd name="T82" fmla="*/ 11 w 263"/>
                <a:gd name="T83" fmla="*/ 131 h 266"/>
                <a:gd name="T84" fmla="*/ 11 w 263"/>
                <a:gd name="T85" fmla="*/ 131 h 266"/>
                <a:gd name="T86" fmla="*/ 131 w 263"/>
                <a:gd name="T87" fmla="*/ 251 h 266"/>
                <a:gd name="T88" fmla="*/ 132 w 263"/>
                <a:gd name="T89" fmla="*/ 251 h 266"/>
                <a:gd name="T90" fmla="*/ 132 w 263"/>
                <a:gd name="T91" fmla="*/ 262 h 266"/>
                <a:gd name="T92" fmla="*/ 131 w 263"/>
                <a:gd name="T93" fmla="*/ 262 h 266"/>
                <a:gd name="T94" fmla="*/ 55 w 263"/>
                <a:gd name="T95" fmla="*/ 237 h 266"/>
                <a:gd name="T96" fmla="*/ 32 w 263"/>
                <a:gd name="T97" fmla="*/ 266 h 266"/>
                <a:gd name="T98" fmla="*/ 24 w 263"/>
                <a:gd name="T99" fmla="*/ 259 h 266"/>
                <a:gd name="T100" fmla="*/ 46 w 263"/>
                <a:gd name="T101" fmla="*/ 231 h 266"/>
                <a:gd name="T102" fmla="*/ 0 w 263"/>
                <a:gd name="T103" fmla="*/ 131 h 266"/>
                <a:gd name="T104" fmla="*/ 131 w 263"/>
                <a:gd name="T105" fmla="*/ 0 h 266"/>
                <a:gd name="T106" fmla="*/ 132 w 263"/>
                <a:gd name="T107" fmla="*/ 0 h 266"/>
                <a:gd name="T108" fmla="*/ 132 w 263"/>
                <a:gd name="T109" fmla="*/ 43 h 266"/>
                <a:gd name="T110" fmla="*/ 132 w 263"/>
                <a:gd name="T111" fmla="*/ 54 h 266"/>
                <a:gd name="T112" fmla="*/ 55 w 263"/>
                <a:gd name="T113" fmla="*/ 131 h 266"/>
                <a:gd name="T114" fmla="*/ 132 w 263"/>
                <a:gd name="T115" fmla="*/ 207 h 266"/>
                <a:gd name="T116" fmla="*/ 132 w 263"/>
                <a:gd name="T117" fmla="*/ 218 h 266"/>
                <a:gd name="T118" fmla="*/ 44 w 263"/>
                <a:gd name="T119" fmla="*/ 131 h 266"/>
                <a:gd name="T120" fmla="*/ 132 w 263"/>
                <a:gd name="T121" fmla="*/ 43 h 266"/>
                <a:gd name="T122" fmla="*/ 132 w 263"/>
                <a:gd name="T123" fmla="*/ 207 h 266"/>
                <a:gd name="T124" fmla="*/ 132 w 263"/>
                <a:gd name="T125" fmla="*/ 20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3" h="266">
                  <a:moveTo>
                    <a:pt x="132" y="87"/>
                  </a:moveTo>
                  <a:cubicBezTo>
                    <a:pt x="132" y="87"/>
                    <a:pt x="132" y="87"/>
                    <a:pt x="132" y="87"/>
                  </a:cubicBezTo>
                  <a:cubicBezTo>
                    <a:pt x="132" y="98"/>
                    <a:pt x="132" y="98"/>
                    <a:pt x="132" y="98"/>
                  </a:cubicBezTo>
                  <a:cubicBezTo>
                    <a:pt x="132" y="98"/>
                    <a:pt x="132" y="98"/>
                    <a:pt x="132" y="98"/>
                  </a:cubicBezTo>
                  <a:cubicBezTo>
                    <a:pt x="150" y="98"/>
                    <a:pt x="165" y="113"/>
                    <a:pt x="165" y="131"/>
                  </a:cubicBezTo>
                  <a:cubicBezTo>
                    <a:pt x="165" y="149"/>
                    <a:pt x="150" y="164"/>
                    <a:pt x="132" y="164"/>
                  </a:cubicBezTo>
                  <a:cubicBezTo>
                    <a:pt x="132" y="164"/>
                    <a:pt x="132" y="164"/>
                    <a:pt x="132" y="164"/>
                  </a:cubicBezTo>
                  <a:cubicBezTo>
                    <a:pt x="132" y="164"/>
                    <a:pt x="132" y="164"/>
                    <a:pt x="132" y="164"/>
                  </a:cubicBezTo>
                  <a:cubicBezTo>
                    <a:pt x="132" y="175"/>
                    <a:pt x="132" y="175"/>
                    <a:pt x="132" y="175"/>
                  </a:cubicBezTo>
                  <a:cubicBezTo>
                    <a:pt x="132" y="175"/>
                    <a:pt x="132" y="175"/>
                    <a:pt x="132" y="175"/>
                  </a:cubicBezTo>
                  <a:cubicBezTo>
                    <a:pt x="156" y="175"/>
                    <a:pt x="176" y="155"/>
                    <a:pt x="176" y="131"/>
                  </a:cubicBezTo>
                  <a:cubicBezTo>
                    <a:pt x="176" y="107"/>
                    <a:pt x="156" y="87"/>
                    <a:pt x="132" y="87"/>
                  </a:cubicBezTo>
                  <a:close/>
                  <a:moveTo>
                    <a:pt x="132" y="262"/>
                  </a:moveTo>
                  <a:cubicBezTo>
                    <a:pt x="132" y="251"/>
                    <a:pt x="132" y="251"/>
                    <a:pt x="132" y="251"/>
                  </a:cubicBezTo>
                  <a:cubicBezTo>
                    <a:pt x="198" y="251"/>
                    <a:pt x="252" y="197"/>
                    <a:pt x="252" y="131"/>
                  </a:cubicBezTo>
                  <a:cubicBezTo>
                    <a:pt x="252" y="65"/>
                    <a:pt x="198" y="11"/>
                    <a:pt x="132" y="10"/>
                  </a:cubicBezTo>
                  <a:cubicBezTo>
                    <a:pt x="132" y="0"/>
                    <a:pt x="132" y="0"/>
                    <a:pt x="132" y="0"/>
                  </a:cubicBezTo>
                  <a:cubicBezTo>
                    <a:pt x="204" y="0"/>
                    <a:pt x="263" y="59"/>
                    <a:pt x="263" y="131"/>
                  </a:cubicBezTo>
                  <a:cubicBezTo>
                    <a:pt x="263" y="171"/>
                    <a:pt x="245" y="207"/>
                    <a:pt x="216" y="231"/>
                  </a:cubicBezTo>
                  <a:cubicBezTo>
                    <a:pt x="239" y="259"/>
                    <a:pt x="239" y="259"/>
                    <a:pt x="239" y="259"/>
                  </a:cubicBezTo>
                  <a:cubicBezTo>
                    <a:pt x="230" y="266"/>
                    <a:pt x="230" y="266"/>
                    <a:pt x="230" y="266"/>
                  </a:cubicBezTo>
                  <a:cubicBezTo>
                    <a:pt x="208" y="238"/>
                    <a:pt x="208" y="238"/>
                    <a:pt x="208" y="238"/>
                  </a:cubicBezTo>
                  <a:cubicBezTo>
                    <a:pt x="186" y="253"/>
                    <a:pt x="160" y="262"/>
                    <a:pt x="132" y="262"/>
                  </a:cubicBezTo>
                  <a:close/>
                  <a:moveTo>
                    <a:pt x="132" y="218"/>
                  </a:moveTo>
                  <a:cubicBezTo>
                    <a:pt x="132" y="207"/>
                    <a:pt x="132" y="207"/>
                    <a:pt x="132" y="207"/>
                  </a:cubicBezTo>
                  <a:cubicBezTo>
                    <a:pt x="132" y="207"/>
                    <a:pt x="132" y="207"/>
                    <a:pt x="132" y="207"/>
                  </a:cubicBezTo>
                  <a:cubicBezTo>
                    <a:pt x="174" y="207"/>
                    <a:pt x="208" y="173"/>
                    <a:pt x="208" y="131"/>
                  </a:cubicBezTo>
                  <a:cubicBezTo>
                    <a:pt x="208" y="89"/>
                    <a:pt x="174" y="54"/>
                    <a:pt x="132" y="54"/>
                  </a:cubicBezTo>
                  <a:cubicBezTo>
                    <a:pt x="132" y="43"/>
                    <a:pt x="132" y="43"/>
                    <a:pt x="132" y="43"/>
                  </a:cubicBezTo>
                  <a:cubicBezTo>
                    <a:pt x="180" y="43"/>
                    <a:pt x="219" y="82"/>
                    <a:pt x="219" y="131"/>
                  </a:cubicBezTo>
                  <a:cubicBezTo>
                    <a:pt x="219" y="179"/>
                    <a:pt x="180" y="218"/>
                    <a:pt x="132" y="218"/>
                  </a:cubicBezTo>
                  <a:close/>
                  <a:moveTo>
                    <a:pt x="132" y="87"/>
                  </a:moveTo>
                  <a:cubicBezTo>
                    <a:pt x="108" y="87"/>
                    <a:pt x="88" y="107"/>
                    <a:pt x="88" y="131"/>
                  </a:cubicBezTo>
                  <a:cubicBezTo>
                    <a:pt x="88" y="155"/>
                    <a:pt x="108" y="175"/>
                    <a:pt x="132" y="175"/>
                  </a:cubicBezTo>
                  <a:cubicBezTo>
                    <a:pt x="132" y="164"/>
                    <a:pt x="132" y="164"/>
                    <a:pt x="132" y="164"/>
                  </a:cubicBezTo>
                  <a:cubicBezTo>
                    <a:pt x="114" y="164"/>
                    <a:pt x="99" y="149"/>
                    <a:pt x="99" y="131"/>
                  </a:cubicBezTo>
                  <a:cubicBezTo>
                    <a:pt x="99" y="113"/>
                    <a:pt x="114" y="98"/>
                    <a:pt x="132" y="98"/>
                  </a:cubicBezTo>
                  <a:cubicBezTo>
                    <a:pt x="132" y="87"/>
                    <a:pt x="132" y="87"/>
                    <a:pt x="132" y="87"/>
                  </a:cubicBezTo>
                  <a:close/>
                  <a:moveTo>
                    <a:pt x="132" y="0"/>
                  </a:moveTo>
                  <a:cubicBezTo>
                    <a:pt x="132" y="10"/>
                    <a:pt x="132" y="10"/>
                    <a:pt x="132" y="10"/>
                  </a:cubicBezTo>
                  <a:cubicBezTo>
                    <a:pt x="131" y="10"/>
                    <a:pt x="131" y="10"/>
                    <a:pt x="131" y="10"/>
                  </a:cubicBezTo>
                  <a:cubicBezTo>
                    <a:pt x="65" y="10"/>
                    <a:pt x="11" y="64"/>
                    <a:pt x="11" y="131"/>
                  </a:cubicBezTo>
                  <a:cubicBezTo>
                    <a:pt x="11" y="131"/>
                    <a:pt x="11" y="131"/>
                    <a:pt x="11" y="131"/>
                  </a:cubicBezTo>
                  <a:cubicBezTo>
                    <a:pt x="11" y="197"/>
                    <a:pt x="65" y="251"/>
                    <a:pt x="131" y="251"/>
                  </a:cubicBezTo>
                  <a:cubicBezTo>
                    <a:pt x="132" y="251"/>
                    <a:pt x="132" y="251"/>
                    <a:pt x="132" y="251"/>
                  </a:cubicBezTo>
                  <a:cubicBezTo>
                    <a:pt x="132" y="262"/>
                    <a:pt x="132" y="262"/>
                    <a:pt x="132" y="262"/>
                  </a:cubicBezTo>
                  <a:cubicBezTo>
                    <a:pt x="131" y="262"/>
                    <a:pt x="131" y="262"/>
                    <a:pt x="131" y="262"/>
                  </a:cubicBezTo>
                  <a:cubicBezTo>
                    <a:pt x="103" y="262"/>
                    <a:pt x="76" y="253"/>
                    <a:pt x="55" y="237"/>
                  </a:cubicBezTo>
                  <a:cubicBezTo>
                    <a:pt x="32" y="266"/>
                    <a:pt x="32" y="266"/>
                    <a:pt x="32" y="266"/>
                  </a:cubicBezTo>
                  <a:cubicBezTo>
                    <a:pt x="24" y="259"/>
                    <a:pt x="24" y="259"/>
                    <a:pt x="24" y="259"/>
                  </a:cubicBezTo>
                  <a:cubicBezTo>
                    <a:pt x="46" y="231"/>
                    <a:pt x="46" y="231"/>
                    <a:pt x="46" y="231"/>
                  </a:cubicBezTo>
                  <a:cubicBezTo>
                    <a:pt x="18" y="207"/>
                    <a:pt x="0" y="171"/>
                    <a:pt x="0" y="131"/>
                  </a:cubicBezTo>
                  <a:cubicBezTo>
                    <a:pt x="0" y="58"/>
                    <a:pt x="59" y="0"/>
                    <a:pt x="131" y="0"/>
                  </a:cubicBezTo>
                  <a:cubicBezTo>
                    <a:pt x="132" y="0"/>
                    <a:pt x="132" y="0"/>
                    <a:pt x="132" y="0"/>
                  </a:cubicBezTo>
                  <a:close/>
                  <a:moveTo>
                    <a:pt x="132" y="43"/>
                  </a:moveTo>
                  <a:cubicBezTo>
                    <a:pt x="132" y="54"/>
                    <a:pt x="132" y="54"/>
                    <a:pt x="132" y="54"/>
                  </a:cubicBezTo>
                  <a:cubicBezTo>
                    <a:pt x="90" y="54"/>
                    <a:pt x="55" y="89"/>
                    <a:pt x="55" y="131"/>
                  </a:cubicBezTo>
                  <a:cubicBezTo>
                    <a:pt x="55" y="173"/>
                    <a:pt x="90" y="207"/>
                    <a:pt x="132" y="207"/>
                  </a:cubicBezTo>
                  <a:cubicBezTo>
                    <a:pt x="132" y="218"/>
                    <a:pt x="132" y="218"/>
                    <a:pt x="132" y="218"/>
                  </a:cubicBezTo>
                  <a:cubicBezTo>
                    <a:pt x="84" y="218"/>
                    <a:pt x="44" y="179"/>
                    <a:pt x="44" y="131"/>
                  </a:cubicBezTo>
                  <a:cubicBezTo>
                    <a:pt x="44" y="82"/>
                    <a:pt x="84" y="43"/>
                    <a:pt x="132" y="43"/>
                  </a:cubicBezTo>
                  <a:close/>
                  <a:moveTo>
                    <a:pt x="132" y="207"/>
                  </a:moveTo>
                  <a:cubicBezTo>
                    <a:pt x="132" y="207"/>
                    <a:pt x="132" y="207"/>
                    <a:pt x="132" y="207"/>
                  </a:cubicBezTo>
                </a:path>
              </a:pathLst>
            </a:custGeom>
            <a:solidFill>
              <a:schemeClr val="accent1"/>
            </a:solidFill>
            <a:ln>
              <a:noFill/>
            </a:ln>
          </p:spPr>
          <p:txBody>
            <a:bodyPr vert="horz" wrap="square" lIns="48768" tIns="24384" rIns="48768" bIns="24384" numCol="1" anchor="t" anchorCtr="0" compatLnSpc="1"/>
            <a:lstStyle/>
            <a:p>
              <a:endParaRPr lang="zh-CN" altLang="en-US" sz="1350" dirty="0"/>
            </a:p>
          </p:txBody>
        </p:sp>
        <p:sp>
          <p:nvSpPr>
            <p:cNvPr id="83" name="TextBox 82"/>
            <p:cNvSpPr txBox="1"/>
            <p:nvPr/>
          </p:nvSpPr>
          <p:spPr>
            <a:xfrm>
              <a:off x="4958220" y="3356991"/>
              <a:ext cx="2222879" cy="492053"/>
            </a:xfrm>
            <a:prstGeom prst="rect">
              <a:avLst/>
            </a:prstGeom>
            <a:noFill/>
          </p:spPr>
          <p:txBody>
            <a:bodyPr wrap="none" rtlCol="0">
              <a:spAutoFit/>
            </a:bodyPr>
            <a:lstStyle/>
            <a:p>
              <a:pPr algn="ctr"/>
              <a:r>
                <a:rPr lang="zh-CN" altLang="en-US" sz="1635" dirty="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635" dirty="0">
                <a:solidFill>
                  <a:schemeClr val="accent1"/>
                </a:solidFill>
                <a:latin typeface="微软雅黑" panose="020B0503020204020204" pitchFamily="34" charset="-122"/>
                <a:ea typeface="微软雅黑" panose="020B0503020204020204" pitchFamily="34" charset="-122"/>
                <a:cs typeface="华文黑体"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0-#ppt_w/2"/>
                                          </p:val>
                                        </p:tav>
                                        <p:tav tm="100000">
                                          <p:val>
                                            <p:strVal val="#ppt_x"/>
                                          </p:val>
                                        </p:tav>
                                      </p:tavLst>
                                    </p:anim>
                                    <p:anim calcmode="lin" valueType="num">
                                      <p:cBhvr additive="base">
                                        <p:cTn id="13" dur="500" fill="hold"/>
                                        <p:tgtEl>
                                          <p:spTgt spid="76"/>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1+#ppt_w/2"/>
                                          </p:val>
                                        </p:tav>
                                        <p:tav tm="100000">
                                          <p:val>
                                            <p:strVal val="#ppt_x"/>
                                          </p:val>
                                        </p:tav>
                                      </p:tavLst>
                                    </p:anim>
                                    <p:anim calcmode="lin" valueType="num">
                                      <p:cBhvr additive="base">
                                        <p:cTn id="1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6" presetClass="emph" presetSubtype="0" repeatCount="2000" fill="hold" nodeType="clickEffect">
                                  <p:stCondLst>
                                    <p:cond delay="0"/>
                                  </p:stCondLst>
                                  <p:childTnLst>
                                    <p:animEffect transition="out" filter="fade">
                                      <p:cBhvr>
                                        <p:cTn id="21" dur="200" tmFilter="0, 0; .2, .5; .8, .5; 1, 0"/>
                                        <p:tgtEl>
                                          <p:spTgt spid="2"/>
                                        </p:tgtEl>
                                      </p:cBhvr>
                                    </p:animEffect>
                                    <p:animScale>
                                      <p:cBhvr>
                                        <p:cTn id="22" dur="100" autoRev="1" fill="hold"/>
                                        <p:tgtEl>
                                          <p:spTgt spid="2"/>
                                        </p:tgtEl>
                                      </p:cBhvr>
                                      <p:by x="105000" y="105000"/>
                                    </p:animScale>
                                  </p:childTnLst>
                                </p:cTn>
                              </p:par>
                            </p:childTnLst>
                          </p:cTn>
                        </p:par>
                        <p:par>
                          <p:cTn id="23" fill="hold">
                            <p:stCondLst>
                              <p:cond delay="500"/>
                            </p:stCondLst>
                            <p:childTnLst>
                              <p:par>
                                <p:cTn id="24" presetID="47" presetClass="entr" presetSubtype="0"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500"/>
                                        <p:tgtEl>
                                          <p:spTgt spid="78"/>
                                        </p:tgtEl>
                                      </p:cBhvr>
                                    </p:animEffect>
                                    <p:anim calcmode="lin" valueType="num">
                                      <p:cBhvr>
                                        <p:cTn id="27" dur="500" fill="hold"/>
                                        <p:tgtEl>
                                          <p:spTgt spid="78"/>
                                        </p:tgtEl>
                                        <p:attrNameLst>
                                          <p:attrName>ppt_x</p:attrName>
                                        </p:attrNameLst>
                                      </p:cBhvr>
                                      <p:tavLst>
                                        <p:tav tm="0">
                                          <p:val>
                                            <p:strVal val="#ppt_x"/>
                                          </p:val>
                                        </p:tav>
                                        <p:tav tm="100000">
                                          <p:val>
                                            <p:strVal val="#ppt_x"/>
                                          </p:val>
                                        </p:tav>
                                      </p:tavLst>
                                    </p:anim>
                                    <p:anim calcmode="lin" valueType="num">
                                      <p:cBhvr>
                                        <p:cTn id="28" dur="500" fill="hold"/>
                                        <p:tgtEl>
                                          <p:spTgt spid="78"/>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500"/>
                                        <p:tgtEl>
                                          <p:spTgt spid="79"/>
                                        </p:tgtEl>
                                      </p:cBhvr>
                                    </p:animEffect>
                                    <p:anim calcmode="lin" valueType="num">
                                      <p:cBhvr>
                                        <p:cTn id="33" dur="500" fill="hold"/>
                                        <p:tgtEl>
                                          <p:spTgt spid="79"/>
                                        </p:tgtEl>
                                        <p:attrNameLst>
                                          <p:attrName>ppt_x</p:attrName>
                                        </p:attrNameLst>
                                      </p:cBhvr>
                                      <p:tavLst>
                                        <p:tav tm="0">
                                          <p:val>
                                            <p:strVal val="#ppt_x"/>
                                          </p:val>
                                        </p:tav>
                                        <p:tav tm="100000">
                                          <p:val>
                                            <p:strVal val="#ppt_x"/>
                                          </p:val>
                                        </p:tav>
                                      </p:tavLst>
                                    </p:anim>
                                    <p:anim calcmode="lin" valueType="num">
                                      <p:cBhvr>
                                        <p:cTn id="34"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直角三角形 15"/>
          <p:cNvSpPr/>
          <p:nvPr/>
        </p:nvSpPr>
        <p:spPr>
          <a:xfrm rot="16200000" flipV="1">
            <a:off x="3951994" y="-46302"/>
            <a:ext cx="1240013" cy="914117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30"/>
          <p:cNvCxnSpPr>
            <a:cxnSpLocks noChangeShapeType="1"/>
          </p:cNvCxnSpPr>
          <p:nvPr/>
        </p:nvCxnSpPr>
        <p:spPr bwMode="auto">
          <a:xfrm>
            <a:off x="1411" y="1060843"/>
            <a:ext cx="9141179" cy="0"/>
          </a:xfrm>
          <a:prstGeom prst="line">
            <a:avLst/>
          </a:prstGeom>
          <a:noFill/>
          <a:ln w="6350" cmpd="sng">
            <a:solidFill>
              <a:schemeClr val="bg1">
                <a:alpha val="50000"/>
              </a:schemeClr>
            </a:solidFill>
            <a:round/>
          </a:ln>
          <a:extLst>
            <a:ext uri="{909E8E84-426E-40DD-AFC4-6F175D3DCCD1}">
              <a14:hiddenFill xmlns:a14="http://schemas.microsoft.com/office/drawing/2010/main">
                <a:noFill/>
              </a14:hiddenFill>
            </a:ext>
          </a:extLst>
        </p:spPr>
      </p:cxnSp>
      <p:grpSp>
        <p:nvGrpSpPr>
          <p:cNvPr id="3" name="组合 74"/>
          <p:cNvGrpSpPr/>
          <p:nvPr/>
        </p:nvGrpSpPr>
        <p:grpSpPr bwMode="auto">
          <a:xfrm>
            <a:off x="4193237" y="1403743"/>
            <a:ext cx="935543" cy="937023"/>
            <a:chOff x="0" y="0"/>
            <a:chExt cx="1248318" cy="1248318"/>
          </a:xfrm>
        </p:grpSpPr>
        <p:sp>
          <p:nvSpPr>
            <p:cNvPr id="24" name="椭圆 57"/>
            <p:cNvSpPr>
              <a:spLocks noChangeArrowheads="1"/>
            </p:cNvSpPr>
            <p:nvPr/>
          </p:nvSpPr>
          <p:spPr bwMode="auto">
            <a:xfrm>
              <a:off x="0" y="0"/>
              <a:ext cx="1248318" cy="124831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800"/>
            </a:p>
          </p:txBody>
        </p:sp>
        <p:sp>
          <p:nvSpPr>
            <p:cNvPr id="25" name="文本框 61"/>
            <p:cNvSpPr txBox="1">
              <a:spLocks noChangeArrowheads="1"/>
            </p:cNvSpPr>
            <p:nvPr/>
          </p:nvSpPr>
          <p:spPr bwMode="auto">
            <a:xfrm>
              <a:off x="169699" y="207807"/>
              <a:ext cx="924400" cy="86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ltLang="zh-CN" sz="3600" dirty="0">
                  <a:solidFill>
                    <a:schemeClr val="bg1">
                      <a:lumMod val="95000"/>
                    </a:schemeClr>
                  </a:solidFill>
                  <a:latin typeface="华文细黑" panose="02010600040101010101" pitchFamily="2" charset="-122"/>
                  <a:ea typeface="华文细黑" panose="02010600040101010101" pitchFamily="2" charset="-122"/>
                </a:rPr>
                <a:t>04</a:t>
              </a:r>
              <a:endParaRPr lang="zh-CN" altLang="en-US" sz="3600" dirty="0">
                <a:solidFill>
                  <a:schemeClr val="bg1">
                    <a:lumMod val="95000"/>
                  </a:schemeClr>
                </a:solidFill>
                <a:latin typeface="华文细黑" panose="02010600040101010101" pitchFamily="2" charset="-122"/>
                <a:ea typeface="华文细黑" panose="02010600040101010101" pitchFamily="2" charset="-122"/>
              </a:endParaRPr>
            </a:p>
          </p:txBody>
        </p:sp>
      </p:grpSp>
      <p:grpSp>
        <p:nvGrpSpPr>
          <p:cNvPr id="4" name="组合 25"/>
          <p:cNvGrpSpPr/>
          <p:nvPr/>
        </p:nvGrpSpPr>
        <p:grpSpPr bwMode="auto">
          <a:xfrm>
            <a:off x="3688919" y="2596478"/>
            <a:ext cx="1935238" cy="655176"/>
            <a:chOff x="-126216" y="0"/>
            <a:chExt cx="2582455" cy="873867"/>
          </a:xfrm>
        </p:grpSpPr>
        <p:sp>
          <p:nvSpPr>
            <p:cNvPr id="27" name="文本框 66"/>
            <p:cNvSpPr txBox="1">
              <a:spLocks noChangeArrowheads="1"/>
            </p:cNvSpPr>
            <p:nvPr/>
          </p:nvSpPr>
          <p:spPr bwMode="auto">
            <a:xfrm>
              <a:off x="-126216" y="0"/>
              <a:ext cx="2582455" cy="49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a:defRPr/>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70"/>
            <p:cNvSpPr>
              <a:spLocks noChangeArrowheads="1"/>
            </p:cNvSpPr>
            <p:nvPr/>
          </p:nvSpPr>
          <p:spPr bwMode="auto">
            <a:xfrm>
              <a:off x="3891" y="504579"/>
              <a:ext cx="2268604" cy="36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9" name="矩形 26"/>
          <p:cNvSpPr>
            <a:spLocks noChangeArrowheads="1"/>
          </p:cNvSpPr>
          <p:nvPr/>
        </p:nvSpPr>
        <p:spPr bwMode="auto">
          <a:xfrm>
            <a:off x="3542848"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6"/>
          <p:cNvSpPr>
            <a:spLocks noChangeArrowheads="1"/>
          </p:cNvSpPr>
          <p:nvPr/>
        </p:nvSpPr>
        <p:spPr bwMode="auto">
          <a:xfrm>
            <a:off x="3542848"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26"/>
          <p:cNvSpPr>
            <a:spLocks noChangeArrowheads="1"/>
          </p:cNvSpPr>
          <p:nvPr/>
        </p:nvSpPr>
        <p:spPr bwMode="auto">
          <a:xfrm>
            <a:off x="4694620" y="3134126"/>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a:spLocks noChangeArrowheads="1"/>
          </p:cNvSpPr>
          <p:nvPr/>
        </p:nvSpPr>
        <p:spPr bwMode="auto">
          <a:xfrm>
            <a:off x="4694620" y="3386077"/>
            <a:ext cx="1151774" cy="22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p>
            <a:pPr algn="ctr">
              <a:defRPr/>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单此处添加文本</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r="49352"/>
          <a:stretch>
            <a:fillRect/>
          </a:stretch>
        </p:blipFill>
        <p:spPr>
          <a:xfrm>
            <a:off x="7373766" y="740721"/>
            <a:ext cx="1768824" cy="3653760"/>
          </a:xfrm>
          <a:prstGeom prst="rect">
            <a:avLst/>
          </a:prstGeom>
        </p:spPr>
      </p:pic>
      <p:pic>
        <p:nvPicPr>
          <p:cNvPr id="15" name="图片 14"/>
          <p:cNvPicPr>
            <a:picLocks noChangeAspect="1"/>
          </p:cNvPicPr>
          <p:nvPr/>
        </p:nvPicPr>
        <p:blipFill rotWithShape="1">
          <a:blip r:embed="rId1" cstate="print">
            <a:extLst>
              <a:ext uri="{28A0092B-C50C-407E-A947-70E740481C1C}">
                <a14:useLocalDpi xmlns:a14="http://schemas.microsoft.com/office/drawing/2010/main" val="0"/>
              </a:ext>
            </a:extLst>
          </a:blip>
          <a:srcRect l="50729" r="-6305"/>
          <a:stretch>
            <a:fillRect/>
          </a:stretch>
        </p:blipFill>
        <p:spPr>
          <a:xfrm>
            <a:off x="0" y="740721"/>
            <a:ext cx="1940925" cy="3653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2" presetClass="entr" presetSubtype="8"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600" fill="hold"/>
                                        <p:tgtEl>
                                          <p:spTgt spid="29"/>
                                        </p:tgtEl>
                                        <p:attrNameLst>
                                          <p:attrName>ppt_x</p:attrName>
                                        </p:attrNameLst>
                                      </p:cBhvr>
                                      <p:tavLst>
                                        <p:tav tm="0">
                                          <p:val>
                                            <p:strVal val="0-#ppt_w/2"/>
                                          </p:val>
                                        </p:tav>
                                        <p:tav tm="100000">
                                          <p:val>
                                            <p:strVal val="#ppt_x"/>
                                          </p:val>
                                        </p:tav>
                                      </p:tavLst>
                                    </p:anim>
                                    <p:anim calcmode="lin" valueType="num">
                                      <p:cBhvr additive="base">
                                        <p:cTn id="28" dur="6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600" fill="hold"/>
                                        <p:tgtEl>
                                          <p:spTgt spid="30"/>
                                        </p:tgtEl>
                                        <p:attrNameLst>
                                          <p:attrName>ppt_x</p:attrName>
                                        </p:attrNameLst>
                                      </p:cBhvr>
                                      <p:tavLst>
                                        <p:tav tm="0">
                                          <p:val>
                                            <p:strVal val="0-#ppt_w/2"/>
                                          </p:val>
                                        </p:tav>
                                        <p:tav tm="100000">
                                          <p:val>
                                            <p:strVal val="#ppt_x"/>
                                          </p:val>
                                        </p:tav>
                                      </p:tavLst>
                                    </p:anim>
                                    <p:anim calcmode="lin" valueType="num">
                                      <p:cBhvr additive="base">
                                        <p:cTn id="32" dur="6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600" fill="hold"/>
                                        <p:tgtEl>
                                          <p:spTgt spid="31"/>
                                        </p:tgtEl>
                                        <p:attrNameLst>
                                          <p:attrName>ppt_x</p:attrName>
                                        </p:attrNameLst>
                                      </p:cBhvr>
                                      <p:tavLst>
                                        <p:tav tm="0">
                                          <p:val>
                                            <p:strVal val="0-#ppt_w/2"/>
                                          </p:val>
                                        </p:tav>
                                        <p:tav tm="100000">
                                          <p:val>
                                            <p:strVal val="#ppt_x"/>
                                          </p:val>
                                        </p:tav>
                                      </p:tavLst>
                                    </p:anim>
                                    <p:anim calcmode="lin" valueType="num">
                                      <p:cBhvr additive="base">
                                        <p:cTn id="36" dur="600" fill="hold"/>
                                        <p:tgtEl>
                                          <p:spTgt spid="3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600" fill="hold"/>
                                        <p:tgtEl>
                                          <p:spTgt spid="32"/>
                                        </p:tgtEl>
                                        <p:attrNameLst>
                                          <p:attrName>ppt_x</p:attrName>
                                        </p:attrNameLst>
                                      </p:cBhvr>
                                      <p:tavLst>
                                        <p:tav tm="0">
                                          <p:val>
                                            <p:strVal val="0-#ppt_w/2"/>
                                          </p:val>
                                        </p:tav>
                                        <p:tav tm="100000">
                                          <p:val>
                                            <p:strVal val="#ppt_x"/>
                                          </p:val>
                                        </p:tav>
                                      </p:tavLst>
                                    </p:anim>
                                    <p:anim calcmode="lin" valueType="num">
                                      <p:cBhvr additive="base">
                                        <p:cTn id="40" dur="6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562433" y="1550475"/>
            <a:ext cx="1523272" cy="858817"/>
            <a:chOff x="2977705" y="1914245"/>
            <a:chExt cx="534988" cy="301625"/>
          </a:xfrm>
        </p:grpSpPr>
        <p:sp>
          <p:nvSpPr>
            <p:cNvPr id="10" name="Freeform 5"/>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6"/>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3"/>
          <p:cNvGrpSpPr/>
          <p:nvPr/>
        </p:nvGrpSpPr>
        <p:grpSpPr>
          <a:xfrm>
            <a:off x="2583409" y="1968206"/>
            <a:ext cx="1523272" cy="858817"/>
            <a:chOff x="2977705" y="1914245"/>
            <a:chExt cx="534988" cy="301625"/>
          </a:xfrm>
        </p:grpSpPr>
        <p:sp>
          <p:nvSpPr>
            <p:cNvPr id="15" name="Freeform 5"/>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6"/>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Group 16"/>
          <p:cNvGrpSpPr/>
          <p:nvPr/>
        </p:nvGrpSpPr>
        <p:grpSpPr>
          <a:xfrm>
            <a:off x="4604386" y="2425406"/>
            <a:ext cx="1523272" cy="858817"/>
            <a:chOff x="2977705" y="1914245"/>
            <a:chExt cx="534988" cy="301625"/>
          </a:xfrm>
        </p:grpSpPr>
        <p:sp>
          <p:nvSpPr>
            <p:cNvPr id="18" name="Freeform 5"/>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6"/>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Group 19"/>
          <p:cNvGrpSpPr/>
          <p:nvPr/>
        </p:nvGrpSpPr>
        <p:grpSpPr>
          <a:xfrm>
            <a:off x="6625362" y="2845875"/>
            <a:ext cx="1523272" cy="858817"/>
            <a:chOff x="2977705" y="1914245"/>
            <a:chExt cx="534988" cy="301625"/>
          </a:xfrm>
        </p:grpSpPr>
        <p:sp>
          <p:nvSpPr>
            <p:cNvPr id="21" name="Freeform 5"/>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6"/>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Group 23"/>
          <p:cNvGrpSpPr/>
          <p:nvPr/>
        </p:nvGrpSpPr>
        <p:grpSpPr>
          <a:xfrm>
            <a:off x="3563888" y="2183561"/>
            <a:ext cx="286783" cy="388983"/>
            <a:chOff x="6943725" y="4087813"/>
            <a:chExt cx="371475" cy="506412"/>
          </a:xfrm>
          <a:solidFill>
            <a:schemeClr val="bg1"/>
          </a:solidFill>
        </p:grpSpPr>
        <p:sp>
          <p:nvSpPr>
            <p:cNvPr id="25" name="Freeform 24"/>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26"/>
          <p:cNvGrpSpPr/>
          <p:nvPr/>
        </p:nvGrpSpPr>
        <p:grpSpPr>
          <a:xfrm>
            <a:off x="5508104" y="2638777"/>
            <a:ext cx="346838" cy="365815"/>
            <a:chOff x="8804275" y="3135313"/>
            <a:chExt cx="449263" cy="476250"/>
          </a:xfrm>
          <a:solidFill>
            <a:schemeClr val="bg1"/>
          </a:solidFill>
        </p:grpSpPr>
        <p:sp>
          <p:nvSpPr>
            <p:cNvPr id="28" name="Freeform 27"/>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Group 29"/>
          <p:cNvGrpSpPr/>
          <p:nvPr/>
        </p:nvGrpSpPr>
        <p:grpSpPr>
          <a:xfrm>
            <a:off x="7541527" y="3040346"/>
            <a:ext cx="378845" cy="396294"/>
            <a:chOff x="7640638" y="3014663"/>
            <a:chExt cx="434976" cy="434976"/>
          </a:xfrm>
          <a:solidFill>
            <a:schemeClr val="bg1"/>
          </a:solidFill>
        </p:grpSpPr>
        <p:sp>
          <p:nvSpPr>
            <p:cNvPr id="31" name="Freeform 30"/>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1"/>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2"/>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3"/>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34"/>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6" name="Group 35"/>
          <p:cNvGrpSpPr/>
          <p:nvPr/>
        </p:nvGrpSpPr>
        <p:grpSpPr>
          <a:xfrm>
            <a:off x="1483823" y="1792974"/>
            <a:ext cx="351873" cy="275514"/>
            <a:chOff x="8594725" y="2671763"/>
            <a:chExt cx="536575" cy="401637"/>
          </a:xfrm>
          <a:solidFill>
            <a:schemeClr val="bg1"/>
          </a:solidFill>
        </p:grpSpPr>
        <p:sp>
          <p:nvSpPr>
            <p:cNvPr id="37" name="Freeform 36"/>
            <p:cNvSpPr/>
            <p:nvPr/>
          </p:nvSpPr>
          <p:spPr bwMode="auto">
            <a:xfrm>
              <a:off x="8594725" y="2671763"/>
              <a:ext cx="34925" cy="401637"/>
            </a:xfrm>
            <a:custGeom>
              <a:avLst/>
              <a:gdLst>
                <a:gd name="T0" fmla="*/ 9 w 9"/>
                <a:gd name="T1" fmla="*/ 102 h 107"/>
                <a:gd name="T2" fmla="*/ 5 w 9"/>
                <a:gd name="T3" fmla="*/ 107 h 107"/>
                <a:gd name="T4" fmla="*/ 5 w 9"/>
                <a:gd name="T5" fmla="*/ 107 h 107"/>
                <a:gd name="T6" fmla="*/ 0 w 9"/>
                <a:gd name="T7" fmla="*/ 102 h 107"/>
                <a:gd name="T8" fmla="*/ 0 w 9"/>
                <a:gd name="T9" fmla="*/ 5 h 107"/>
                <a:gd name="T10" fmla="*/ 5 w 9"/>
                <a:gd name="T11" fmla="*/ 0 h 107"/>
                <a:gd name="T12" fmla="*/ 5 w 9"/>
                <a:gd name="T13" fmla="*/ 0 h 107"/>
                <a:gd name="T14" fmla="*/ 9 w 9"/>
                <a:gd name="T15" fmla="*/ 5 h 107"/>
                <a:gd name="T16" fmla="*/ 9 w 9"/>
                <a:gd name="T17"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7">
                  <a:moveTo>
                    <a:pt x="9" y="102"/>
                  </a:moveTo>
                  <a:cubicBezTo>
                    <a:pt x="9" y="105"/>
                    <a:pt x="7" y="107"/>
                    <a:pt x="5" y="107"/>
                  </a:cubicBezTo>
                  <a:cubicBezTo>
                    <a:pt x="5" y="107"/>
                    <a:pt x="5" y="107"/>
                    <a:pt x="5" y="107"/>
                  </a:cubicBezTo>
                  <a:cubicBezTo>
                    <a:pt x="2" y="107"/>
                    <a:pt x="0" y="105"/>
                    <a:pt x="0" y="102"/>
                  </a:cubicBezTo>
                  <a:cubicBezTo>
                    <a:pt x="0" y="5"/>
                    <a:pt x="0" y="5"/>
                    <a:pt x="0" y="5"/>
                  </a:cubicBezTo>
                  <a:cubicBezTo>
                    <a:pt x="0" y="2"/>
                    <a:pt x="2" y="0"/>
                    <a:pt x="5" y="0"/>
                  </a:cubicBezTo>
                  <a:cubicBezTo>
                    <a:pt x="5" y="0"/>
                    <a:pt x="5" y="0"/>
                    <a:pt x="5" y="0"/>
                  </a:cubicBezTo>
                  <a:cubicBezTo>
                    <a:pt x="7" y="0"/>
                    <a:pt x="9" y="2"/>
                    <a:pt x="9" y="5"/>
                  </a:cubicBezTo>
                  <a:lnTo>
                    <a:pt x="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37"/>
            <p:cNvSpPr/>
            <p:nvPr/>
          </p:nvSpPr>
          <p:spPr bwMode="auto">
            <a:xfrm>
              <a:off x="8594725" y="3038475"/>
              <a:ext cx="536575" cy="34925"/>
            </a:xfrm>
            <a:custGeom>
              <a:avLst/>
              <a:gdLst>
                <a:gd name="T0" fmla="*/ 139 w 143"/>
                <a:gd name="T1" fmla="*/ 0 h 9"/>
                <a:gd name="T2" fmla="*/ 143 w 143"/>
                <a:gd name="T3" fmla="*/ 4 h 9"/>
                <a:gd name="T4" fmla="*/ 143 w 143"/>
                <a:gd name="T5" fmla="*/ 4 h 9"/>
                <a:gd name="T6" fmla="*/ 139 w 143"/>
                <a:gd name="T7" fmla="*/ 9 h 9"/>
                <a:gd name="T8" fmla="*/ 5 w 143"/>
                <a:gd name="T9" fmla="*/ 9 h 9"/>
                <a:gd name="T10" fmla="*/ 0 w 143"/>
                <a:gd name="T11" fmla="*/ 4 h 9"/>
                <a:gd name="T12" fmla="*/ 0 w 143"/>
                <a:gd name="T13" fmla="*/ 4 h 9"/>
                <a:gd name="T14" fmla="*/ 5 w 143"/>
                <a:gd name="T15" fmla="*/ 0 h 9"/>
                <a:gd name="T16" fmla="*/ 139 w 14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9">
                  <a:moveTo>
                    <a:pt x="139" y="0"/>
                  </a:moveTo>
                  <a:cubicBezTo>
                    <a:pt x="141" y="0"/>
                    <a:pt x="143" y="2"/>
                    <a:pt x="143" y="4"/>
                  </a:cubicBezTo>
                  <a:cubicBezTo>
                    <a:pt x="143" y="4"/>
                    <a:pt x="143" y="4"/>
                    <a:pt x="143" y="4"/>
                  </a:cubicBezTo>
                  <a:cubicBezTo>
                    <a:pt x="143" y="7"/>
                    <a:pt x="141" y="9"/>
                    <a:pt x="139" y="9"/>
                  </a:cubicBezTo>
                  <a:cubicBezTo>
                    <a:pt x="5" y="9"/>
                    <a:pt x="5" y="9"/>
                    <a:pt x="5" y="9"/>
                  </a:cubicBezTo>
                  <a:cubicBezTo>
                    <a:pt x="2" y="9"/>
                    <a:pt x="0" y="7"/>
                    <a:pt x="0" y="4"/>
                  </a:cubicBezTo>
                  <a:cubicBezTo>
                    <a:pt x="0" y="4"/>
                    <a:pt x="0" y="4"/>
                    <a:pt x="0" y="4"/>
                  </a:cubicBezTo>
                  <a:cubicBezTo>
                    <a:pt x="0" y="2"/>
                    <a:pt x="2" y="0"/>
                    <a:pt x="5" y="0"/>
                  </a:cubicBezTo>
                  <a:lnTo>
                    <a:pt x="1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p:nvPr/>
          </p:nvSpPr>
          <p:spPr bwMode="auto">
            <a:xfrm>
              <a:off x="8899525" y="2886075"/>
              <a:ext cx="66675" cy="187325"/>
            </a:xfrm>
            <a:custGeom>
              <a:avLst/>
              <a:gdLst>
                <a:gd name="T0" fmla="*/ 13 w 18"/>
                <a:gd name="T1" fmla="*/ 0 h 50"/>
                <a:gd name="T2" fmla="*/ 5 w 18"/>
                <a:gd name="T3" fmla="*/ 0 h 50"/>
                <a:gd name="T4" fmla="*/ 0 w 18"/>
                <a:gd name="T5" fmla="*/ 5 h 50"/>
                <a:gd name="T6" fmla="*/ 0 w 18"/>
                <a:gd name="T7" fmla="*/ 50 h 50"/>
                <a:gd name="T8" fmla="*/ 18 w 18"/>
                <a:gd name="T9" fmla="*/ 50 h 50"/>
                <a:gd name="T10" fmla="*/ 18 w 18"/>
                <a:gd name="T11" fmla="*/ 5 h 50"/>
                <a:gd name="T12" fmla="*/ 13 w 1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8" h="50">
                  <a:moveTo>
                    <a:pt x="13" y="0"/>
                  </a:moveTo>
                  <a:cubicBezTo>
                    <a:pt x="5" y="0"/>
                    <a:pt x="5" y="0"/>
                    <a:pt x="5" y="0"/>
                  </a:cubicBezTo>
                  <a:cubicBezTo>
                    <a:pt x="2" y="0"/>
                    <a:pt x="0" y="2"/>
                    <a:pt x="0" y="5"/>
                  </a:cubicBezTo>
                  <a:cubicBezTo>
                    <a:pt x="0" y="50"/>
                    <a:pt x="0" y="50"/>
                    <a:pt x="0" y="50"/>
                  </a:cubicBezTo>
                  <a:cubicBezTo>
                    <a:pt x="18" y="50"/>
                    <a:pt x="18" y="50"/>
                    <a:pt x="18" y="50"/>
                  </a:cubicBezTo>
                  <a:cubicBezTo>
                    <a:pt x="18" y="5"/>
                    <a:pt x="18" y="5"/>
                    <a:pt x="18" y="5"/>
                  </a:cubicBezTo>
                  <a:cubicBezTo>
                    <a:pt x="18" y="2"/>
                    <a:pt x="16"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p:nvPr/>
          </p:nvSpPr>
          <p:spPr bwMode="auto">
            <a:xfrm>
              <a:off x="8789988" y="2828925"/>
              <a:ext cx="63500" cy="244475"/>
            </a:xfrm>
            <a:custGeom>
              <a:avLst/>
              <a:gdLst>
                <a:gd name="T0" fmla="*/ 12 w 17"/>
                <a:gd name="T1" fmla="*/ 0 h 65"/>
                <a:gd name="T2" fmla="*/ 4 w 17"/>
                <a:gd name="T3" fmla="*/ 0 h 65"/>
                <a:gd name="T4" fmla="*/ 0 w 17"/>
                <a:gd name="T5" fmla="*/ 4 h 65"/>
                <a:gd name="T6" fmla="*/ 0 w 17"/>
                <a:gd name="T7" fmla="*/ 65 h 65"/>
                <a:gd name="T8" fmla="*/ 17 w 17"/>
                <a:gd name="T9" fmla="*/ 65 h 65"/>
                <a:gd name="T10" fmla="*/ 17 w 17"/>
                <a:gd name="T11" fmla="*/ 4 h 65"/>
                <a:gd name="T12" fmla="*/ 12 w 17"/>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17" h="65">
                  <a:moveTo>
                    <a:pt x="12" y="0"/>
                  </a:moveTo>
                  <a:cubicBezTo>
                    <a:pt x="4" y="0"/>
                    <a:pt x="4" y="0"/>
                    <a:pt x="4" y="0"/>
                  </a:cubicBezTo>
                  <a:cubicBezTo>
                    <a:pt x="2" y="0"/>
                    <a:pt x="0" y="2"/>
                    <a:pt x="0" y="4"/>
                  </a:cubicBezTo>
                  <a:cubicBezTo>
                    <a:pt x="0" y="65"/>
                    <a:pt x="0" y="65"/>
                    <a:pt x="0" y="65"/>
                  </a:cubicBezTo>
                  <a:cubicBezTo>
                    <a:pt x="17" y="65"/>
                    <a:pt x="17" y="65"/>
                    <a:pt x="17" y="65"/>
                  </a:cubicBezTo>
                  <a:cubicBezTo>
                    <a:pt x="17" y="4"/>
                    <a:pt x="17" y="4"/>
                    <a:pt x="17" y="4"/>
                  </a:cubicBezTo>
                  <a:cubicBezTo>
                    <a:pt x="17" y="2"/>
                    <a:pt x="1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40"/>
            <p:cNvSpPr/>
            <p:nvPr/>
          </p:nvSpPr>
          <p:spPr bwMode="auto">
            <a:xfrm>
              <a:off x="9010650" y="2790825"/>
              <a:ext cx="65088" cy="282575"/>
            </a:xfrm>
            <a:custGeom>
              <a:avLst/>
              <a:gdLst>
                <a:gd name="T0" fmla="*/ 13 w 17"/>
                <a:gd name="T1" fmla="*/ 0 h 75"/>
                <a:gd name="T2" fmla="*/ 5 w 17"/>
                <a:gd name="T3" fmla="*/ 0 h 75"/>
                <a:gd name="T4" fmla="*/ 0 w 17"/>
                <a:gd name="T5" fmla="*/ 4 h 75"/>
                <a:gd name="T6" fmla="*/ 0 w 17"/>
                <a:gd name="T7" fmla="*/ 75 h 75"/>
                <a:gd name="T8" fmla="*/ 17 w 17"/>
                <a:gd name="T9" fmla="*/ 75 h 75"/>
                <a:gd name="T10" fmla="*/ 17 w 17"/>
                <a:gd name="T11" fmla="*/ 4 h 75"/>
                <a:gd name="T12" fmla="*/ 13 w 1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7" h="75">
                  <a:moveTo>
                    <a:pt x="13" y="0"/>
                  </a:moveTo>
                  <a:cubicBezTo>
                    <a:pt x="5" y="0"/>
                    <a:pt x="5" y="0"/>
                    <a:pt x="5" y="0"/>
                  </a:cubicBezTo>
                  <a:cubicBezTo>
                    <a:pt x="2" y="0"/>
                    <a:pt x="0" y="2"/>
                    <a:pt x="0" y="4"/>
                  </a:cubicBezTo>
                  <a:cubicBezTo>
                    <a:pt x="0" y="75"/>
                    <a:pt x="0" y="75"/>
                    <a:pt x="0" y="75"/>
                  </a:cubicBezTo>
                  <a:cubicBezTo>
                    <a:pt x="17" y="75"/>
                    <a:pt x="17" y="75"/>
                    <a:pt x="17" y="75"/>
                  </a:cubicBezTo>
                  <a:cubicBezTo>
                    <a:pt x="17" y="4"/>
                    <a:pt x="17" y="4"/>
                    <a:pt x="17" y="4"/>
                  </a:cubicBezTo>
                  <a:cubicBezTo>
                    <a:pt x="17" y="2"/>
                    <a:pt x="15"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41"/>
            <p:cNvSpPr/>
            <p:nvPr/>
          </p:nvSpPr>
          <p:spPr bwMode="auto">
            <a:xfrm>
              <a:off x="8677275" y="2944813"/>
              <a:ext cx="63500" cy="128587"/>
            </a:xfrm>
            <a:custGeom>
              <a:avLst/>
              <a:gdLst>
                <a:gd name="T0" fmla="*/ 13 w 17"/>
                <a:gd name="T1" fmla="*/ 0 h 34"/>
                <a:gd name="T2" fmla="*/ 4 w 17"/>
                <a:gd name="T3" fmla="*/ 0 h 34"/>
                <a:gd name="T4" fmla="*/ 0 w 17"/>
                <a:gd name="T5" fmla="*/ 5 h 34"/>
                <a:gd name="T6" fmla="*/ 0 w 17"/>
                <a:gd name="T7" fmla="*/ 34 h 34"/>
                <a:gd name="T8" fmla="*/ 17 w 17"/>
                <a:gd name="T9" fmla="*/ 34 h 34"/>
                <a:gd name="T10" fmla="*/ 17 w 17"/>
                <a:gd name="T11" fmla="*/ 5 h 34"/>
                <a:gd name="T12" fmla="*/ 1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3" y="0"/>
                  </a:moveTo>
                  <a:cubicBezTo>
                    <a:pt x="4" y="0"/>
                    <a:pt x="4" y="0"/>
                    <a:pt x="4" y="0"/>
                  </a:cubicBezTo>
                  <a:cubicBezTo>
                    <a:pt x="2" y="0"/>
                    <a:pt x="0" y="2"/>
                    <a:pt x="0" y="5"/>
                  </a:cubicBezTo>
                  <a:cubicBezTo>
                    <a:pt x="0" y="34"/>
                    <a:pt x="0" y="34"/>
                    <a:pt x="0" y="34"/>
                  </a:cubicBezTo>
                  <a:cubicBezTo>
                    <a:pt x="17" y="34"/>
                    <a:pt x="17" y="34"/>
                    <a:pt x="17" y="34"/>
                  </a:cubicBezTo>
                  <a:cubicBezTo>
                    <a:pt x="17" y="5"/>
                    <a:pt x="17" y="5"/>
                    <a:pt x="17" y="5"/>
                  </a:cubicBezTo>
                  <a:cubicBezTo>
                    <a:pt x="17" y="2"/>
                    <a:pt x="15"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2"/>
            <p:cNvSpPr/>
            <p:nvPr/>
          </p:nvSpPr>
          <p:spPr bwMode="auto">
            <a:xfrm>
              <a:off x="8682038" y="2732088"/>
              <a:ext cx="134938" cy="153987"/>
            </a:xfrm>
            <a:custGeom>
              <a:avLst/>
              <a:gdLst>
                <a:gd name="T0" fmla="*/ 85 w 85"/>
                <a:gd name="T1" fmla="*/ 14 h 97"/>
                <a:gd name="T2" fmla="*/ 14 w 85"/>
                <a:gd name="T3" fmla="*/ 97 h 97"/>
                <a:gd name="T4" fmla="*/ 0 w 85"/>
                <a:gd name="T5" fmla="*/ 82 h 97"/>
                <a:gd name="T6" fmla="*/ 68 w 85"/>
                <a:gd name="T7" fmla="*/ 0 h 97"/>
                <a:gd name="T8" fmla="*/ 85 w 85"/>
                <a:gd name="T9" fmla="*/ 14 h 97"/>
              </a:gdLst>
              <a:ahLst/>
              <a:cxnLst>
                <a:cxn ang="0">
                  <a:pos x="T0" y="T1"/>
                </a:cxn>
                <a:cxn ang="0">
                  <a:pos x="T2" y="T3"/>
                </a:cxn>
                <a:cxn ang="0">
                  <a:pos x="T4" y="T5"/>
                </a:cxn>
                <a:cxn ang="0">
                  <a:pos x="T6" y="T7"/>
                </a:cxn>
                <a:cxn ang="0">
                  <a:pos x="T8" y="T9"/>
                </a:cxn>
              </a:cxnLst>
              <a:rect l="0" t="0" r="r" b="b"/>
              <a:pathLst>
                <a:path w="85" h="97">
                  <a:moveTo>
                    <a:pt x="85" y="14"/>
                  </a:moveTo>
                  <a:lnTo>
                    <a:pt x="14" y="97"/>
                  </a:lnTo>
                  <a:lnTo>
                    <a:pt x="0" y="82"/>
                  </a:lnTo>
                  <a:lnTo>
                    <a:pt x="68" y="0"/>
                  </a:lnTo>
                  <a:lnTo>
                    <a:pt x="8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3"/>
            <p:cNvSpPr/>
            <p:nvPr/>
          </p:nvSpPr>
          <p:spPr bwMode="auto">
            <a:xfrm>
              <a:off x="8789988" y="2709863"/>
              <a:ext cx="168275" cy="152400"/>
            </a:xfrm>
            <a:custGeom>
              <a:avLst/>
              <a:gdLst>
                <a:gd name="T0" fmla="*/ 92 w 106"/>
                <a:gd name="T1" fmla="*/ 96 h 96"/>
                <a:gd name="T2" fmla="*/ 0 w 106"/>
                <a:gd name="T3" fmla="*/ 16 h 96"/>
                <a:gd name="T4" fmla="*/ 14 w 106"/>
                <a:gd name="T5" fmla="*/ 0 h 96"/>
                <a:gd name="T6" fmla="*/ 106 w 106"/>
                <a:gd name="T7" fmla="*/ 80 h 96"/>
                <a:gd name="T8" fmla="*/ 92 w 106"/>
                <a:gd name="T9" fmla="*/ 96 h 96"/>
              </a:gdLst>
              <a:ahLst/>
              <a:cxnLst>
                <a:cxn ang="0">
                  <a:pos x="T0" y="T1"/>
                </a:cxn>
                <a:cxn ang="0">
                  <a:pos x="T2" y="T3"/>
                </a:cxn>
                <a:cxn ang="0">
                  <a:pos x="T4" y="T5"/>
                </a:cxn>
                <a:cxn ang="0">
                  <a:pos x="T6" y="T7"/>
                </a:cxn>
                <a:cxn ang="0">
                  <a:pos x="T8" y="T9"/>
                </a:cxn>
              </a:cxnLst>
              <a:rect l="0" t="0" r="r" b="b"/>
              <a:pathLst>
                <a:path w="106" h="96">
                  <a:moveTo>
                    <a:pt x="92" y="96"/>
                  </a:moveTo>
                  <a:lnTo>
                    <a:pt x="0" y="16"/>
                  </a:lnTo>
                  <a:lnTo>
                    <a:pt x="14" y="0"/>
                  </a:lnTo>
                  <a:lnTo>
                    <a:pt x="106" y="80"/>
                  </a:lnTo>
                  <a:lnTo>
                    <a:pt x="9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44"/>
            <p:cNvSpPr/>
            <p:nvPr/>
          </p:nvSpPr>
          <p:spPr bwMode="auto">
            <a:xfrm>
              <a:off x="8910638" y="2697163"/>
              <a:ext cx="149225" cy="161925"/>
            </a:xfrm>
            <a:custGeom>
              <a:avLst/>
              <a:gdLst>
                <a:gd name="T0" fmla="*/ 94 w 94"/>
                <a:gd name="T1" fmla="*/ 15 h 102"/>
                <a:gd name="T2" fmla="*/ 16 w 94"/>
                <a:gd name="T3" fmla="*/ 102 h 102"/>
                <a:gd name="T4" fmla="*/ 0 w 94"/>
                <a:gd name="T5" fmla="*/ 88 h 102"/>
                <a:gd name="T6" fmla="*/ 78 w 94"/>
                <a:gd name="T7" fmla="*/ 0 h 102"/>
                <a:gd name="T8" fmla="*/ 94 w 94"/>
                <a:gd name="T9" fmla="*/ 15 h 102"/>
              </a:gdLst>
              <a:ahLst/>
              <a:cxnLst>
                <a:cxn ang="0">
                  <a:pos x="T0" y="T1"/>
                </a:cxn>
                <a:cxn ang="0">
                  <a:pos x="T2" y="T3"/>
                </a:cxn>
                <a:cxn ang="0">
                  <a:pos x="T4" y="T5"/>
                </a:cxn>
                <a:cxn ang="0">
                  <a:pos x="T6" y="T7"/>
                </a:cxn>
                <a:cxn ang="0">
                  <a:pos x="T8" y="T9"/>
                </a:cxn>
              </a:cxnLst>
              <a:rect l="0" t="0" r="r" b="b"/>
              <a:pathLst>
                <a:path w="94" h="102">
                  <a:moveTo>
                    <a:pt x="94" y="15"/>
                  </a:moveTo>
                  <a:lnTo>
                    <a:pt x="16" y="102"/>
                  </a:lnTo>
                  <a:lnTo>
                    <a:pt x="0" y="88"/>
                  </a:lnTo>
                  <a:lnTo>
                    <a:pt x="78" y="0"/>
                  </a:lnTo>
                  <a:lnTo>
                    <a:pt x="94"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45"/>
            <p:cNvSpPr/>
            <p:nvPr/>
          </p:nvSpPr>
          <p:spPr bwMode="auto">
            <a:xfrm>
              <a:off x="8993188" y="2679700"/>
              <a:ext cx="82550" cy="82550"/>
            </a:xfrm>
            <a:custGeom>
              <a:avLst/>
              <a:gdLst>
                <a:gd name="T0" fmla="*/ 19 w 22"/>
                <a:gd name="T1" fmla="*/ 0 h 22"/>
                <a:gd name="T2" fmla="*/ 22 w 22"/>
                <a:gd name="T3" fmla="*/ 2 h 22"/>
                <a:gd name="T4" fmla="*/ 21 w 22"/>
                <a:gd name="T5" fmla="*/ 8 h 22"/>
                <a:gd name="T6" fmla="*/ 19 w 22"/>
                <a:gd name="T7" fmla="*/ 14 h 22"/>
                <a:gd name="T8" fmla="*/ 18 w 22"/>
                <a:gd name="T9" fmla="*/ 20 h 22"/>
                <a:gd name="T10" fmla="*/ 15 w 22"/>
                <a:gd name="T11" fmla="*/ 21 h 22"/>
                <a:gd name="T12" fmla="*/ 10 w 22"/>
                <a:gd name="T13" fmla="*/ 17 h 22"/>
                <a:gd name="T14" fmla="*/ 5 w 22"/>
                <a:gd name="T15" fmla="*/ 13 h 22"/>
                <a:gd name="T16" fmla="*/ 1 w 22"/>
                <a:gd name="T17" fmla="*/ 9 h 22"/>
                <a:gd name="T18" fmla="*/ 2 w 22"/>
                <a:gd name="T19" fmla="*/ 6 h 22"/>
                <a:gd name="T20" fmla="*/ 7 w 22"/>
                <a:gd name="T21" fmla="*/ 4 h 22"/>
                <a:gd name="T22" fmla="*/ 14 w 22"/>
                <a:gd name="T23" fmla="*/ 2 h 22"/>
                <a:gd name="T24" fmla="*/ 19 w 22"/>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2">
                  <a:moveTo>
                    <a:pt x="19" y="0"/>
                  </a:moveTo>
                  <a:cubicBezTo>
                    <a:pt x="21" y="0"/>
                    <a:pt x="22" y="1"/>
                    <a:pt x="22" y="2"/>
                  </a:cubicBezTo>
                  <a:cubicBezTo>
                    <a:pt x="21" y="8"/>
                    <a:pt x="21" y="8"/>
                    <a:pt x="21" y="8"/>
                  </a:cubicBezTo>
                  <a:cubicBezTo>
                    <a:pt x="20" y="10"/>
                    <a:pt x="20" y="13"/>
                    <a:pt x="19" y="14"/>
                  </a:cubicBezTo>
                  <a:cubicBezTo>
                    <a:pt x="18" y="20"/>
                    <a:pt x="18" y="20"/>
                    <a:pt x="18" y="20"/>
                  </a:cubicBezTo>
                  <a:cubicBezTo>
                    <a:pt x="18" y="22"/>
                    <a:pt x="16" y="22"/>
                    <a:pt x="15" y="21"/>
                  </a:cubicBezTo>
                  <a:cubicBezTo>
                    <a:pt x="10" y="17"/>
                    <a:pt x="10" y="17"/>
                    <a:pt x="10" y="17"/>
                  </a:cubicBezTo>
                  <a:cubicBezTo>
                    <a:pt x="9" y="16"/>
                    <a:pt x="7" y="14"/>
                    <a:pt x="5" y="13"/>
                  </a:cubicBezTo>
                  <a:cubicBezTo>
                    <a:pt x="1" y="9"/>
                    <a:pt x="1" y="9"/>
                    <a:pt x="1" y="9"/>
                  </a:cubicBezTo>
                  <a:cubicBezTo>
                    <a:pt x="0" y="8"/>
                    <a:pt x="0" y="6"/>
                    <a:pt x="2" y="6"/>
                  </a:cubicBezTo>
                  <a:cubicBezTo>
                    <a:pt x="7" y="4"/>
                    <a:pt x="7" y="4"/>
                    <a:pt x="7" y="4"/>
                  </a:cubicBezTo>
                  <a:cubicBezTo>
                    <a:pt x="9" y="3"/>
                    <a:pt x="12" y="2"/>
                    <a:pt x="14" y="2"/>
                  </a:cubicBez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TextBox 46"/>
          <p:cNvSpPr txBox="1"/>
          <p:nvPr/>
        </p:nvSpPr>
        <p:spPr>
          <a:xfrm>
            <a:off x="456212" y="2459614"/>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8" name="Rectangle 47"/>
          <p:cNvSpPr/>
          <p:nvPr/>
        </p:nvSpPr>
        <p:spPr>
          <a:xfrm>
            <a:off x="460210" y="2764414"/>
            <a:ext cx="2040293" cy="338554"/>
          </a:xfrm>
          <a:prstGeom prst="rect">
            <a:avLst/>
          </a:prstGeom>
        </p:spPr>
        <p:txBody>
          <a:bodyPr wrap="square">
            <a:spAutoFit/>
          </a:bodyPr>
          <a:lstStyle/>
          <a:p>
            <a:pPr algn="just"/>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TextBox 48"/>
          <p:cNvSpPr txBox="1"/>
          <p:nvPr/>
        </p:nvSpPr>
        <p:spPr>
          <a:xfrm>
            <a:off x="2518641" y="2877345"/>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0" name="Rectangle 49"/>
          <p:cNvSpPr/>
          <p:nvPr/>
        </p:nvSpPr>
        <p:spPr>
          <a:xfrm>
            <a:off x="2522639" y="3182145"/>
            <a:ext cx="2040293"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TextBox 50"/>
          <p:cNvSpPr txBox="1"/>
          <p:nvPr/>
        </p:nvSpPr>
        <p:spPr>
          <a:xfrm>
            <a:off x="4581070" y="3334545"/>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2" name="Rectangle 51"/>
          <p:cNvSpPr/>
          <p:nvPr/>
        </p:nvSpPr>
        <p:spPr>
          <a:xfrm>
            <a:off x="4585068" y="3639345"/>
            <a:ext cx="2040293"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52"/>
          <p:cNvSpPr txBox="1"/>
          <p:nvPr/>
        </p:nvSpPr>
        <p:spPr>
          <a:xfrm>
            <a:off x="6643499" y="3755014"/>
            <a:ext cx="1201601" cy="276999"/>
          </a:xfrm>
          <a:prstGeom prst="rect">
            <a:avLst/>
          </a:prstGeom>
          <a:noFill/>
        </p:spPr>
        <p:txBody>
          <a:bodyPr wrap="square" rtlCol="0">
            <a:spAutoFit/>
          </a:bodyPr>
          <a:lstStyle/>
          <a:p>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Rectangle 53"/>
          <p:cNvSpPr/>
          <p:nvPr/>
        </p:nvSpPr>
        <p:spPr>
          <a:xfrm>
            <a:off x="6647497" y="4059814"/>
            <a:ext cx="2040293"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and simply dummy text of and the printing and typesetting. </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250" fill="hold"/>
                                        <p:tgtEl>
                                          <p:spTgt spid="47"/>
                                        </p:tgtEl>
                                        <p:attrNameLst>
                                          <p:attrName>ppt_x</p:attrName>
                                        </p:attrNameLst>
                                      </p:cBhvr>
                                      <p:tavLst>
                                        <p:tav tm="0">
                                          <p:val>
                                            <p:strVal val="#ppt_x"/>
                                          </p:val>
                                        </p:tav>
                                        <p:tav tm="100000">
                                          <p:val>
                                            <p:strVal val="#ppt_x"/>
                                          </p:val>
                                        </p:tav>
                                      </p:tavLst>
                                    </p:anim>
                                    <p:anim calcmode="lin" valueType="num">
                                      <p:cBhvr additive="base">
                                        <p:cTn id="40" dur="250" fill="hold"/>
                                        <p:tgtEl>
                                          <p:spTgt spid="47"/>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2" presetClass="entr" presetSubtype="4"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250" fill="hold"/>
                                        <p:tgtEl>
                                          <p:spTgt spid="49"/>
                                        </p:tgtEl>
                                        <p:attrNameLst>
                                          <p:attrName>ppt_x</p:attrName>
                                        </p:attrNameLst>
                                      </p:cBhvr>
                                      <p:tavLst>
                                        <p:tav tm="0">
                                          <p:val>
                                            <p:strVal val="#ppt_x"/>
                                          </p:val>
                                        </p:tav>
                                        <p:tav tm="100000">
                                          <p:val>
                                            <p:strVal val="#ppt_x"/>
                                          </p:val>
                                        </p:tav>
                                      </p:tavLst>
                                    </p:anim>
                                    <p:anim calcmode="lin" valueType="num">
                                      <p:cBhvr additive="base">
                                        <p:cTn id="45" dur="250" fill="hold"/>
                                        <p:tgtEl>
                                          <p:spTgt spid="49"/>
                                        </p:tgtEl>
                                        <p:attrNameLst>
                                          <p:attrName>ppt_y</p:attrName>
                                        </p:attrNameLst>
                                      </p:cBhvr>
                                      <p:tavLst>
                                        <p:tav tm="0">
                                          <p:val>
                                            <p:strVal val="1+#ppt_h/2"/>
                                          </p:val>
                                        </p:tav>
                                        <p:tav tm="100000">
                                          <p:val>
                                            <p:strVal val="#ppt_y"/>
                                          </p:val>
                                        </p:tav>
                                      </p:tavLst>
                                    </p:anim>
                                  </p:childTnLst>
                                </p:cTn>
                              </p:par>
                            </p:childTnLst>
                          </p:cTn>
                        </p:par>
                        <p:par>
                          <p:cTn id="46" fill="hold">
                            <p:stCondLst>
                              <p:cond delay="5000"/>
                            </p:stCondLst>
                            <p:childTnLst>
                              <p:par>
                                <p:cTn id="47" presetID="2" presetClass="entr" presetSubtype="4"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additive="base">
                                        <p:cTn id="49" dur="250" fill="hold"/>
                                        <p:tgtEl>
                                          <p:spTgt spid="51"/>
                                        </p:tgtEl>
                                        <p:attrNameLst>
                                          <p:attrName>ppt_x</p:attrName>
                                        </p:attrNameLst>
                                      </p:cBhvr>
                                      <p:tavLst>
                                        <p:tav tm="0">
                                          <p:val>
                                            <p:strVal val="#ppt_x"/>
                                          </p:val>
                                        </p:tav>
                                        <p:tav tm="100000">
                                          <p:val>
                                            <p:strVal val="#ppt_x"/>
                                          </p:val>
                                        </p:tav>
                                      </p:tavLst>
                                    </p:anim>
                                    <p:anim calcmode="lin" valueType="num">
                                      <p:cBhvr additive="base">
                                        <p:cTn id="50" dur="250" fill="hold"/>
                                        <p:tgtEl>
                                          <p:spTgt spid="51"/>
                                        </p:tgtEl>
                                        <p:attrNameLst>
                                          <p:attrName>ppt_y</p:attrName>
                                        </p:attrNameLst>
                                      </p:cBhvr>
                                      <p:tavLst>
                                        <p:tav tm="0">
                                          <p:val>
                                            <p:strVal val="1+#ppt_h/2"/>
                                          </p:val>
                                        </p:tav>
                                        <p:tav tm="100000">
                                          <p:val>
                                            <p:strVal val="#ppt_y"/>
                                          </p:val>
                                        </p:tav>
                                      </p:tavLst>
                                    </p:anim>
                                  </p:childTnLst>
                                </p:cTn>
                              </p:par>
                            </p:childTnLst>
                          </p:cTn>
                        </p:par>
                        <p:par>
                          <p:cTn id="51" fill="hold">
                            <p:stCondLst>
                              <p:cond delay="5500"/>
                            </p:stCondLst>
                            <p:childTnLst>
                              <p:par>
                                <p:cTn id="52" presetID="2" presetClass="entr" presetSubtype="4" fill="hold" grpId="0"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250" fill="hold"/>
                                        <p:tgtEl>
                                          <p:spTgt spid="53"/>
                                        </p:tgtEl>
                                        <p:attrNameLst>
                                          <p:attrName>ppt_x</p:attrName>
                                        </p:attrNameLst>
                                      </p:cBhvr>
                                      <p:tavLst>
                                        <p:tav tm="0">
                                          <p:val>
                                            <p:strVal val="#ppt_x"/>
                                          </p:val>
                                        </p:tav>
                                        <p:tav tm="100000">
                                          <p:val>
                                            <p:strVal val="#ppt_x"/>
                                          </p:val>
                                        </p:tav>
                                      </p:tavLst>
                                    </p:anim>
                                    <p:anim calcmode="lin" valueType="num">
                                      <p:cBhvr additive="base">
                                        <p:cTn id="55" dur="250" fill="hold"/>
                                        <p:tgtEl>
                                          <p:spTgt spid="53"/>
                                        </p:tgtEl>
                                        <p:attrNameLst>
                                          <p:attrName>ppt_y</p:attrName>
                                        </p:attrNameLst>
                                      </p:cBhvr>
                                      <p:tavLst>
                                        <p:tav tm="0">
                                          <p:val>
                                            <p:strVal val="1+#ppt_h/2"/>
                                          </p:val>
                                        </p:tav>
                                        <p:tav tm="100000">
                                          <p:val>
                                            <p:strVal val="#ppt_y"/>
                                          </p:val>
                                        </p:tav>
                                      </p:tavLst>
                                    </p:anim>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500"/>
                                        <p:tgtEl>
                                          <p:spTgt spid="52"/>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fade">
                                      <p:cBhvr>
                                        <p:cTn id="7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3552490" y="2816058"/>
            <a:ext cx="995308" cy="1420338"/>
          </a:xfrm>
          <a:custGeom>
            <a:avLst/>
            <a:gdLst>
              <a:gd name="T0" fmla="*/ 542 w 588"/>
              <a:gd name="T1" fmla="*/ 636 h 840"/>
              <a:gd name="T2" fmla="*/ 384 w 588"/>
              <a:gd name="T3" fmla="*/ 624 h 840"/>
              <a:gd name="T4" fmla="*/ 382 w 588"/>
              <a:gd name="T5" fmla="*/ 469 h 840"/>
              <a:gd name="T6" fmla="*/ 541 w 588"/>
              <a:gd name="T7" fmla="*/ 455 h 840"/>
              <a:gd name="T8" fmla="*/ 583 w 588"/>
              <a:gd name="T9" fmla="*/ 476 h 840"/>
              <a:gd name="T10" fmla="*/ 585 w 588"/>
              <a:gd name="T11" fmla="*/ 449 h 840"/>
              <a:gd name="T12" fmla="*/ 585 w 588"/>
              <a:gd name="T13" fmla="*/ 327 h 840"/>
              <a:gd name="T14" fmla="*/ 494 w 588"/>
              <a:gd name="T15" fmla="*/ 239 h 840"/>
              <a:gd name="T16" fmla="*/ 322 w 588"/>
              <a:gd name="T17" fmla="*/ 239 h 840"/>
              <a:gd name="T18" fmla="*/ 354 w 588"/>
              <a:gd name="T19" fmla="*/ 159 h 840"/>
              <a:gd name="T20" fmla="*/ 342 w 588"/>
              <a:gd name="T21" fmla="*/ 31 h 840"/>
              <a:gd name="T22" fmla="*/ 213 w 588"/>
              <a:gd name="T23" fmla="*/ 34 h 840"/>
              <a:gd name="T24" fmla="*/ 205 w 588"/>
              <a:gd name="T25" fmla="*/ 163 h 840"/>
              <a:gd name="T26" fmla="*/ 234 w 588"/>
              <a:gd name="T27" fmla="*/ 239 h 840"/>
              <a:gd name="T28" fmla="*/ 75 w 588"/>
              <a:gd name="T29" fmla="*/ 239 h 840"/>
              <a:gd name="T30" fmla="*/ 0 w 588"/>
              <a:gd name="T31" fmla="*/ 259 h 840"/>
              <a:gd name="T32" fmla="*/ 8 w 588"/>
              <a:gd name="T33" fmla="*/ 338 h 840"/>
              <a:gd name="T34" fmla="*/ 552 w 588"/>
              <a:gd name="T35" fmla="*/ 840 h 840"/>
              <a:gd name="T36" fmla="*/ 584 w 588"/>
              <a:gd name="T37" fmla="*/ 786 h 840"/>
              <a:gd name="T38" fmla="*/ 585 w 588"/>
              <a:gd name="T39" fmla="*/ 613 h 840"/>
              <a:gd name="T40" fmla="*/ 542 w 588"/>
              <a:gd name="T41" fmla="*/ 63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840">
                <a:moveTo>
                  <a:pt x="542" y="636"/>
                </a:moveTo>
                <a:cubicBezTo>
                  <a:pt x="487" y="672"/>
                  <a:pt x="423" y="668"/>
                  <a:pt x="384" y="624"/>
                </a:cubicBezTo>
                <a:cubicBezTo>
                  <a:pt x="344" y="580"/>
                  <a:pt x="343" y="514"/>
                  <a:pt x="382" y="469"/>
                </a:cubicBezTo>
                <a:cubicBezTo>
                  <a:pt x="420" y="425"/>
                  <a:pt x="486" y="420"/>
                  <a:pt x="541" y="455"/>
                </a:cubicBezTo>
                <a:cubicBezTo>
                  <a:pt x="553" y="463"/>
                  <a:pt x="567" y="468"/>
                  <a:pt x="583" y="476"/>
                </a:cubicBezTo>
                <a:cubicBezTo>
                  <a:pt x="584" y="461"/>
                  <a:pt x="585" y="455"/>
                  <a:pt x="585" y="449"/>
                </a:cubicBezTo>
                <a:cubicBezTo>
                  <a:pt x="586" y="408"/>
                  <a:pt x="586" y="368"/>
                  <a:pt x="585" y="327"/>
                </a:cubicBezTo>
                <a:cubicBezTo>
                  <a:pt x="584" y="267"/>
                  <a:pt x="556" y="240"/>
                  <a:pt x="494" y="239"/>
                </a:cubicBezTo>
                <a:cubicBezTo>
                  <a:pt x="441" y="239"/>
                  <a:pt x="388" y="239"/>
                  <a:pt x="322" y="239"/>
                </a:cubicBezTo>
                <a:cubicBezTo>
                  <a:pt x="335" y="206"/>
                  <a:pt x="341" y="181"/>
                  <a:pt x="354" y="159"/>
                </a:cubicBezTo>
                <a:cubicBezTo>
                  <a:pt x="381" y="115"/>
                  <a:pt x="377" y="63"/>
                  <a:pt x="342" y="31"/>
                </a:cubicBezTo>
                <a:cubicBezTo>
                  <a:pt x="306" y="0"/>
                  <a:pt x="248" y="1"/>
                  <a:pt x="213" y="34"/>
                </a:cubicBezTo>
                <a:cubicBezTo>
                  <a:pt x="179" y="67"/>
                  <a:pt x="178" y="120"/>
                  <a:pt x="205" y="163"/>
                </a:cubicBezTo>
                <a:cubicBezTo>
                  <a:pt x="218" y="184"/>
                  <a:pt x="223" y="209"/>
                  <a:pt x="234" y="239"/>
                </a:cubicBezTo>
                <a:cubicBezTo>
                  <a:pt x="172" y="239"/>
                  <a:pt x="124" y="242"/>
                  <a:pt x="75" y="239"/>
                </a:cubicBezTo>
                <a:cubicBezTo>
                  <a:pt x="45" y="237"/>
                  <a:pt x="21" y="243"/>
                  <a:pt x="0" y="259"/>
                </a:cubicBezTo>
                <a:cubicBezTo>
                  <a:pt x="1" y="285"/>
                  <a:pt x="3" y="311"/>
                  <a:pt x="8" y="338"/>
                </a:cubicBezTo>
                <a:cubicBezTo>
                  <a:pt x="51" y="614"/>
                  <a:pt x="285" y="817"/>
                  <a:pt x="552" y="840"/>
                </a:cubicBezTo>
                <a:cubicBezTo>
                  <a:pt x="570" y="830"/>
                  <a:pt x="581" y="811"/>
                  <a:pt x="584" y="786"/>
                </a:cubicBezTo>
                <a:cubicBezTo>
                  <a:pt x="588" y="732"/>
                  <a:pt x="585" y="677"/>
                  <a:pt x="585" y="613"/>
                </a:cubicBezTo>
                <a:cubicBezTo>
                  <a:pt x="566" y="623"/>
                  <a:pt x="554" y="628"/>
                  <a:pt x="542" y="636"/>
                </a:cubicBezTo>
                <a:close/>
              </a:path>
            </a:pathLst>
          </a:custGeom>
          <a:solidFill>
            <a:schemeClr val="accent4"/>
          </a:solidFill>
          <a:ln>
            <a:noFill/>
          </a:ln>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4572800" y="2148156"/>
            <a:ext cx="1016738" cy="1444149"/>
          </a:xfrm>
          <a:custGeom>
            <a:avLst/>
            <a:gdLst>
              <a:gd name="T0" fmla="*/ 562 w 601"/>
              <a:gd name="T1" fmla="*/ 417 h 854"/>
              <a:gd name="T2" fmla="*/ 244 w 601"/>
              <a:gd name="T3" fmla="*/ 82 h 854"/>
              <a:gd name="T4" fmla="*/ 222 w 601"/>
              <a:gd name="T5" fmla="*/ 50 h 854"/>
              <a:gd name="T6" fmla="*/ 223 w 601"/>
              <a:gd name="T7" fmla="*/ 0 h 854"/>
              <a:gd name="T8" fmla="*/ 79 w 601"/>
              <a:gd name="T9" fmla="*/ 0 h 854"/>
              <a:gd name="T10" fmla="*/ 4 w 601"/>
              <a:gd name="T11" fmla="*/ 69 h 854"/>
              <a:gd name="T12" fmla="*/ 3 w 601"/>
              <a:gd name="T13" fmla="*/ 267 h 854"/>
              <a:gd name="T14" fmla="*/ 87 w 601"/>
              <a:gd name="T15" fmla="*/ 230 h 854"/>
              <a:gd name="T16" fmla="*/ 214 w 601"/>
              <a:gd name="T17" fmla="*/ 249 h 854"/>
              <a:gd name="T18" fmla="*/ 208 w 601"/>
              <a:gd name="T19" fmla="*/ 373 h 854"/>
              <a:gd name="T20" fmla="*/ 84 w 601"/>
              <a:gd name="T21" fmla="*/ 384 h 854"/>
              <a:gd name="T22" fmla="*/ 3 w 601"/>
              <a:gd name="T23" fmla="*/ 352 h 854"/>
              <a:gd name="T24" fmla="*/ 3 w 601"/>
              <a:gd name="T25" fmla="*/ 522 h 854"/>
              <a:gd name="T26" fmla="*/ 94 w 601"/>
              <a:gd name="T27" fmla="*/ 614 h 854"/>
              <a:gd name="T28" fmla="*/ 266 w 601"/>
              <a:gd name="T29" fmla="*/ 614 h 854"/>
              <a:gd name="T30" fmla="*/ 233 w 601"/>
              <a:gd name="T31" fmla="*/ 694 h 854"/>
              <a:gd name="T32" fmla="*/ 247 w 601"/>
              <a:gd name="T33" fmla="*/ 822 h 854"/>
              <a:gd name="T34" fmla="*/ 371 w 601"/>
              <a:gd name="T35" fmla="*/ 822 h 854"/>
              <a:gd name="T36" fmla="*/ 385 w 601"/>
              <a:gd name="T37" fmla="*/ 695 h 854"/>
              <a:gd name="T38" fmla="*/ 351 w 601"/>
              <a:gd name="T39" fmla="*/ 614 h 854"/>
              <a:gd name="T40" fmla="*/ 533 w 601"/>
              <a:gd name="T41" fmla="*/ 614 h 854"/>
              <a:gd name="T42" fmla="*/ 601 w 601"/>
              <a:gd name="T43" fmla="*/ 585 h 854"/>
              <a:gd name="T44" fmla="*/ 562 w 601"/>
              <a:gd name="T45" fmla="*/ 417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1" h="854">
                <a:moveTo>
                  <a:pt x="562" y="417"/>
                </a:moveTo>
                <a:cubicBezTo>
                  <a:pt x="503" y="262"/>
                  <a:pt x="395" y="151"/>
                  <a:pt x="244" y="82"/>
                </a:cubicBezTo>
                <a:cubicBezTo>
                  <a:pt x="228" y="75"/>
                  <a:pt x="221" y="67"/>
                  <a:pt x="222" y="50"/>
                </a:cubicBezTo>
                <a:cubicBezTo>
                  <a:pt x="223" y="33"/>
                  <a:pt x="223" y="16"/>
                  <a:pt x="223" y="0"/>
                </a:cubicBezTo>
                <a:cubicBezTo>
                  <a:pt x="175" y="0"/>
                  <a:pt x="127" y="0"/>
                  <a:pt x="79" y="0"/>
                </a:cubicBezTo>
                <a:cubicBezTo>
                  <a:pt x="36" y="1"/>
                  <a:pt x="7" y="27"/>
                  <a:pt x="4" y="69"/>
                </a:cubicBezTo>
                <a:cubicBezTo>
                  <a:pt x="0" y="130"/>
                  <a:pt x="3" y="191"/>
                  <a:pt x="3" y="267"/>
                </a:cubicBezTo>
                <a:cubicBezTo>
                  <a:pt x="38" y="252"/>
                  <a:pt x="64" y="243"/>
                  <a:pt x="87" y="230"/>
                </a:cubicBezTo>
                <a:cubicBezTo>
                  <a:pt x="131" y="204"/>
                  <a:pt x="184" y="211"/>
                  <a:pt x="214" y="249"/>
                </a:cubicBezTo>
                <a:cubicBezTo>
                  <a:pt x="244" y="286"/>
                  <a:pt x="242" y="338"/>
                  <a:pt x="208" y="373"/>
                </a:cubicBezTo>
                <a:cubicBezTo>
                  <a:pt x="176" y="407"/>
                  <a:pt x="125" y="409"/>
                  <a:pt x="84" y="384"/>
                </a:cubicBezTo>
                <a:cubicBezTo>
                  <a:pt x="62" y="370"/>
                  <a:pt x="35" y="364"/>
                  <a:pt x="3" y="352"/>
                </a:cubicBezTo>
                <a:cubicBezTo>
                  <a:pt x="3" y="418"/>
                  <a:pt x="2" y="470"/>
                  <a:pt x="3" y="522"/>
                </a:cubicBezTo>
                <a:cubicBezTo>
                  <a:pt x="3" y="586"/>
                  <a:pt x="30" y="613"/>
                  <a:pt x="94" y="614"/>
                </a:cubicBezTo>
                <a:cubicBezTo>
                  <a:pt x="147" y="615"/>
                  <a:pt x="200" y="614"/>
                  <a:pt x="266" y="614"/>
                </a:cubicBezTo>
                <a:cubicBezTo>
                  <a:pt x="253" y="647"/>
                  <a:pt x="246" y="672"/>
                  <a:pt x="233" y="694"/>
                </a:cubicBezTo>
                <a:cubicBezTo>
                  <a:pt x="206" y="738"/>
                  <a:pt x="210" y="790"/>
                  <a:pt x="247" y="822"/>
                </a:cubicBezTo>
                <a:cubicBezTo>
                  <a:pt x="283" y="854"/>
                  <a:pt x="334" y="854"/>
                  <a:pt x="371" y="822"/>
                </a:cubicBezTo>
                <a:cubicBezTo>
                  <a:pt x="408" y="791"/>
                  <a:pt x="412" y="738"/>
                  <a:pt x="385" y="695"/>
                </a:cubicBezTo>
                <a:cubicBezTo>
                  <a:pt x="372" y="673"/>
                  <a:pt x="365" y="648"/>
                  <a:pt x="351" y="614"/>
                </a:cubicBezTo>
                <a:cubicBezTo>
                  <a:pt x="423" y="614"/>
                  <a:pt x="478" y="615"/>
                  <a:pt x="533" y="614"/>
                </a:cubicBezTo>
                <a:cubicBezTo>
                  <a:pt x="564" y="613"/>
                  <a:pt x="587" y="603"/>
                  <a:pt x="601" y="585"/>
                </a:cubicBezTo>
                <a:cubicBezTo>
                  <a:pt x="596" y="529"/>
                  <a:pt x="584" y="473"/>
                  <a:pt x="562" y="417"/>
                </a:cubicBezTo>
                <a:close/>
              </a:path>
            </a:pathLst>
          </a:custGeom>
          <a:solidFill>
            <a:schemeClr val="accent2"/>
          </a:solidFill>
          <a:ln>
            <a:noFill/>
          </a:ln>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p:nvPr/>
        </p:nvSpPr>
        <p:spPr bwMode="auto">
          <a:xfrm>
            <a:off x="4171582" y="3218467"/>
            <a:ext cx="1419147" cy="1020310"/>
          </a:xfrm>
          <a:custGeom>
            <a:avLst/>
            <a:gdLst>
              <a:gd name="T0" fmla="*/ 839 w 839"/>
              <a:gd name="T1" fmla="*/ 33 h 603"/>
              <a:gd name="T2" fmla="*/ 778 w 839"/>
              <a:gd name="T3" fmla="*/ 2 h 603"/>
              <a:gd name="T4" fmla="*/ 622 w 839"/>
              <a:gd name="T5" fmla="*/ 2 h 603"/>
              <a:gd name="T6" fmla="*/ 620 w 839"/>
              <a:gd name="T7" fmla="*/ 18 h 603"/>
              <a:gd name="T8" fmla="*/ 638 w 839"/>
              <a:gd name="T9" fmla="*/ 47 h 603"/>
              <a:gd name="T10" fmla="*/ 622 w 839"/>
              <a:gd name="T11" fmla="*/ 205 h 603"/>
              <a:gd name="T12" fmla="*/ 471 w 839"/>
              <a:gd name="T13" fmla="*/ 206 h 603"/>
              <a:gd name="T14" fmla="*/ 454 w 839"/>
              <a:gd name="T15" fmla="*/ 48 h 603"/>
              <a:gd name="T16" fmla="*/ 479 w 839"/>
              <a:gd name="T17" fmla="*/ 1 h 603"/>
              <a:gd name="T18" fmla="*/ 340 w 839"/>
              <a:gd name="T19" fmla="*/ 1 h 603"/>
              <a:gd name="T20" fmla="*/ 239 w 839"/>
              <a:gd name="T21" fmla="*/ 100 h 603"/>
              <a:gd name="T22" fmla="*/ 239 w 839"/>
              <a:gd name="T23" fmla="*/ 266 h 603"/>
              <a:gd name="T24" fmla="*/ 158 w 839"/>
              <a:gd name="T25" fmla="*/ 231 h 603"/>
              <a:gd name="T26" fmla="*/ 30 w 839"/>
              <a:gd name="T27" fmla="*/ 247 h 603"/>
              <a:gd name="T28" fmla="*/ 33 w 839"/>
              <a:gd name="T29" fmla="*/ 371 h 603"/>
              <a:gd name="T30" fmla="*/ 161 w 839"/>
              <a:gd name="T31" fmla="*/ 384 h 603"/>
              <a:gd name="T32" fmla="*/ 240 w 839"/>
              <a:gd name="T33" fmla="*/ 350 h 603"/>
              <a:gd name="T34" fmla="*/ 240 w 839"/>
              <a:gd name="T35" fmla="*/ 533 h 603"/>
              <a:gd name="T36" fmla="*/ 276 w 839"/>
              <a:gd name="T37" fmla="*/ 603 h 603"/>
              <a:gd name="T38" fmla="*/ 351 w 839"/>
              <a:gd name="T39" fmla="*/ 593 h 603"/>
              <a:gd name="T40" fmla="*/ 839 w 839"/>
              <a:gd name="T41" fmla="*/ 3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603">
                <a:moveTo>
                  <a:pt x="839" y="33"/>
                </a:moveTo>
                <a:cubicBezTo>
                  <a:pt x="827" y="14"/>
                  <a:pt x="806" y="3"/>
                  <a:pt x="778" y="2"/>
                </a:cubicBezTo>
                <a:cubicBezTo>
                  <a:pt x="727" y="0"/>
                  <a:pt x="675" y="2"/>
                  <a:pt x="622" y="2"/>
                </a:cubicBezTo>
                <a:cubicBezTo>
                  <a:pt x="621" y="12"/>
                  <a:pt x="619" y="16"/>
                  <a:pt x="620" y="18"/>
                </a:cubicBezTo>
                <a:cubicBezTo>
                  <a:pt x="626" y="28"/>
                  <a:pt x="631" y="37"/>
                  <a:pt x="638" y="47"/>
                </a:cubicBezTo>
                <a:cubicBezTo>
                  <a:pt x="674" y="101"/>
                  <a:pt x="668" y="166"/>
                  <a:pt x="622" y="205"/>
                </a:cubicBezTo>
                <a:cubicBezTo>
                  <a:pt x="578" y="243"/>
                  <a:pt x="517" y="244"/>
                  <a:pt x="471" y="206"/>
                </a:cubicBezTo>
                <a:cubicBezTo>
                  <a:pt x="426" y="169"/>
                  <a:pt x="419" y="102"/>
                  <a:pt x="454" y="48"/>
                </a:cubicBezTo>
                <a:cubicBezTo>
                  <a:pt x="462" y="36"/>
                  <a:pt x="468" y="22"/>
                  <a:pt x="479" y="1"/>
                </a:cubicBezTo>
                <a:cubicBezTo>
                  <a:pt x="426" y="1"/>
                  <a:pt x="383" y="1"/>
                  <a:pt x="340" y="1"/>
                </a:cubicBezTo>
                <a:cubicBezTo>
                  <a:pt x="266" y="2"/>
                  <a:pt x="240" y="27"/>
                  <a:pt x="239" y="100"/>
                </a:cubicBezTo>
                <a:cubicBezTo>
                  <a:pt x="239" y="151"/>
                  <a:pt x="239" y="202"/>
                  <a:pt x="239" y="266"/>
                </a:cubicBezTo>
                <a:cubicBezTo>
                  <a:pt x="205" y="252"/>
                  <a:pt x="180" y="244"/>
                  <a:pt x="158" y="231"/>
                </a:cubicBezTo>
                <a:cubicBezTo>
                  <a:pt x="114" y="205"/>
                  <a:pt x="61" y="210"/>
                  <a:pt x="30" y="247"/>
                </a:cubicBezTo>
                <a:cubicBezTo>
                  <a:pt x="0" y="284"/>
                  <a:pt x="1" y="335"/>
                  <a:pt x="33" y="371"/>
                </a:cubicBezTo>
                <a:cubicBezTo>
                  <a:pt x="65" y="407"/>
                  <a:pt x="118" y="411"/>
                  <a:pt x="161" y="384"/>
                </a:cubicBezTo>
                <a:cubicBezTo>
                  <a:pt x="182" y="370"/>
                  <a:pt x="207" y="364"/>
                  <a:pt x="240" y="350"/>
                </a:cubicBezTo>
                <a:cubicBezTo>
                  <a:pt x="240" y="420"/>
                  <a:pt x="239" y="477"/>
                  <a:pt x="240" y="533"/>
                </a:cubicBezTo>
                <a:cubicBezTo>
                  <a:pt x="241" y="567"/>
                  <a:pt x="253" y="591"/>
                  <a:pt x="276" y="603"/>
                </a:cubicBezTo>
                <a:cubicBezTo>
                  <a:pt x="301" y="602"/>
                  <a:pt x="326" y="598"/>
                  <a:pt x="351" y="593"/>
                </a:cubicBezTo>
                <a:cubicBezTo>
                  <a:pt x="634" y="537"/>
                  <a:pt x="825" y="300"/>
                  <a:pt x="839" y="33"/>
                </a:cubicBezTo>
                <a:close/>
              </a:path>
            </a:pathLst>
          </a:custGeom>
          <a:solidFill>
            <a:schemeClr val="accent3"/>
          </a:solidFill>
          <a:ln>
            <a:noFill/>
          </a:ln>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p:nvPr/>
        </p:nvSpPr>
        <p:spPr bwMode="auto">
          <a:xfrm>
            <a:off x="4578583" y="1577876"/>
            <a:ext cx="1358429" cy="395266"/>
          </a:xfrm>
          <a:custGeom>
            <a:avLst/>
            <a:gdLst>
              <a:gd name="T0" fmla="*/ 679 w 803"/>
              <a:gd name="T1" fmla="*/ 91 h 234"/>
              <a:gd name="T2" fmla="*/ 415 w 803"/>
              <a:gd name="T3" fmla="*/ 68 h 234"/>
              <a:gd name="T4" fmla="*/ 307 w 803"/>
              <a:gd name="T5" fmla="*/ 27 h 234"/>
              <a:gd name="T6" fmla="*/ 101 w 803"/>
              <a:gd name="T7" fmla="*/ 60 h 234"/>
              <a:gd name="T8" fmla="*/ 0 w 803"/>
              <a:gd name="T9" fmla="*/ 234 h 234"/>
              <a:gd name="T10" fmla="*/ 75 w 803"/>
              <a:gd name="T11" fmla="*/ 234 h 234"/>
              <a:gd name="T12" fmla="*/ 80 w 803"/>
              <a:gd name="T13" fmla="*/ 213 h 234"/>
              <a:gd name="T14" fmla="*/ 283 w 803"/>
              <a:gd name="T15" fmla="*/ 97 h 234"/>
              <a:gd name="T16" fmla="*/ 389 w 803"/>
              <a:gd name="T17" fmla="*/ 137 h 234"/>
              <a:gd name="T18" fmla="*/ 613 w 803"/>
              <a:gd name="T19" fmla="*/ 177 h 234"/>
              <a:gd name="T20" fmla="*/ 803 w 803"/>
              <a:gd name="T21" fmla="*/ 142 h 234"/>
              <a:gd name="T22" fmla="*/ 803 w 803"/>
              <a:gd name="T23" fmla="*/ 63 h 234"/>
              <a:gd name="T24" fmla="*/ 679 w 803"/>
              <a:gd name="T25" fmla="*/ 9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 h="234">
                <a:moveTo>
                  <a:pt x="679" y="91"/>
                </a:moveTo>
                <a:cubicBezTo>
                  <a:pt x="588" y="115"/>
                  <a:pt x="501" y="109"/>
                  <a:pt x="415" y="68"/>
                </a:cubicBezTo>
                <a:cubicBezTo>
                  <a:pt x="381" y="52"/>
                  <a:pt x="344" y="40"/>
                  <a:pt x="307" y="27"/>
                </a:cubicBezTo>
                <a:cubicBezTo>
                  <a:pt x="233" y="0"/>
                  <a:pt x="164" y="17"/>
                  <a:pt x="101" y="60"/>
                </a:cubicBezTo>
                <a:cubicBezTo>
                  <a:pt x="40" y="101"/>
                  <a:pt x="11" y="162"/>
                  <a:pt x="0" y="234"/>
                </a:cubicBezTo>
                <a:cubicBezTo>
                  <a:pt x="75" y="234"/>
                  <a:pt x="75" y="234"/>
                  <a:pt x="75" y="234"/>
                </a:cubicBezTo>
                <a:cubicBezTo>
                  <a:pt x="77" y="226"/>
                  <a:pt x="78" y="219"/>
                  <a:pt x="80" y="213"/>
                </a:cubicBezTo>
                <a:cubicBezTo>
                  <a:pt x="103" y="118"/>
                  <a:pt x="212" y="67"/>
                  <a:pt x="283" y="97"/>
                </a:cubicBezTo>
                <a:cubicBezTo>
                  <a:pt x="317" y="112"/>
                  <a:pt x="354" y="123"/>
                  <a:pt x="389" y="137"/>
                </a:cubicBezTo>
                <a:cubicBezTo>
                  <a:pt x="461" y="166"/>
                  <a:pt x="533" y="192"/>
                  <a:pt x="613" y="177"/>
                </a:cubicBezTo>
                <a:cubicBezTo>
                  <a:pt x="677" y="164"/>
                  <a:pt x="740" y="153"/>
                  <a:pt x="803" y="142"/>
                </a:cubicBezTo>
                <a:cubicBezTo>
                  <a:pt x="803" y="113"/>
                  <a:pt x="803" y="89"/>
                  <a:pt x="803" y="63"/>
                </a:cubicBezTo>
                <a:cubicBezTo>
                  <a:pt x="760" y="73"/>
                  <a:pt x="719" y="80"/>
                  <a:pt x="679" y="91"/>
                </a:cubicBezTo>
                <a:close/>
              </a:path>
            </a:pathLst>
          </a:custGeom>
          <a:solidFill>
            <a:schemeClr val="accent1"/>
          </a:solidFill>
          <a:ln>
            <a:noFill/>
          </a:ln>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p:nvPr/>
        </p:nvGrpSpPr>
        <p:grpSpPr>
          <a:xfrm>
            <a:off x="5357798" y="2125808"/>
            <a:ext cx="1782269" cy="435834"/>
            <a:chOff x="5431395" y="2368916"/>
            <a:chExt cx="2376489" cy="581144"/>
          </a:xfrm>
          <a:solidFill>
            <a:schemeClr val="accent2"/>
          </a:solidFill>
        </p:grpSpPr>
        <p:cxnSp>
          <p:nvCxnSpPr>
            <p:cNvPr id="11" name="Straight Connector 10"/>
            <p:cNvCxnSpPr/>
            <p:nvPr/>
          </p:nvCxnSpPr>
          <p:spPr bwMode="auto">
            <a:xfrm flipV="1">
              <a:off x="5431395" y="2573456"/>
              <a:ext cx="403756" cy="376604"/>
            </a:xfrm>
            <a:prstGeom prst="line">
              <a:avLst/>
            </a:prstGeom>
            <a:grpFill/>
            <a:ln w="12700" cap="flat" cmpd="sng" algn="ctr">
              <a:solidFill>
                <a:schemeClr val="accent2"/>
              </a:solidFill>
              <a:prstDash val="sysDash"/>
              <a:round/>
              <a:headEnd type="none" w="med" len="med"/>
              <a:tailEnd type="none" w="med" len="med"/>
            </a:ln>
            <a:effectLst/>
          </p:spPr>
        </p:cxnSp>
        <p:cxnSp>
          <p:nvCxnSpPr>
            <p:cNvPr id="12" name="Straight Connector 11"/>
            <p:cNvCxnSpPr/>
            <p:nvPr/>
          </p:nvCxnSpPr>
          <p:spPr bwMode="auto">
            <a:xfrm>
              <a:off x="6022960" y="2463861"/>
              <a:ext cx="1599407" cy="0"/>
            </a:xfrm>
            <a:prstGeom prst="line">
              <a:avLst/>
            </a:prstGeom>
            <a:grpFill/>
            <a:ln w="12700" cap="flat" cmpd="sng" algn="ctr">
              <a:solidFill>
                <a:schemeClr val="accent2"/>
              </a:solidFill>
              <a:prstDash val="sysDash"/>
              <a:round/>
              <a:headEnd type="none" w="med" len="med"/>
              <a:tailEnd type="none" w="med" len="med"/>
            </a:ln>
            <a:effectLst/>
          </p:spPr>
        </p:cxnSp>
        <p:grpSp>
          <p:nvGrpSpPr>
            <p:cNvPr id="3" name="Group 12"/>
            <p:cNvGrpSpPr/>
            <p:nvPr/>
          </p:nvGrpSpPr>
          <p:grpSpPr>
            <a:xfrm flipV="1">
              <a:off x="5828053" y="2384381"/>
              <a:ext cx="194907" cy="194907"/>
              <a:chOff x="6511702" y="5419514"/>
              <a:chExt cx="194907" cy="194907"/>
            </a:xfrm>
            <a:grpFill/>
          </p:grpSpPr>
          <p:sp>
            <p:nvSpPr>
              <p:cNvPr id="17"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2"/>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3"/>
            <p:cNvGrpSpPr/>
            <p:nvPr/>
          </p:nvGrpSpPr>
          <p:grpSpPr>
            <a:xfrm flipV="1">
              <a:off x="7612977" y="2368916"/>
              <a:ext cx="194907" cy="194907"/>
              <a:chOff x="6511702" y="5419514"/>
              <a:chExt cx="194907" cy="194907"/>
            </a:xfrm>
            <a:grpFill/>
          </p:grpSpPr>
          <p:sp>
            <p:nvSpPr>
              <p:cNvPr id="15"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2"/>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Group 18"/>
          <p:cNvGrpSpPr/>
          <p:nvPr/>
        </p:nvGrpSpPr>
        <p:grpSpPr>
          <a:xfrm>
            <a:off x="5180335" y="4001215"/>
            <a:ext cx="1782269" cy="435834"/>
            <a:chOff x="5194765" y="4869597"/>
            <a:chExt cx="2376489" cy="581144"/>
          </a:xfrm>
          <a:solidFill>
            <a:schemeClr val="accent3"/>
          </a:solidFill>
        </p:grpSpPr>
        <p:cxnSp>
          <p:nvCxnSpPr>
            <p:cNvPr id="20" name="Straight Connector 19"/>
            <p:cNvCxnSpPr/>
            <p:nvPr/>
          </p:nvCxnSpPr>
          <p:spPr bwMode="auto">
            <a:xfrm>
              <a:off x="5194765" y="4869597"/>
              <a:ext cx="403756" cy="376604"/>
            </a:xfrm>
            <a:prstGeom prst="line">
              <a:avLst/>
            </a:prstGeom>
            <a:grpFill/>
            <a:ln w="12700" cap="flat" cmpd="sng" algn="ctr">
              <a:solidFill>
                <a:schemeClr val="accent3"/>
              </a:solidFill>
              <a:prstDash val="sysDash"/>
              <a:round/>
              <a:headEnd type="none" w="med" len="med"/>
              <a:tailEnd type="none" w="med" len="med"/>
            </a:ln>
            <a:effectLst/>
          </p:spPr>
        </p:cxnSp>
        <p:cxnSp>
          <p:nvCxnSpPr>
            <p:cNvPr id="21" name="Straight Connector 20"/>
            <p:cNvCxnSpPr/>
            <p:nvPr/>
          </p:nvCxnSpPr>
          <p:spPr bwMode="auto">
            <a:xfrm flipV="1">
              <a:off x="5786330" y="5355796"/>
              <a:ext cx="1599407" cy="0"/>
            </a:xfrm>
            <a:prstGeom prst="line">
              <a:avLst/>
            </a:prstGeom>
            <a:grpFill/>
            <a:ln w="12700" cap="flat" cmpd="sng" algn="ctr">
              <a:solidFill>
                <a:schemeClr val="accent3"/>
              </a:solidFill>
              <a:prstDash val="sysDash"/>
              <a:round/>
              <a:headEnd type="none" w="med" len="med"/>
              <a:tailEnd type="none" w="med" len="med"/>
            </a:ln>
            <a:effectLst/>
          </p:spPr>
        </p:cxnSp>
        <p:grpSp>
          <p:nvGrpSpPr>
            <p:cNvPr id="10" name="Group 21"/>
            <p:cNvGrpSpPr/>
            <p:nvPr/>
          </p:nvGrpSpPr>
          <p:grpSpPr>
            <a:xfrm>
              <a:off x="5591423" y="5240369"/>
              <a:ext cx="194907" cy="194907"/>
              <a:chOff x="6511702" y="5419514"/>
              <a:chExt cx="194907" cy="194907"/>
            </a:xfrm>
            <a:grpFill/>
          </p:grpSpPr>
          <p:sp>
            <p:nvSpPr>
              <p:cNvPr id="26"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3"/>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22"/>
            <p:cNvGrpSpPr/>
            <p:nvPr/>
          </p:nvGrpSpPr>
          <p:grpSpPr>
            <a:xfrm>
              <a:off x="7376347" y="5255834"/>
              <a:ext cx="194907" cy="194907"/>
              <a:chOff x="6511702" y="5419514"/>
              <a:chExt cx="194907" cy="194907"/>
            </a:xfrm>
            <a:grpFill/>
          </p:grpSpPr>
          <p:sp>
            <p:nvSpPr>
              <p:cNvPr id="24"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3"/>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cxnSp>
        <p:nvCxnSpPr>
          <p:cNvPr id="28" name="Straight Connector 27"/>
          <p:cNvCxnSpPr/>
          <p:nvPr/>
        </p:nvCxnSpPr>
        <p:spPr bwMode="auto">
          <a:xfrm flipH="1">
            <a:off x="3522041" y="3910450"/>
            <a:ext cx="302800" cy="282438"/>
          </a:xfrm>
          <a:prstGeom prst="line">
            <a:avLst/>
          </a:prstGeom>
          <a:noFill/>
          <a:ln w="12700" cap="flat" cmpd="sng" algn="ctr">
            <a:solidFill>
              <a:schemeClr val="accent4"/>
            </a:solidFill>
            <a:prstDash val="sysDash"/>
            <a:round/>
            <a:headEnd type="none" w="med" len="med"/>
            <a:tailEnd type="none" w="med" len="med"/>
          </a:ln>
          <a:effectLst/>
        </p:spPr>
      </p:cxnSp>
      <p:cxnSp>
        <p:nvCxnSpPr>
          <p:cNvPr id="29" name="Straight Connector 28"/>
          <p:cNvCxnSpPr/>
          <p:nvPr/>
        </p:nvCxnSpPr>
        <p:spPr bwMode="auto">
          <a:xfrm flipH="1" flipV="1">
            <a:off x="2181704" y="4275080"/>
            <a:ext cx="1199489" cy="0"/>
          </a:xfrm>
          <a:prstGeom prst="line">
            <a:avLst/>
          </a:prstGeom>
          <a:noFill/>
          <a:ln w="12700" cap="flat" cmpd="sng" algn="ctr">
            <a:solidFill>
              <a:schemeClr val="accent4"/>
            </a:solidFill>
            <a:prstDash val="sysDash"/>
            <a:round/>
            <a:headEnd type="none" w="med" len="med"/>
            <a:tailEnd type="none" w="med" len="med"/>
          </a:ln>
          <a:effectLst/>
        </p:spPr>
      </p:cxnSp>
      <p:grpSp>
        <p:nvGrpSpPr>
          <p:cNvPr id="14" name="Group 29"/>
          <p:cNvGrpSpPr/>
          <p:nvPr/>
        </p:nvGrpSpPr>
        <p:grpSpPr>
          <a:xfrm flipH="1">
            <a:off x="3381193" y="4188515"/>
            <a:ext cx="146172" cy="146172"/>
            <a:chOff x="6511702" y="5419514"/>
            <a:chExt cx="194907" cy="194907"/>
          </a:xfrm>
          <a:solidFill>
            <a:schemeClr val="accent4"/>
          </a:solidFill>
        </p:grpSpPr>
        <p:sp>
          <p:nvSpPr>
            <p:cNvPr id="31"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4"/>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32"/>
          <p:cNvGrpSpPr/>
          <p:nvPr/>
        </p:nvGrpSpPr>
        <p:grpSpPr>
          <a:xfrm flipH="1">
            <a:off x="2042573" y="4200113"/>
            <a:ext cx="146172" cy="146172"/>
            <a:chOff x="6511702" y="5419514"/>
            <a:chExt cx="194907" cy="194907"/>
          </a:xfrm>
          <a:solidFill>
            <a:schemeClr val="accent4"/>
          </a:solidFill>
        </p:grpSpPr>
        <p:sp>
          <p:nvSpPr>
            <p:cNvPr id="34"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4"/>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ln>
          </p:spPr>
          <p:txBody>
            <a:bodyPr vert="horz" wrap="square" lIns="68576" tIns="34288" rIns="68576" bIns="34288" numCol="1" anchor="t" anchorCtr="0" compatLnSpc="1"/>
            <a:lstStyle/>
            <a:p>
              <a:pPr>
                <a:lnSpc>
                  <a:spcPct val="120000"/>
                </a:lnSpc>
              </a:pPr>
              <a:endParaRPr lang="en-US"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35"/>
          <p:cNvGrpSpPr/>
          <p:nvPr/>
        </p:nvGrpSpPr>
        <p:grpSpPr>
          <a:xfrm>
            <a:off x="3775354" y="3337235"/>
            <a:ext cx="301548" cy="297802"/>
            <a:chOff x="-2792595" y="1299030"/>
            <a:chExt cx="1030470" cy="1017672"/>
          </a:xfrm>
          <a:solidFill>
            <a:schemeClr val="bg1"/>
          </a:solidFill>
        </p:grpSpPr>
        <p:sp>
          <p:nvSpPr>
            <p:cNvPr id="37" name="Freeform 57"/>
            <p:cNvSpPr/>
            <p:nvPr/>
          </p:nvSpPr>
          <p:spPr bwMode="auto">
            <a:xfrm>
              <a:off x="-2670185" y="1319617"/>
              <a:ext cx="908060" cy="669917"/>
            </a:xfrm>
            <a:custGeom>
              <a:avLst/>
              <a:gdLst>
                <a:gd name="T0" fmla="*/ 1182 w 1528"/>
                <a:gd name="T1" fmla="*/ 61 h 1127"/>
                <a:gd name="T2" fmla="*/ 1386 w 1528"/>
                <a:gd name="T3" fmla="*/ 25 h 1127"/>
                <a:gd name="T4" fmla="*/ 1508 w 1528"/>
                <a:gd name="T5" fmla="*/ 4 h 1127"/>
                <a:gd name="T6" fmla="*/ 1525 w 1528"/>
                <a:gd name="T7" fmla="*/ 20 h 1127"/>
                <a:gd name="T8" fmla="*/ 1471 w 1528"/>
                <a:gd name="T9" fmla="*/ 296 h 1127"/>
                <a:gd name="T10" fmla="*/ 1460 w 1528"/>
                <a:gd name="T11" fmla="*/ 353 h 1127"/>
                <a:gd name="T12" fmla="*/ 1403 w 1528"/>
                <a:gd name="T13" fmla="*/ 292 h 1127"/>
                <a:gd name="T14" fmla="*/ 1369 w 1528"/>
                <a:gd name="T15" fmla="*/ 290 h 1127"/>
                <a:gd name="T16" fmla="*/ 1185 w 1528"/>
                <a:gd name="T17" fmla="*/ 471 h 1127"/>
                <a:gd name="T18" fmla="*/ 741 w 1528"/>
                <a:gd name="T19" fmla="*/ 904 h 1127"/>
                <a:gd name="T20" fmla="*/ 713 w 1528"/>
                <a:gd name="T21" fmla="*/ 904 h 1127"/>
                <a:gd name="T22" fmla="*/ 546 w 1528"/>
                <a:gd name="T23" fmla="*/ 744 h 1127"/>
                <a:gd name="T24" fmla="*/ 516 w 1528"/>
                <a:gd name="T25" fmla="*/ 744 h 1127"/>
                <a:gd name="T26" fmla="*/ 147 w 1528"/>
                <a:gd name="T27" fmla="*/ 1114 h 1127"/>
                <a:gd name="T28" fmla="*/ 115 w 1528"/>
                <a:gd name="T29" fmla="*/ 1113 h 1127"/>
                <a:gd name="T30" fmla="*/ 12 w 1528"/>
                <a:gd name="T31" fmla="*/ 1011 h 1127"/>
                <a:gd name="T32" fmla="*/ 10 w 1528"/>
                <a:gd name="T33" fmla="*/ 988 h 1127"/>
                <a:gd name="T34" fmla="*/ 524 w 1528"/>
                <a:gd name="T35" fmla="*/ 475 h 1127"/>
                <a:gd name="T36" fmla="*/ 548 w 1528"/>
                <a:gd name="T37" fmla="*/ 477 h 1127"/>
                <a:gd name="T38" fmla="*/ 716 w 1528"/>
                <a:gd name="T39" fmla="*/ 636 h 1127"/>
                <a:gd name="T40" fmla="*/ 738 w 1528"/>
                <a:gd name="T41" fmla="*/ 636 h 1127"/>
                <a:gd name="T42" fmla="*/ 1147 w 1528"/>
                <a:gd name="T43" fmla="*/ 242 h 1127"/>
                <a:gd name="T44" fmla="*/ 1241 w 1528"/>
                <a:gd name="T45" fmla="*/ 153 h 1127"/>
                <a:gd name="T46" fmla="*/ 1242 w 1528"/>
                <a:gd name="T47" fmla="*/ 127 h 1127"/>
                <a:gd name="T48" fmla="*/ 1178 w 1528"/>
                <a:gd name="T49" fmla="*/ 67 h 1127"/>
                <a:gd name="T50" fmla="*/ 1182 w 1528"/>
                <a:gd name="T51" fmla="*/ 61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28" h="1127">
                  <a:moveTo>
                    <a:pt x="1182" y="61"/>
                  </a:moveTo>
                  <a:cubicBezTo>
                    <a:pt x="1250" y="49"/>
                    <a:pt x="1318" y="37"/>
                    <a:pt x="1386" y="25"/>
                  </a:cubicBezTo>
                  <a:cubicBezTo>
                    <a:pt x="1427" y="18"/>
                    <a:pt x="1468" y="12"/>
                    <a:pt x="1508" y="4"/>
                  </a:cubicBezTo>
                  <a:cubicBezTo>
                    <a:pt x="1525" y="0"/>
                    <a:pt x="1528" y="5"/>
                    <a:pt x="1525" y="20"/>
                  </a:cubicBezTo>
                  <a:cubicBezTo>
                    <a:pt x="1506" y="112"/>
                    <a:pt x="1489" y="204"/>
                    <a:pt x="1471" y="296"/>
                  </a:cubicBezTo>
                  <a:cubicBezTo>
                    <a:pt x="1468" y="313"/>
                    <a:pt x="1464" y="330"/>
                    <a:pt x="1460" y="353"/>
                  </a:cubicBezTo>
                  <a:cubicBezTo>
                    <a:pt x="1439" y="330"/>
                    <a:pt x="1420" y="312"/>
                    <a:pt x="1403" y="292"/>
                  </a:cubicBezTo>
                  <a:cubicBezTo>
                    <a:pt x="1391" y="277"/>
                    <a:pt x="1383" y="276"/>
                    <a:pt x="1369" y="290"/>
                  </a:cubicBezTo>
                  <a:cubicBezTo>
                    <a:pt x="1308" y="351"/>
                    <a:pt x="1246" y="411"/>
                    <a:pt x="1185" y="471"/>
                  </a:cubicBezTo>
                  <a:cubicBezTo>
                    <a:pt x="1037" y="615"/>
                    <a:pt x="889" y="759"/>
                    <a:pt x="741" y="904"/>
                  </a:cubicBezTo>
                  <a:cubicBezTo>
                    <a:pt x="730" y="915"/>
                    <a:pt x="725" y="915"/>
                    <a:pt x="713" y="904"/>
                  </a:cubicBezTo>
                  <a:cubicBezTo>
                    <a:pt x="658" y="850"/>
                    <a:pt x="601" y="798"/>
                    <a:pt x="546" y="744"/>
                  </a:cubicBezTo>
                  <a:cubicBezTo>
                    <a:pt x="534" y="733"/>
                    <a:pt x="528" y="732"/>
                    <a:pt x="516" y="744"/>
                  </a:cubicBezTo>
                  <a:cubicBezTo>
                    <a:pt x="393" y="868"/>
                    <a:pt x="270" y="990"/>
                    <a:pt x="147" y="1114"/>
                  </a:cubicBezTo>
                  <a:cubicBezTo>
                    <a:pt x="134" y="1127"/>
                    <a:pt x="128" y="1126"/>
                    <a:pt x="115" y="1113"/>
                  </a:cubicBezTo>
                  <a:cubicBezTo>
                    <a:pt x="82" y="1078"/>
                    <a:pt x="47" y="1045"/>
                    <a:pt x="12" y="1011"/>
                  </a:cubicBezTo>
                  <a:cubicBezTo>
                    <a:pt x="3" y="1003"/>
                    <a:pt x="0" y="998"/>
                    <a:pt x="10" y="988"/>
                  </a:cubicBezTo>
                  <a:cubicBezTo>
                    <a:pt x="182" y="817"/>
                    <a:pt x="353" y="647"/>
                    <a:pt x="524" y="475"/>
                  </a:cubicBezTo>
                  <a:cubicBezTo>
                    <a:pt x="535" y="465"/>
                    <a:pt x="540" y="469"/>
                    <a:pt x="548" y="477"/>
                  </a:cubicBezTo>
                  <a:cubicBezTo>
                    <a:pt x="604" y="530"/>
                    <a:pt x="661" y="582"/>
                    <a:pt x="716" y="636"/>
                  </a:cubicBezTo>
                  <a:cubicBezTo>
                    <a:pt x="725" y="644"/>
                    <a:pt x="729" y="644"/>
                    <a:pt x="738" y="636"/>
                  </a:cubicBezTo>
                  <a:cubicBezTo>
                    <a:pt x="874" y="504"/>
                    <a:pt x="1011" y="373"/>
                    <a:pt x="1147" y="242"/>
                  </a:cubicBezTo>
                  <a:cubicBezTo>
                    <a:pt x="1178" y="212"/>
                    <a:pt x="1209" y="182"/>
                    <a:pt x="1241" y="153"/>
                  </a:cubicBezTo>
                  <a:cubicBezTo>
                    <a:pt x="1251" y="143"/>
                    <a:pt x="1254" y="137"/>
                    <a:pt x="1242" y="127"/>
                  </a:cubicBezTo>
                  <a:cubicBezTo>
                    <a:pt x="1220" y="108"/>
                    <a:pt x="1199" y="87"/>
                    <a:pt x="1178" y="67"/>
                  </a:cubicBezTo>
                  <a:cubicBezTo>
                    <a:pt x="1179" y="65"/>
                    <a:pt x="1181" y="63"/>
                    <a:pt x="1182"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58"/>
            <p:cNvSpPr/>
            <p:nvPr/>
          </p:nvSpPr>
          <p:spPr bwMode="auto">
            <a:xfrm>
              <a:off x="-2024750" y="1775316"/>
              <a:ext cx="258730" cy="524694"/>
            </a:xfrm>
            <a:custGeom>
              <a:avLst/>
              <a:gdLst>
                <a:gd name="T0" fmla="*/ 435 w 435"/>
                <a:gd name="T1" fmla="*/ 443 h 883"/>
                <a:gd name="T2" fmla="*/ 435 w 435"/>
                <a:gd name="T3" fmla="*/ 863 h 883"/>
                <a:gd name="T4" fmla="*/ 415 w 435"/>
                <a:gd name="T5" fmla="*/ 883 h 883"/>
                <a:gd name="T6" fmla="*/ 19 w 435"/>
                <a:gd name="T7" fmla="*/ 883 h 883"/>
                <a:gd name="T8" fmla="*/ 0 w 435"/>
                <a:gd name="T9" fmla="*/ 864 h 883"/>
                <a:gd name="T10" fmla="*/ 0 w 435"/>
                <a:gd name="T11" fmla="*/ 21 h 883"/>
                <a:gd name="T12" fmla="*/ 20 w 435"/>
                <a:gd name="T13" fmla="*/ 0 h 883"/>
                <a:gd name="T14" fmla="*/ 416 w 435"/>
                <a:gd name="T15" fmla="*/ 0 h 883"/>
                <a:gd name="T16" fmla="*/ 435 w 435"/>
                <a:gd name="T17" fmla="*/ 19 h 883"/>
                <a:gd name="T18" fmla="*/ 435 w 435"/>
                <a:gd name="T19" fmla="*/ 443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83">
                  <a:moveTo>
                    <a:pt x="435" y="443"/>
                  </a:moveTo>
                  <a:cubicBezTo>
                    <a:pt x="435" y="583"/>
                    <a:pt x="434" y="723"/>
                    <a:pt x="435" y="863"/>
                  </a:cubicBezTo>
                  <a:cubicBezTo>
                    <a:pt x="435" y="879"/>
                    <a:pt x="431" y="883"/>
                    <a:pt x="415" y="883"/>
                  </a:cubicBezTo>
                  <a:cubicBezTo>
                    <a:pt x="283" y="883"/>
                    <a:pt x="151" y="883"/>
                    <a:pt x="19" y="883"/>
                  </a:cubicBezTo>
                  <a:cubicBezTo>
                    <a:pt x="4" y="883"/>
                    <a:pt x="0" y="879"/>
                    <a:pt x="0" y="864"/>
                  </a:cubicBezTo>
                  <a:cubicBezTo>
                    <a:pt x="1" y="583"/>
                    <a:pt x="1" y="302"/>
                    <a:pt x="0" y="21"/>
                  </a:cubicBezTo>
                  <a:cubicBezTo>
                    <a:pt x="0" y="5"/>
                    <a:pt x="4" y="0"/>
                    <a:pt x="20" y="0"/>
                  </a:cubicBezTo>
                  <a:cubicBezTo>
                    <a:pt x="152" y="1"/>
                    <a:pt x="284" y="1"/>
                    <a:pt x="416" y="0"/>
                  </a:cubicBezTo>
                  <a:cubicBezTo>
                    <a:pt x="432" y="0"/>
                    <a:pt x="435" y="5"/>
                    <a:pt x="435" y="19"/>
                  </a:cubicBezTo>
                  <a:cubicBezTo>
                    <a:pt x="434" y="161"/>
                    <a:pt x="435" y="302"/>
                    <a:pt x="435" y="4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9"/>
            <p:cNvSpPr/>
            <p:nvPr/>
          </p:nvSpPr>
          <p:spPr bwMode="auto">
            <a:xfrm>
              <a:off x="-2353588" y="1935562"/>
              <a:ext cx="257618" cy="364448"/>
            </a:xfrm>
            <a:custGeom>
              <a:avLst/>
              <a:gdLst>
                <a:gd name="T0" fmla="*/ 0 w 433"/>
                <a:gd name="T1" fmla="*/ 307 h 613"/>
                <a:gd name="T2" fmla="*/ 0 w 433"/>
                <a:gd name="T3" fmla="*/ 21 h 613"/>
                <a:gd name="T4" fmla="*/ 20 w 433"/>
                <a:gd name="T5" fmla="*/ 0 h 613"/>
                <a:gd name="T6" fmla="*/ 414 w 433"/>
                <a:gd name="T7" fmla="*/ 0 h 613"/>
                <a:gd name="T8" fmla="*/ 433 w 433"/>
                <a:gd name="T9" fmla="*/ 19 h 613"/>
                <a:gd name="T10" fmla="*/ 432 w 433"/>
                <a:gd name="T11" fmla="*/ 594 h 613"/>
                <a:gd name="T12" fmla="*/ 414 w 433"/>
                <a:gd name="T13" fmla="*/ 613 h 613"/>
                <a:gd name="T14" fmla="*/ 19 w 433"/>
                <a:gd name="T15" fmla="*/ 613 h 613"/>
                <a:gd name="T16" fmla="*/ 0 w 433"/>
                <a:gd name="T17" fmla="*/ 595 h 613"/>
                <a:gd name="T18" fmla="*/ 0 w 433"/>
                <a:gd name="T19" fmla="*/ 307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613">
                  <a:moveTo>
                    <a:pt x="0" y="307"/>
                  </a:moveTo>
                  <a:cubicBezTo>
                    <a:pt x="0" y="212"/>
                    <a:pt x="0" y="116"/>
                    <a:pt x="0" y="21"/>
                  </a:cubicBezTo>
                  <a:cubicBezTo>
                    <a:pt x="0" y="5"/>
                    <a:pt x="2" y="0"/>
                    <a:pt x="20" y="0"/>
                  </a:cubicBezTo>
                  <a:cubicBezTo>
                    <a:pt x="151" y="1"/>
                    <a:pt x="282" y="1"/>
                    <a:pt x="414" y="0"/>
                  </a:cubicBezTo>
                  <a:cubicBezTo>
                    <a:pt x="428" y="0"/>
                    <a:pt x="433" y="3"/>
                    <a:pt x="433" y="19"/>
                  </a:cubicBezTo>
                  <a:cubicBezTo>
                    <a:pt x="432" y="210"/>
                    <a:pt x="432" y="402"/>
                    <a:pt x="432" y="594"/>
                  </a:cubicBezTo>
                  <a:cubicBezTo>
                    <a:pt x="432" y="608"/>
                    <a:pt x="430" y="613"/>
                    <a:pt x="414" y="613"/>
                  </a:cubicBezTo>
                  <a:cubicBezTo>
                    <a:pt x="282" y="613"/>
                    <a:pt x="151" y="613"/>
                    <a:pt x="19" y="613"/>
                  </a:cubicBezTo>
                  <a:cubicBezTo>
                    <a:pt x="4" y="613"/>
                    <a:pt x="0" y="610"/>
                    <a:pt x="0" y="595"/>
                  </a:cubicBezTo>
                  <a:cubicBezTo>
                    <a:pt x="1" y="499"/>
                    <a:pt x="0" y="403"/>
                    <a:pt x="0" y="3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60"/>
            <p:cNvSpPr>
              <a:spLocks noEditPoints="1"/>
            </p:cNvSpPr>
            <p:nvPr/>
          </p:nvSpPr>
          <p:spPr bwMode="auto">
            <a:xfrm>
              <a:off x="-2353588" y="1299030"/>
              <a:ext cx="200307" cy="296010"/>
            </a:xfrm>
            <a:custGeom>
              <a:avLst/>
              <a:gdLst>
                <a:gd name="T0" fmla="*/ 201 w 337"/>
                <a:gd name="T1" fmla="*/ 446 h 498"/>
                <a:gd name="T2" fmla="*/ 201 w 337"/>
                <a:gd name="T3" fmla="*/ 498 h 498"/>
                <a:gd name="T4" fmla="*/ 127 w 337"/>
                <a:gd name="T5" fmla="*/ 498 h 498"/>
                <a:gd name="T6" fmla="*/ 127 w 337"/>
                <a:gd name="T7" fmla="*/ 447 h 498"/>
                <a:gd name="T8" fmla="*/ 0 w 337"/>
                <a:gd name="T9" fmla="*/ 309 h 498"/>
                <a:gd name="T10" fmla="*/ 79 w 337"/>
                <a:gd name="T11" fmla="*/ 309 h 498"/>
                <a:gd name="T12" fmla="*/ 125 w 337"/>
                <a:gd name="T13" fmla="*/ 366 h 498"/>
                <a:gd name="T14" fmla="*/ 125 w 337"/>
                <a:gd name="T15" fmla="*/ 279 h 498"/>
                <a:gd name="T16" fmla="*/ 6 w 337"/>
                <a:gd name="T17" fmla="*/ 171 h 498"/>
                <a:gd name="T18" fmla="*/ 126 w 337"/>
                <a:gd name="T19" fmla="*/ 50 h 498"/>
                <a:gd name="T20" fmla="*/ 126 w 337"/>
                <a:gd name="T21" fmla="*/ 0 h 498"/>
                <a:gd name="T22" fmla="*/ 201 w 337"/>
                <a:gd name="T23" fmla="*/ 0 h 498"/>
                <a:gd name="T24" fmla="*/ 201 w 337"/>
                <a:gd name="T25" fmla="*/ 37 h 498"/>
                <a:gd name="T26" fmla="*/ 216 w 337"/>
                <a:gd name="T27" fmla="*/ 55 h 498"/>
                <a:gd name="T28" fmla="*/ 321 w 337"/>
                <a:gd name="T29" fmla="*/ 154 h 498"/>
                <a:gd name="T30" fmla="*/ 323 w 337"/>
                <a:gd name="T31" fmla="*/ 178 h 498"/>
                <a:gd name="T32" fmla="*/ 254 w 337"/>
                <a:gd name="T33" fmla="*/ 178 h 498"/>
                <a:gd name="T34" fmla="*/ 243 w 337"/>
                <a:gd name="T35" fmla="*/ 166 h 498"/>
                <a:gd name="T36" fmla="*/ 203 w 337"/>
                <a:gd name="T37" fmla="*/ 130 h 498"/>
                <a:gd name="T38" fmla="*/ 203 w 337"/>
                <a:gd name="T39" fmla="*/ 210 h 498"/>
                <a:gd name="T40" fmla="*/ 251 w 337"/>
                <a:gd name="T41" fmla="*/ 220 h 498"/>
                <a:gd name="T42" fmla="*/ 329 w 337"/>
                <a:gd name="T43" fmla="*/ 299 h 498"/>
                <a:gd name="T44" fmla="*/ 289 w 337"/>
                <a:gd name="T45" fmla="*/ 409 h 498"/>
                <a:gd name="T46" fmla="*/ 201 w 337"/>
                <a:gd name="T47" fmla="*/ 446 h 498"/>
                <a:gd name="T48" fmla="*/ 202 w 337"/>
                <a:gd name="T49" fmla="*/ 368 h 498"/>
                <a:gd name="T50" fmla="*/ 254 w 337"/>
                <a:gd name="T51" fmla="*/ 324 h 498"/>
                <a:gd name="T52" fmla="*/ 202 w 337"/>
                <a:gd name="T53" fmla="*/ 293 h 498"/>
                <a:gd name="T54" fmla="*/ 202 w 337"/>
                <a:gd name="T55" fmla="*/ 368 h 498"/>
                <a:gd name="T56" fmla="*/ 126 w 337"/>
                <a:gd name="T57" fmla="*/ 197 h 498"/>
                <a:gd name="T58" fmla="*/ 126 w 337"/>
                <a:gd name="T59" fmla="*/ 131 h 498"/>
                <a:gd name="T60" fmla="*/ 87 w 337"/>
                <a:gd name="T61" fmla="*/ 170 h 498"/>
                <a:gd name="T62" fmla="*/ 126 w 337"/>
                <a:gd name="T63" fmla="*/ 1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498">
                  <a:moveTo>
                    <a:pt x="201" y="446"/>
                  </a:moveTo>
                  <a:cubicBezTo>
                    <a:pt x="201" y="465"/>
                    <a:pt x="201" y="481"/>
                    <a:pt x="201" y="498"/>
                  </a:cubicBezTo>
                  <a:cubicBezTo>
                    <a:pt x="176" y="498"/>
                    <a:pt x="153" y="498"/>
                    <a:pt x="127" y="498"/>
                  </a:cubicBezTo>
                  <a:cubicBezTo>
                    <a:pt x="127" y="481"/>
                    <a:pt x="127" y="464"/>
                    <a:pt x="127" y="447"/>
                  </a:cubicBezTo>
                  <a:cubicBezTo>
                    <a:pt x="56" y="426"/>
                    <a:pt x="8" y="386"/>
                    <a:pt x="0" y="309"/>
                  </a:cubicBezTo>
                  <a:cubicBezTo>
                    <a:pt x="27" y="309"/>
                    <a:pt x="53" y="309"/>
                    <a:pt x="79" y="309"/>
                  </a:cubicBezTo>
                  <a:cubicBezTo>
                    <a:pt x="86" y="334"/>
                    <a:pt x="95" y="357"/>
                    <a:pt x="125" y="366"/>
                  </a:cubicBezTo>
                  <a:cubicBezTo>
                    <a:pt x="125" y="336"/>
                    <a:pt x="125" y="308"/>
                    <a:pt x="125" y="279"/>
                  </a:cubicBezTo>
                  <a:cubicBezTo>
                    <a:pt x="63" y="267"/>
                    <a:pt x="8" y="247"/>
                    <a:pt x="6" y="171"/>
                  </a:cubicBezTo>
                  <a:cubicBezTo>
                    <a:pt x="4" y="113"/>
                    <a:pt x="39" y="79"/>
                    <a:pt x="126" y="50"/>
                  </a:cubicBezTo>
                  <a:cubicBezTo>
                    <a:pt x="126" y="35"/>
                    <a:pt x="126" y="18"/>
                    <a:pt x="126" y="0"/>
                  </a:cubicBezTo>
                  <a:cubicBezTo>
                    <a:pt x="150" y="0"/>
                    <a:pt x="174" y="0"/>
                    <a:pt x="201" y="0"/>
                  </a:cubicBezTo>
                  <a:cubicBezTo>
                    <a:pt x="201" y="12"/>
                    <a:pt x="202" y="24"/>
                    <a:pt x="201" y="37"/>
                  </a:cubicBezTo>
                  <a:cubicBezTo>
                    <a:pt x="200" y="48"/>
                    <a:pt x="204" y="53"/>
                    <a:pt x="216" y="55"/>
                  </a:cubicBezTo>
                  <a:cubicBezTo>
                    <a:pt x="270" y="67"/>
                    <a:pt x="308" y="98"/>
                    <a:pt x="321" y="154"/>
                  </a:cubicBezTo>
                  <a:cubicBezTo>
                    <a:pt x="323" y="161"/>
                    <a:pt x="323" y="169"/>
                    <a:pt x="323" y="178"/>
                  </a:cubicBezTo>
                  <a:cubicBezTo>
                    <a:pt x="299" y="178"/>
                    <a:pt x="277" y="179"/>
                    <a:pt x="254" y="178"/>
                  </a:cubicBezTo>
                  <a:cubicBezTo>
                    <a:pt x="250" y="178"/>
                    <a:pt x="244" y="171"/>
                    <a:pt x="243" y="166"/>
                  </a:cubicBezTo>
                  <a:cubicBezTo>
                    <a:pt x="235" y="148"/>
                    <a:pt x="225" y="135"/>
                    <a:pt x="203" y="130"/>
                  </a:cubicBezTo>
                  <a:cubicBezTo>
                    <a:pt x="203" y="157"/>
                    <a:pt x="203" y="183"/>
                    <a:pt x="203" y="210"/>
                  </a:cubicBezTo>
                  <a:cubicBezTo>
                    <a:pt x="219" y="213"/>
                    <a:pt x="235" y="216"/>
                    <a:pt x="251" y="220"/>
                  </a:cubicBezTo>
                  <a:cubicBezTo>
                    <a:pt x="291" y="232"/>
                    <a:pt x="322" y="255"/>
                    <a:pt x="329" y="299"/>
                  </a:cubicBezTo>
                  <a:cubicBezTo>
                    <a:pt x="337" y="343"/>
                    <a:pt x="322" y="379"/>
                    <a:pt x="289" y="409"/>
                  </a:cubicBezTo>
                  <a:cubicBezTo>
                    <a:pt x="264" y="430"/>
                    <a:pt x="235" y="442"/>
                    <a:pt x="201" y="446"/>
                  </a:cubicBezTo>
                  <a:close/>
                  <a:moveTo>
                    <a:pt x="202" y="368"/>
                  </a:moveTo>
                  <a:cubicBezTo>
                    <a:pt x="237" y="363"/>
                    <a:pt x="257" y="345"/>
                    <a:pt x="254" y="324"/>
                  </a:cubicBezTo>
                  <a:cubicBezTo>
                    <a:pt x="252" y="304"/>
                    <a:pt x="229" y="290"/>
                    <a:pt x="202" y="293"/>
                  </a:cubicBezTo>
                  <a:cubicBezTo>
                    <a:pt x="202" y="317"/>
                    <a:pt x="202" y="342"/>
                    <a:pt x="202" y="368"/>
                  </a:cubicBezTo>
                  <a:close/>
                  <a:moveTo>
                    <a:pt x="126" y="197"/>
                  </a:moveTo>
                  <a:cubicBezTo>
                    <a:pt x="126" y="175"/>
                    <a:pt x="126" y="153"/>
                    <a:pt x="126" y="131"/>
                  </a:cubicBezTo>
                  <a:cubicBezTo>
                    <a:pt x="99" y="136"/>
                    <a:pt x="85" y="150"/>
                    <a:pt x="87" y="170"/>
                  </a:cubicBezTo>
                  <a:cubicBezTo>
                    <a:pt x="89" y="187"/>
                    <a:pt x="102" y="197"/>
                    <a:pt x="126"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61"/>
            <p:cNvSpPr>
              <a:spLocks noEditPoints="1"/>
            </p:cNvSpPr>
            <p:nvPr/>
          </p:nvSpPr>
          <p:spPr bwMode="auto">
            <a:xfrm>
              <a:off x="-2792595" y="1961156"/>
              <a:ext cx="391156" cy="355546"/>
            </a:xfrm>
            <a:custGeom>
              <a:avLst/>
              <a:gdLst>
                <a:gd name="T0" fmla="*/ 150 w 658"/>
                <a:gd name="T1" fmla="*/ 281 h 598"/>
                <a:gd name="T2" fmla="*/ 78 w 658"/>
                <a:gd name="T3" fmla="*/ 52 h 598"/>
                <a:gd name="T4" fmla="*/ 26 w 658"/>
                <a:gd name="T5" fmla="*/ 47 h 598"/>
                <a:gd name="T6" fmla="*/ 25 w 658"/>
                <a:gd name="T7" fmla="*/ 0 h 598"/>
                <a:gd name="T8" fmla="*/ 116 w 658"/>
                <a:gd name="T9" fmla="*/ 19 h 598"/>
                <a:gd name="T10" fmla="*/ 147 w 658"/>
                <a:gd name="T11" fmla="*/ 94 h 598"/>
                <a:gd name="T12" fmla="*/ 475 w 658"/>
                <a:gd name="T13" fmla="*/ 94 h 598"/>
                <a:gd name="T14" fmla="*/ 654 w 658"/>
                <a:gd name="T15" fmla="*/ 126 h 598"/>
                <a:gd name="T16" fmla="*/ 585 w 658"/>
                <a:gd name="T17" fmla="*/ 400 h 598"/>
                <a:gd name="T18" fmla="*/ 465 w 658"/>
                <a:gd name="T19" fmla="*/ 421 h 598"/>
                <a:gd name="T20" fmla="*/ 227 w 658"/>
                <a:gd name="T21" fmla="*/ 421 h 598"/>
                <a:gd name="T22" fmla="*/ 165 w 658"/>
                <a:gd name="T23" fmla="*/ 447 h 598"/>
                <a:gd name="T24" fmla="*/ 195 w 658"/>
                <a:gd name="T25" fmla="*/ 484 h 598"/>
                <a:gd name="T26" fmla="*/ 320 w 658"/>
                <a:gd name="T27" fmla="*/ 485 h 598"/>
                <a:gd name="T28" fmla="*/ 418 w 658"/>
                <a:gd name="T29" fmla="*/ 492 h 598"/>
                <a:gd name="T30" fmla="*/ 492 w 658"/>
                <a:gd name="T31" fmla="*/ 445 h 598"/>
                <a:gd name="T32" fmla="*/ 564 w 658"/>
                <a:gd name="T33" fmla="*/ 492 h 598"/>
                <a:gd name="T34" fmla="*/ 608 w 658"/>
                <a:gd name="T35" fmla="*/ 515 h 598"/>
                <a:gd name="T36" fmla="*/ 564 w 658"/>
                <a:gd name="T37" fmla="*/ 537 h 598"/>
                <a:gd name="T38" fmla="*/ 444 w 658"/>
                <a:gd name="T39" fmla="*/ 564 h 598"/>
                <a:gd name="T40" fmla="*/ 421 w 658"/>
                <a:gd name="T41" fmla="*/ 537 h 598"/>
                <a:gd name="T42" fmla="*/ 321 w 658"/>
                <a:gd name="T43" fmla="*/ 543 h 598"/>
                <a:gd name="T44" fmla="*/ 195 w 658"/>
                <a:gd name="T45" fmla="*/ 543 h 598"/>
                <a:gd name="T46" fmla="*/ 118 w 658"/>
                <a:gd name="T47" fmla="*/ 456 h 598"/>
                <a:gd name="T48" fmla="*/ 181 w 658"/>
                <a:gd name="T49" fmla="*/ 379 h 598"/>
                <a:gd name="T50" fmla="*/ 167 w 658"/>
                <a:gd name="T51" fmla="*/ 182 h 598"/>
                <a:gd name="T52" fmla="*/ 275 w 658"/>
                <a:gd name="T53" fmla="*/ 188 h 598"/>
                <a:gd name="T54" fmla="*/ 282 w 658"/>
                <a:gd name="T55" fmla="*/ 150 h 598"/>
                <a:gd name="T56" fmla="*/ 171 w 658"/>
                <a:gd name="T57" fmla="*/ 140 h 598"/>
                <a:gd name="T58" fmla="*/ 445 w 658"/>
                <a:gd name="T59" fmla="*/ 140 h 598"/>
                <a:gd name="T60" fmla="*/ 328 w 658"/>
                <a:gd name="T61" fmla="*/ 187 h 598"/>
                <a:gd name="T62" fmla="*/ 445 w 658"/>
                <a:gd name="T63" fmla="*/ 140 h 598"/>
                <a:gd name="T64" fmla="*/ 444 w 658"/>
                <a:gd name="T65" fmla="*/ 328 h 598"/>
                <a:gd name="T66" fmla="*/ 328 w 658"/>
                <a:gd name="T67" fmla="*/ 374 h 598"/>
                <a:gd name="T68" fmla="*/ 328 w 658"/>
                <a:gd name="T69" fmla="*/ 280 h 598"/>
                <a:gd name="T70" fmla="*/ 445 w 658"/>
                <a:gd name="T71" fmla="*/ 234 h 598"/>
                <a:gd name="T72" fmla="*/ 328 w 658"/>
                <a:gd name="T73" fmla="*/ 280 h 598"/>
                <a:gd name="T74" fmla="*/ 600 w 658"/>
                <a:gd name="T75" fmla="*/ 140 h 598"/>
                <a:gd name="T76" fmla="*/ 491 w 658"/>
                <a:gd name="T77" fmla="*/ 145 h 598"/>
                <a:gd name="T78" fmla="*/ 496 w 658"/>
                <a:gd name="T79" fmla="*/ 188 h 598"/>
                <a:gd name="T80" fmla="*/ 603 w 658"/>
                <a:gd name="T81" fmla="*/ 141 h 598"/>
                <a:gd name="T82" fmla="*/ 196 w 658"/>
                <a:gd name="T83" fmla="*/ 275 h 598"/>
                <a:gd name="T84" fmla="*/ 276 w 658"/>
                <a:gd name="T85" fmla="*/ 281 h 598"/>
                <a:gd name="T86" fmla="*/ 281 w 658"/>
                <a:gd name="T87" fmla="*/ 234 h 598"/>
                <a:gd name="T88" fmla="*/ 492 w 658"/>
                <a:gd name="T89" fmla="*/ 281 h 598"/>
                <a:gd name="T90" fmla="*/ 555 w 658"/>
                <a:gd name="T91" fmla="*/ 281 h 598"/>
                <a:gd name="T92" fmla="*/ 579 w 658"/>
                <a:gd name="T93" fmla="*/ 234 h 598"/>
                <a:gd name="T94" fmla="*/ 492 w 658"/>
                <a:gd name="T95" fmla="*/ 281 h 598"/>
                <a:gd name="T96" fmla="*/ 227 w 658"/>
                <a:gd name="T97" fmla="*/ 372 h 598"/>
                <a:gd name="T98" fmla="*/ 277 w 658"/>
                <a:gd name="T99" fmla="*/ 375 h 598"/>
                <a:gd name="T100" fmla="*/ 281 w 658"/>
                <a:gd name="T101" fmla="*/ 345 h 598"/>
                <a:gd name="T102" fmla="*/ 213 w 658"/>
                <a:gd name="T103" fmla="*/ 327 h 598"/>
                <a:gd name="T104" fmla="*/ 495 w 658"/>
                <a:gd name="T105" fmla="*/ 327 h 598"/>
                <a:gd name="T106" fmla="*/ 492 w 658"/>
                <a:gd name="T107" fmla="*/ 370 h 598"/>
                <a:gd name="T108" fmla="*/ 540 w 658"/>
                <a:gd name="T109" fmla="*/ 375 h 598"/>
                <a:gd name="T110" fmla="*/ 556 w 658"/>
                <a:gd name="T111" fmla="*/ 327 h 598"/>
                <a:gd name="T112" fmla="*/ 256 w 658"/>
                <a:gd name="T113" fmla="*/ 541 h 598"/>
                <a:gd name="T114" fmla="*/ 259 w 658"/>
                <a:gd name="T115" fmla="*/ 488 h 598"/>
                <a:gd name="T116" fmla="*/ 466 w 658"/>
                <a:gd name="T117" fmla="*/ 515 h 598"/>
                <a:gd name="T118" fmla="*/ 518 w 658"/>
                <a:gd name="T119" fmla="*/ 514 h 598"/>
                <a:gd name="T120" fmla="*/ 466 w 658"/>
                <a:gd name="T121" fmla="*/ 515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8" h="598">
                  <a:moveTo>
                    <a:pt x="181" y="379"/>
                  </a:moveTo>
                  <a:cubicBezTo>
                    <a:pt x="170" y="346"/>
                    <a:pt x="160" y="313"/>
                    <a:pt x="150" y="281"/>
                  </a:cubicBezTo>
                  <a:cubicBezTo>
                    <a:pt x="134" y="230"/>
                    <a:pt x="118" y="179"/>
                    <a:pt x="102" y="128"/>
                  </a:cubicBezTo>
                  <a:cubicBezTo>
                    <a:pt x="94" y="103"/>
                    <a:pt x="86" y="77"/>
                    <a:pt x="78" y="52"/>
                  </a:cubicBezTo>
                  <a:cubicBezTo>
                    <a:pt x="77" y="48"/>
                    <a:pt x="75" y="46"/>
                    <a:pt x="71" y="46"/>
                  </a:cubicBezTo>
                  <a:cubicBezTo>
                    <a:pt x="56" y="47"/>
                    <a:pt x="41" y="47"/>
                    <a:pt x="26" y="47"/>
                  </a:cubicBezTo>
                  <a:cubicBezTo>
                    <a:pt x="11" y="47"/>
                    <a:pt x="0" y="37"/>
                    <a:pt x="0" y="23"/>
                  </a:cubicBezTo>
                  <a:cubicBezTo>
                    <a:pt x="0" y="10"/>
                    <a:pt x="11" y="1"/>
                    <a:pt x="25" y="0"/>
                  </a:cubicBezTo>
                  <a:cubicBezTo>
                    <a:pt x="47" y="0"/>
                    <a:pt x="69" y="0"/>
                    <a:pt x="91" y="0"/>
                  </a:cubicBezTo>
                  <a:cubicBezTo>
                    <a:pt x="105" y="1"/>
                    <a:pt x="112" y="6"/>
                    <a:pt x="116" y="19"/>
                  </a:cubicBezTo>
                  <a:cubicBezTo>
                    <a:pt x="124" y="42"/>
                    <a:pt x="131" y="65"/>
                    <a:pt x="138" y="88"/>
                  </a:cubicBezTo>
                  <a:cubicBezTo>
                    <a:pt x="139" y="93"/>
                    <a:pt x="142" y="94"/>
                    <a:pt x="147" y="94"/>
                  </a:cubicBezTo>
                  <a:cubicBezTo>
                    <a:pt x="201" y="94"/>
                    <a:pt x="255" y="94"/>
                    <a:pt x="309" y="94"/>
                  </a:cubicBezTo>
                  <a:cubicBezTo>
                    <a:pt x="364" y="94"/>
                    <a:pt x="419" y="94"/>
                    <a:pt x="475" y="94"/>
                  </a:cubicBezTo>
                  <a:cubicBezTo>
                    <a:pt x="526" y="94"/>
                    <a:pt x="578" y="94"/>
                    <a:pt x="629" y="94"/>
                  </a:cubicBezTo>
                  <a:cubicBezTo>
                    <a:pt x="649" y="94"/>
                    <a:pt x="658" y="110"/>
                    <a:pt x="654" y="126"/>
                  </a:cubicBezTo>
                  <a:cubicBezTo>
                    <a:pt x="632" y="210"/>
                    <a:pt x="611" y="295"/>
                    <a:pt x="590" y="380"/>
                  </a:cubicBezTo>
                  <a:cubicBezTo>
                    <a:pt x="589" y="387"/>
                    <a:pt x="587" y="393"/>
                    <a:pt x="585" y="400"/>
                  </a:cubicBezTo>
                  <a:cubicBezTo>
                    <a:pt x="582" y="414"/>
                    <a:pt x="574" y="420"/>
                    <a:pt x="560" y="420"/>
                  </a:cubicBezTo>
                  <a:cubicBezTo>
                    <a:pt x="528" y="421"/>
                    <a:pt x="497" y="421"/>
                    <a:pt x="465" y="421"/>
                  </a:cubicBezTo>
                  <a:cubicBezTo>
                    <a:pt x="418" y="421"/>
                    <a:pt x="371" y="421"/>
                    <a:pt x="324" y="421"/>
                  </a:cubicBezTo>
                  <a:cubicBezTo>
                    <a:pt x="292" y="421"/>
                    <a:pt x="259" y="420"/>
                    <a:pt x="227" y="421"/>
                  </a:cubicBezTo>
                  <a:cubicBezTo>
                    <a:pt x="216" y="421"/>
                    <a:pt x="205" y="421"/>
                    <a:pt x="194" y="423"/>
                  </a:cubicBezTo>
                  <a:cubicBezTo>
                    <a:pt x="180" y="425"/>
                    <a:pt x="170" y="433"/>
                    <a:pt x="165" y="447"/>
                  </a:cubicBezTo>
                  <a:cubicBezTo>
                    <a:pt x="159" y="464"/>
                    <a:pt x="171" y="485"/>
                    <a:pt x="189" y="488"/>
                  </a:cubicBezTo>
                  <a:cubicBezTo>
                    <a:pt x="191" y="488"/>
                    <a:pt x="194" y="486"/>
                    <a:pt x="195" y="484"/>
                  </a:cubicBezTo>
                  <a:cubicBezTo>
                    <a:pt x="207" y="462"/>
                    <a:pt x="224" y="449"/>
                    <a:pt x="249" y="446"/>
                  </a:cubicBezTo>
                  <a:cubicBezTo>
                    <a:pt x="279" y="442"/>
                    <a:pt x="307" y="457"/>
                    <a:pt x="320" y="485"/>
                  </a:cubicBezTo>
                  <a:cubicBezTo>
                    <a:pt x="323" y="490"/>
                    <a:pt x="326" y="492"/>
                    <a:pt x="331" y="492"/>
                  </a:cubicBezTo>
                  <a:cubicBezTo>
                    <a:pt x="360" y="492"/>
                    <a:pt x="389" y="492"/>
                    <a:pt x="418" y="492"/>
                  </a:cubicBezTo>
                  <a:cubicBezTo>
                    <a:pt x="424" y="492"/>
                    <a:pt x="426" y="490"/>
                    <a:pt x="429" y="485"/>
                  </a:cubicBezTo>
                  <a:cubicBezTo>
                    <a:pt x="442" y="459"/>
                    <a:pt x="463" y="445"/>
                    <a:pt x="492" y="445"/>
                  </a:cubicBezTo>
                  <a:cubicBezTo>
                    <a:pt x="521" y="445"/>
                    <a:pt x="543" y="460"/>
                    <a:pt x="555" y="486"/>
                  </a:cubicBezTo>
                  <a:cubicBezTo>
                    <a:pt x="557" y="490"/>
                    <a:pt x="559" y="492"/>
                    <a:pt x="564" y="492"/>
                  </a:cubicBezTo>
                  <a:cubicBezTo>
                    <a:pt x="571" y="491"/>
                    <a:pt x="578" y="492"/>
                    <a:pt x="585" y="492"/>
                  </a:cubicBezTo>
                  <a:cubicBezTo>
                    <a:pt x="599" y="492"/>
                    <a:pt x="608" y="502"/>
                    <a:pt x="608" y="515"/>
                  </a:cubicBezTo>
                  <a:cubicBezTo>
                    <a:pt x="608" y="527"/>
                    <a:pt x="598" y="537"/>
                    <a:pt x="585" y="538"/>
                  </a:cubicBezTo>
                  <a:cubicBezTo>
                    <a:pt x="578" y="538"/>
                    <a:pt x="571" y="538"/>
                    <a:pt x="564" y="537"/>
                  </a:cubicBezTo>
                  <a:cubicBezTo>
                    <a:pt x="559" y="537"/>
                    <a:pt x="557" y="539"/>
                    <a:pt x="555" y="544"/>
                  </a:cubicBezTo>
                  <a:cubicBezTo>
                    <a:pt x="533" y="588"/>
                    <a:pt x="478" y="598"/>
                    <a:pt x="444" y="564"/>
                  </a:cubicBezTo>
                  <a:cubicBezTo>
                    <a:pt x="437" y="558"/>
                    <a:pt x="433" y="550"/>
                    <a:pt x="428" y="542"/>
                  </a:cubicBezTo>
                  <a:cubicBezTo>
                    <a:pt x="426" y="539"/>
                    <a:pt x="425" y="537"/>
                    <a:pt x="421" y="537"/>
                  </a:cubicBezTo>
                  <a:cubicBezTo>
                    <a:pt x="390" y="537"/>
                    <a:pt x="360" y="537"/>
                    <a:pt x="329" y="537"/>
                  </a:cubicBezTo>
                  <a:cubicBezTo>
                    <a:pt x="325" y="537"/>
                    <a:pt x="323" y="539"/>
                    <a:pt x="321" y="543"/>
                  </a:cubicBezTo>
                  <a:cubicBezTo>
                    <a:pt x="310" y="566"/>
                    <a:pt x="292" y="580"/>
                    <a:pt x="266" y="584"/>
                  </a:cubicBezTo>
                  <a:cubicBezTo>
                    <a:pt x="237" y="588"/>
                    <a:pt x="207" y="571"/>
                    <a:pt x="195" y="543"/>
                  </a:cubicBezTo>
                  <a:cubicBezTo>
                    <a:pt x="192" y="538"/>
                    <a:pt x="189" y="535"/>
                    <a:pt x="183" y="534"/>
                  </a:cubicBezTo>
                  <a:cubicBezTo>
                    <a:pt x="145" y="526"/>
                    <a:pt x="118" y="495"/>
                    <a:pt x="118" y="456"/>
                  </a:cubicBezTo>
                  <a:cubicBezTo>
                    <a:pt x="117" y="424"/>
                    <a:pt x="139" y="394"/>
                    <a:pt x="172" y="382"/>
                  </a:cubicBezTo>
                  <a:cubicBezTo>
                    <a:pt x="174" y="381"/>
                    <a:pt x="177" y="380"/>
                    <a:pt x="181" y="379"/>
                  </a:cubicBezTo>
                  <a:close/>
                  <a:moveTo>
                    <a:pt x="154" y="140"/>
                  </a:moveTo>
                  <a:cubicBezTo>
                    <a:pt x="159" y="155"/>
                    <a:pt x="163" y="169"/>
                    <a:pt x="167" y="182"/>
                  </a:cubicBezTo>
                  <a:cubicBezTo>
                    <a:pt x="169" y="187"/>
                    <a:pt x="171" y="188"/>
                    <a:pt x="175" y="188"/>
                  </a:cubicBezTo>
                  <a:cubicBezTo>
                    <a:pt x="208" y="188"/>
                    <a:pt x="242" y="188"/>
                    <a:pt x="275" y="188"/>
                  </a:cubicBezTo>
                  <a:cubicBezTo>
                    <a:pt x="277" y="188"/>
                    <a:pt x="279" y="187"/>
                    <a:pt x="282" y="187"/>
                  </a:cubicBezTo>
                  <a:cubicBezTo>
                    <a:pt x="282" y="174"/>
                    <a:pt x="282" y="162"/>
                    <a:pt x="282" y="150"/>
                  </a:cubicBezTo>
                  <a:cubicBezTo>
                    <a:pt x="282" y="140"/>
                    <a:pt x="282" y="140"/>
                    <a:pt x="272" y="140"/>
                  </a:cubicBezTo>
                  <a:cubicBezTo>
                    <a:pt x="238" y="140"/>
                    <a:pt x="204" y="140"/>
                    <a:pt x="171" y="140"/>
                  </a:cubicBezTo>
                  <a:cubicBezTo>
                    <a:pt x="166" y="140"/>
                    <a:pt x="161" y="140"/>
                    <a:pt x="154" y="140"/>
                  </a:cubicBezTo>
                  <a:close/>
                  <a:moveTo>
                    <a:pt x="445" y="140"/>
                  </a:moveTo>
                  <a:cubicBezTo>
                    <a:pt x="405" y="140"/>
                    <a:pt x="367" y="140"/>
                    <a:pt x="328" y="140"/>
                  </a:cubicBezTo>
                  <a:cubicBezTo>
                    <a:pt x="328" y="156"/>
                    <a:pt x="328" y="172"/>
                    <a:pt x="328" y="187"/>
                  </a:cubicBezTo>
                  <a:cubicBezTo>
                    <a:pt x="367" y="187"/>
                    <a:pt x="406" y="187"/>
                    <a:pt x="445" y="187"/>
                  </a:cubicBezTo>
                  <a:cubicBezTo>
                    <a:pt x="445" y="171"/>
                    <a:pt x="445" y="156"/>
                    <a:pt x="445" y="140"/>
                  </a:cubicBezTo>
                  <a:close/>
                  <a:moveTo>
                    <a:pt x="444" y="374"/>
                  </a:moveTo>
                  <a:cubicBezTo>
                    <a:pt x="444" y="358"/>
                    <a:pt x="444" y="343"/>
                    <a:pt x="444" y="328"/>
                  </a:cubicBezTo>
                  <a:cubicBezTo>
                    <a:pt x="405" y="328"/>
                    <a:pt x="367" y="328"/>
                    <a:pt x="328" y="328"/>
                  </a:cubicBezTo>
                  <a:cubicBezTo>
                    <a:pt x="328" y="343"/>
                    <a:pt x="328" y="359"/>
                    <a:pt x="328" y="374"/>
                  </a:cubicBezTo>
                  <a:cubicBezTo>
                    <a:pt x="367" y="374"/>
                    <a:pt x="406" y="374"/>
                    <a:pt x="444" y="374"/>
                  </a:cubicBezTo>
                  <a:close/>
                  <a:moveTo>
                    <a:pt x="328" y="280"/>
                  </a:moveTo>
                  <a:cubicBezTo>
                    <a:pt x="367" y="280"/>
                    <a:pt x="406" y="280"/>
                    <a:pt x="445" y="280"/>
                  </a:cubicBezTo>
                  <a:cubicBezTo>
                    <a:pt x="445" y="265"/>
                    <a:pt x="445" y="250"/>
                    <a:pt x="445" y="234"/>
                  </a:cubicBezTo>
                  <a:cubicBezTo>
                    <a:pt x="406" y="234"/>
                    <a:pt x="367" y="234"/>
                    <a:pt x="328" y="234"/>
                  </a:cubicBezTo>
                  <a:cubicBezTo>
                    <a:pt x="328" y="250"/>
                    <a:pt x="328" y="265"/>
                    <a:pt x="328" y="280"/>
                  </a:cubicBezTo>
                  <a:close/>
                  <a:moveTo>
                    <a:pt x="603" y="141"/>
                  </a:moveTo>
                  <a:cubicBezTo>
                    <a:pt x="601" y="141"/>
                    <a:pt x="600" y="140"/>
                    <a:pt x="600" y="140"/>
                  </a:cubicBezTo>
                  <a:cubicBezTo>
                    <a:pt x="565" y="140"/>
                    <a:pt x="530" y="140"/>
                    <a:pt x="496" y="140"/>
                  </a:cubicBezTo>
                  <a:cubicBezTo>
                    <a:pt x="492" y="140"/>
                    <a:pt x="491" y="142"/>
                    <a:pt x="491" y="145"/>
                  </a:cubicBezTo>
                  <a:cubicBezTo>
                    <a:pt x="491" y="158"/>
                    <a:pt x="491" y="170"/>
                    <a:pt x="491" y="183"/>
                  </a:cubicBezTo>
                  <a:cubicBezTo>
                    <a:pt x="491" y="187"/>
                    <a:pt x="493" y="188"/>
                    <a:pt x="496" y="188"/>
                  </a:cubicBezTo>
                  <a:cubicBezTo>
                    <a:pt x="528" y="188"/>
                    <a:pt x="559" y="188"/>
                    <a:pt x="591" y="188"/>
                  </a:cubicBezTo>
                  <a:cubicBezTo>
                    <a:pt x="595" y="172"/>
                    <a:pt x="599" y="157"/>
                    <a:pt x="603" y="141"/>
                  </a:cubicBezTo>
                  <a:close/>
                  <a:moveTo>
                    <a:pt x="184" y="234"/>
                  </a:moveTo>
                  <a:cubicBezTo>
                    <a:pt x="188" y="248"/>
                    <a:pt x="192" y="262"/>
                    <a:pt x="196" y="275"/>
                  </a:cubicBezTo>
                  <a:cubicBezTo>
                    <a:pt x="198" y="280"/>
                    <a:pt x="200" y="281"/>
                    <a:pt x="205" y="281"/>
                  </a:cubicBezTo>
                  <a:cubicBezTo>
                    <a:pt x="229" y="281"/>
                    <a:pt x="252" y="281"/>
                    <a:pt x="276" y="281"/>
                  </a:cubicBezTo>
                  <a:cubicBezTo>
                    <a:pt x="278" y="281"/>
                    <a:pt x="279" y="281"/>
                    <a:pt x="281" y="280"/>
                  </a:cubicBezTo>
                  <a:cubicBezTo>
                    <a:pt x="281" y="265"/>
                    <a:pt x="281" y="250"/>
                    <a:pt x="281" y="234"/>
                  </a:cubicBezTo>
                  <a:cubicBezTo>
                    <a:pt x="249" y="234"/>
                    <a:pt x="217" y="234"/>
                    <a:pt x="184" y="234"/>
                  </a:cubicBezTo>
                  <a:close/>
                  <a:moveTo>
                    <a:pt x="492" y="281"/>
                  </a:moveTo>
                  <a:cubicBezTo>
                    <a:pt x="495" y="281"/>
                    <a:pt x="498" y="281"/>
                    <a:pt x="501" y="281"/>
                  </a:cubicBezTo>
                  <a:cubicBezTo>
                    <a:pt x="519" y="281"/>
                    <a:pt x="537" y="281"/>
                    <a:pt x="555" y="281"/>
                  </a:cubicBezTo>
                  <a:cubicBezTo>
                    <a:pt x="568" y="281"/>
                    <a:pt x="568" y="281"/>
                    <a:pt x="571" y="268"/>
                  </a:cubicBezTo>
                  <a:cubicBezTo>
                    <a:pt x="574" y="257"/>
                    <a:pt x="576" y="246"/>
                    <a:pt x="579" y="234"/>
                  </a:cubicBezTo>
                  <a:cubicBezTo>
                    <a:pt x="549" y="234"/>
                    <a:pt x="521" y="234"/>
                    <a:pt x="492" y="234"/>
                  </a:cubicBezTo>
                  <a:cubicBezTo>
                    <a:pt x="492" y="250"/>
                    <a:pt x="492" y="265"/>
                    <a:pt x="492" y="281"/>
                  </a:cubicBezTo>
                  <a:close/>
                  <a:moveTo>
                    <a:pt x="213" y="327"/>
                  </a:moveTo>
                  <a:cubicBezTo>
                    <a:pt x="218" y="343"/>
                    <a:pt x="222" y="357"/>
                    <a:pt x="227" y="372"/>
                  </a:cubicBezTo>
                  <a:cubicBezTo>
                    <a:pt x="228" y="373"/>
                    <a:pt x="230" y="375"/>
                    <a:pt x="232" y="375"/>
                  </a:cubicBezTo>
                  <a:cubicBezTo>
                    <a:pt x="247" y="375"/>
                    <a:pt x="262" y="375"/>
                    <a:pt x="277" y="375"/>
                  </a:cubicBezTo>
                  <a:cubicBezTo>
                    <a:pt x="280" y="375"/>
                    <a:pt x="282" y="373"/>
                    <a:pt x="282" y="370"/>
                  </a:cubicBezTo>
                  <a:cubicBezTo>
                    <a:pt x="281" y="361"/>
                    <a:pt x="281" y="353"/>
                    <a:pt x="281" y="345"/>
                  </a:cubicBezTo>
                  <a:cubicBezTo>
                    <a:pt x="281" y="339"/>
                    <a:pt x="281" y="333"/>
                    <a:pt x="281" y="327"/>
                  </a:cubicBezTo>
                  <a:cubicBezTo>
                    <a:pt x="258" y="327"/>
                    <a:pt x="236" y="327"/>
                    <a:pt x="213" y="327"/>
                  </a:cubicBezTo>
                  <a:close/>
                  <a:moveTo>
                    <a:pt x="556" y="327"/>
                  </a:moveTo>
                  <a:cubicBezTo>
                    <a:pt x="535" y="327"/>
                    <a:pt x="515" y="327"/>
                    <a:pt x="495" y="327"/>
                  </a:cubicBezTo>
                  <a:cubicBezTo>
                    <a:pt x="494" y="327"/>
                    <a:pt x="491" y="330"/>
                    <a:pt x="491" y="332"/>
                  </a:cubicBezTo>
                  <a:cubicBezTo>
                    <a:pt x="491" y="345"/>
                    <a:pt x="491" y="357"/>
                    <a:pt x="492" y="370"/>
                  </a:cubicBezTo>
                  <a:cubicBezTo>
                    <a:pt x="492" y="372"/>
                    <a:pt x="494" y="375"/>
                    <a:pt x="496" y="375"/>
                  </a:cubicBezTo>
                  <a:cubicBezTo>
                    <a:pt x="511" y="375"/>
                    <a:pt x="525" y="375"/>
                    <a:pt x="540" y="375"/>
                  </a:cubicBezTo>
                  <a:cubicBezTo>
                    <a:pt x="541" y="375"/>
                    <a:pt x="544" y="373"/>
                    <a:pt x="544" y="372"/>
                  </a:cubicBezTo>
                  <a:cubicBezTo>
                    <a:pt x="548" y="358"/>
                    <a:pt x="552" y="343"/>
                    <a:pt x="556" y="327"/>
                  </a:cubicBezTo>
                  <a:close/>
                  <a:moveTo>
                    <a:pt x="231" y="514"/>
                  </a:moveTo>
                  <a:cubicBezTo>
                    <a:pt x="231" y="528"/>
                    <a:pt x="243" y="540"/>
                    <a:pt x="256" y="541"/>
                  </a:cubicBezTo>
                  <a:cubicBezTo>
                    <a:pt x="271" y="541"/>
                    <a:pt x="283" y="530"/>
                    <a:pt x="284" y="515"/>
                  </a:cubicBezTo>
                  <a:cubicBezTo>
                    <a:pt x="284" y="502"/>
                    <a:pt x="273" y="489"/>
                    <a:pt x="259" y="488"/>
                  </a:cubicBezTo>
                  <a:cubicBezTo>
                    <a:pt x="244" y="488"/>
                    <a:pt x="232" y="499"/>
                    <a:pt x="231" y="514"/>
                  </a:cubicBezTo>
                  <a:close/>
                  <a:moveTo>
                    <a:pt x="466" y="515"/>
                  </a:moveTo>
                  <a:cubicBezTo>
                    <a:pt x="466" y="529"/>
                    <a:pt x="478" y="541"/>
                    <a:pt x="491" y="541"/>
                  </a:cubicBezTo>
                  <a:cubicBezTo>
                    <a:pt x="506" y="541"/>
                    <a:pt x="518" y="529"/>
                    <a:pt x="518" y="514"/>
                  </a:cubicBezTo>
                  <a:cubicBezTo>
                    <a:pt x="518" y="501"/>
                    <a:pt x="506" y="488"/>
                    <a:pt x="492" y="488"/>
                  </a:cubicBezTo>
                  <a:cubicBezTo>
                    <a:pt x="477" y="488"/>
                    <a:pt x="466" y="500"/>
                    <a:pt x="466"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41"/>
          <p:cNvGrpSpPr/>
          <p:nvPr/>
        </p:nvGrpSpPr>
        <p:grpSpPr>
          <a:xfrm>
            <a:off x="5010508" y="2754225"/>
            <a:ext cx="269899" cy="333207"/>
            <a:chOff x="-4268788" y="1825625"/>
            <a:chExt cx="3032125" cy="3743325"/>
          </a:xfrm>
          <a:solidFill>
            <a:schemeClr val="bg1"/>
          </a:solidFill>
        </p:grpSpPr>
        <p:sp>
          <p:nvSpPr>
            <p:cNvPr id="43" name="Freeform 65"/>
            <p:cNvSpPr>
              <a:spLocks noEditPoints="1"/>
            </p:cNvSpPr>
            <p:nvPr/>
          </p:nvSpPr>
          <p:spPr bwMode="auto">
            <a:xfrm>
              <a:off x="-3871913" y="2701925"/>
              <a:ext cx="2635250" cy="1855787"/>
            </a:xfrm>
            <a:custGeom>
              <a:avLst/>
              <a:gdLst>
                <a:gd name="T0" fmla="*/ 692 w 1384"/>
                <a:gd name="T1" fmla="*/ 0 h 976"/>
                <a:gd name="T2" fmla="*/ 1236 w 1384"/>
                <a:gd name="T3" fmla="*/ 0 h 976"/>
                <a:gd name="T4" fmla="*/ 1384 w 1384"/>
                <a:gd name="T5" fmla="*/ 149 h 976"/>
                <a:gd name="T6" fmla="*/ 1384 w 1384"/>
                <a:gd name="T7" fmla="*/ 827 h 976"/>
                <a:gd name="T8" fmla="*/ 1235 w 1384"/>
                <a:gd name="T9" fmla="*/ 975 h 976"/>
                <a:gd name="T10" fmla="*/ 155 w 1384"/>
                <a:gd name="T11" fmla="*/ 976 h 976"/>
                <a:gd name="T12" fmla="*/ 15 w 1384"/>
                <a:gd name="T13" fmla="*/ 897 h 976"/>
                <a:gd name="T14" fmla="*/ 1 w 1384"/>
                <a:gd name="T15" fmla="*/ 835 h 976"/>
                <a:gd name="T16" fmla="*/ 1 w 1384"/>
                <a:gd name="T17" fmla="*/ 140 h 976"/>
                <a:gd name="T18" fmla="*/ 146 w 1384"/>
                <a:gd name="T19" fmla="*/ 0 h 976"/>
                <a:gd name="T20" fmla="*/ 692 w 1384"/>
                <a:gd name="T21" fmla="*/ 0 h 976"/>
                <a:gd name="T22" fmla="*/ 599 w 1384"/>
                <a:gd name="T23" fmla="*/ 498 h 976"/>
                <a:gd name="T24" fmla="*/ 625 w 1384"/>
                <a:gd name="T25" fmla="*/ 516 h 976"/>
                <a:gd name="T26" fmla="*/ 801 w 1384"/>
                <a:gd name="T27" fmla="*/ 638 h 976"/>
                <a:gd name="T28" fmla="*/ 815 w 1384"/>
                <a:gd name="T29" fmla="*/ 665 h 976"/>
                <a:gd name="T30" fmla="*/ 866 w 1384"/>
                <a:gd name="T31" fmla="*/ 742 h 976"/>
                <a:gd name="T32" fmla="*/ 958 w 1384"/>
                <a:gd name="T33" fmla="*/ 726 h 976"/>
                <a:gd name="T34" fmla="*/ 978 w 1384"/>
                <a:gd name="T35" fmla="*/ 634 h 976"/>
                <a:gd name="T36" fmla="*/ 983 w 1384"/>
                <a:gd name="T37" fmla="*/ 604 h 976"/>
                <a:gd name="T38" fmla="*/ 1157 w 1384"/>
                <a:gd name="T39" fmla="*/ 387 h 976"/>
                <a:gd name="T40" fmla="*/ 1167 w 1384"/>
                <a:gd name="T41" fmla="*/ 376 h 976"/>
                <a:gd name="T42" fmla="*/ 1237 w 1384"/>
                <a:gd name="T43" fmla="*/ 428 h 976"/>
                <a:gd name="T44" fmla="*/ 1310 w 1384"/>
                <a:gd name="T45" fmla="*/ 157 h 976"/>
                <a:gd name="T46" fmla="*/ 1306 w 1384"/>
                <a:gd name="T47" fmla="*/ 154 h 976"/>
                <a:gd name="T48" fmla="*/ 1063 w 1384"/>
                <a:gd name="T49" fmla="*/ 295 h 976"/>
                <a:gd name="T50" fmla="*/ 1124 w 1384"/>
                <a:gd name="T51" fmla="*/ 343 h 976"/>
                <a:gd name="T52" fmla="*/ 936 w 1384"/>
                <a:gd name="T53" fmla="*/ 577 h 976"/>
                <a:gd name="T54" fmla="*/ 919 w 1384"/>
                <a:gd name="T55" fmla="*/ 581 h 976"/>
                <a:gd name="T56" fmla="*/ 854 w 1384"/>
                <a:gd name="T57" fmla="*/ 593 h 976"/>
                <a:gd name="T58" fmla="*/ 828 w 1384"/>
                <a:gd name="T59" fmla="*/ 593 h 976"/>
                <a:gd name="T60" fmla="*/ 637 w 1384"/>
                <a:gd name="T61" fmla="*/ 459 h 976"/>
                <a:gd name="T62" fmla="*/ 626 w 1384"/>
                <a:gd name="T63" fmla="*/ 437 h 976"/>
                <a:gd name="T64" fmla="*/ 539 w 1384"/>
                <a:gd name="T65" fmla="*/ 349 h 976"/>
                <a:gd name="T66" fmla="*/ 456 w 1384"/>
                <a:gd name="T67" fmla="*/ 442 h 976"/>
                <a:gd name="T68" fmla="*/ 450 w 1384"/>
                <a:gd name="T69" fmla="*/ 461 h 976"/>
                <a:gd name="T70" fmla="*/ 254 w 1384"/>
                <a:gd name="T71" fmla="*/ 597 h 976"/>
                <a:gd name="T72" fmla="*/ 199 w 1384"/>
                <a:gd name="T73" fmla="*/ 580 h 976"/>
                <a:gd name="T74" fmla="*/ 108 w 1384"/>
                <a:gd name="T75" fmla="*/ 663 h 976"/>
                <a:gd name="T76" fmla="*/ 194 w 1384"/>
                <a:gd name="T77" fmla="*/ 749 h 976"/>
                <a:gd name="T78" fmla="*/ 278 w 1384"/>
                <a:gd name="T79" fmla="*/ 659 h 976"/>
                <a:gd name="T80" fmla="*/ 284 w 1384"/>
                <a:gd name="T81" fmla="*/ 641 h 976"/>
                <a:gd name="T82" fmla="*/ 486 w 1384"/>
                <a:gd name="T83" fmla="*/ 501 h 976"/>
                <a:gd name="T84" fmla="*/ 599 w 1384"/>
                <a:gd name="T85" fmla="*/ 498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4" h="976">
                  <a:moveTo>
                    <a:pt x="692" y="0"/>
                  </a:moveTo>
                  <a:cubicBezTo>
                    <a:pt x="873" y="0"/>
                    <a:pt x="1055" y="0"/>
                    <a:pt x="1236" y="0"/>
                  </a:cubicBezTo>
                  <a:cubicBezTo>
                    <a:pt x="1328" y="1"/>
                    <a:pt x="1384" y="57"/>
                    <a:pt x="1384" y="149"/>
                  </a:cubicBezTo>
                  <a:cubicBezTo>
                    <a:pt x="1384" y="375"/>
                    <a:pt x="1384" y="601"/>
                    <a:pt x="1384" y="827"/>
                  </a:cubicBezTo>
                  <a:cubicBezTo>
                    <a:pt x="1384" y="919"/>
                    <a:pt x="1327" y="975"/>
                    <a:pt x="1235" y="975"/>
                  </a:cubicBezTo>
                  <a:cubicBezTo>
                    <a:pt x="875" y="975"/>
                    <a:pt x="515" y="975"/>
                    <a:pt x="155" y="976"/>
                  </a:cubicBezTo>
                  <a:cubicBezTo>
                    <a:pt x="93" y="976"/>
                    <a:pt x="42" y="956"/>
                    <a:pt x="15" y="897"/>
                  </a:cubicBezTo>
                  <a:cubicBezTo>
                    <a:pt x="6" y="878"/>
                    <a:pt x="1" y="856"/>
                    <a:pt x="1" y="835"/>
                  </a:cubicBezTo>
                  <a:cubicBezTo>
                    <a:pt x="0" y="603"/>
                    <a:pt x="0" y="371"/>
                    <a:pt x="1" y="140"/>
                  </a:cubicBezTo>
                  <a:cubicBezTo>
                    <a:pt x="1" y="56"/>
                    <a:pt x="61" y="0"/>
                    <a:pt x="146" y="0"/>
                  </a:cubicBezTo>
                  <a:cubicBezTo>
                    <a:pt x="328" y="0"/>
                    <a:pt x="510" y="0"/>
                    <a:pt x="692" y="0"/>
                  </a:cubicBezTo>
                  <a:close/>
                  <a:moveTo>
                    <a:pt x="599" y="498"/>
                  </a:moveTo>
                  <a:cubicBezTo>
                    <a:pt x="608" y="504"/>
                    <a:pt x="616" y="510"/>
                    <a:pt x="625" y="516"/>
                  </a:cubicBezTo>
                  <a:cubicBezTo>
                    <a:pt x="684" y="557"/>
                    <a:pt x="742" y="598"/>
                    <a:pt x="801" y="638"/>
                  </a:cubicBezTo>
                  <a:cubicBezTo>
                    <a:pt x="811" y="645"/>
                    <a:pt x="816" y="652"/>
                    <a:pt x="815" y="665"/>
                  </a:cubicBezTo>
                  <a:cubicBezTo>
                    <a:pt x="815" y="701"/>
                    <a:pt x="833" y="728"/>
                    <a:pt x="866" y="742"/>
                  </a:cubicBezTo>
                  <a:cubicBezTo>
                    <a:pt x="900" y="756"/>
                    <a:pt x="931" y="751"/>
                    <a:pt x="958" y="726"/>
                  </a:cubicBezTo>
                  <a:cubicBezTo>
                    <a:pt x="984" y="702"/>
                    <a:pt x="992" y="667"/>
                    <a:pt x="978" y="634"/>
                  </a:cubicBezTo>
                  <a:cubicBezTo>
                    <a:pt x="972" y="622"/>
                    <a:pt x="975" y="614"/>
                    <a:pt x="983" y="604"/>
                  </a:cubicBezTo>
                  <a:cubicBezTo>
                    <a:pt x="1041" y="532"/>
                    <a:pt x="1099" y="460"/>
                    <a:pt x="1157" y="387"/>
                  </a:cubicBezTo>
                  <a:cubicBezTo>
                    <a:pt x="1160" y="383"/>
                    <a:pt x="1163" y="380"/>
                    <a:pt x="1167" y="376"/>
                  </a:cubicBezTo>
                  <a:cubicBezTo>
                    <a:pt x="1190" y="393"/>
                    <a:pt x="1212" y="410"/>
                    <a:pt x="1237" y="428"/>
                  </a:cubicBezTo>
                  <a:cubicBezTo>
                    <a:pt x="1262" y="336"/>
                    <a:pt x="1286" y="247"/>
                    <a:pt x="1310" y="157"/>
                  </a:cubicBezTo>
                  <a:cubicBezTo>
                    <a:pt x="1309" y="156"/>
                    <a:pt x="1307" y="155"/>
                    <a:pt x="1306" y="154"/>
                  </a:cubicBezTo>
                  <a:cubicBezTo>
                    <a:pt x="1226" y="201"/>
                    <a:pt x="1145" y="247"/>
                    <a:pt x="1063" y="295"/>
                  </a:cubicBezTo>
                  <a:cubicBezTo>
                    <a:pt x="1085" y="312"/>
                    <a:pt x="1104" y="327"/>
                    <a:pt x="1124" y="343"/>
                  </a:cubicBezTo>
                  <a:cubicBezTo>
                    <a:pt x="1061" y="422"/>
                    <a:pt x="999" y="500"/>
                    <a:pt x="936" y="577"/>
                  </a:cubicBezTo>
                  <a:cubicBezTo>
                    <a:pt x="933" y="581"/>
                    <a:pt x="924" y="582"/>
                    <a:pt x="919" y="581"/>
                  </a:cubicBezTo>
                  <a:cubicBezTo>
                    <a:pt x="896" y="576"/>
                    <a:pt x="874" y="580"/>
                    <a:pt x="854" y="593"/>
                  </a:cubicBezTo>
                  <a:cubicBezTo>
                    <a:pt x="844" y="600"/>
                    <a:pt x="838" y="600"/>
                    <a:pt x="828" y="593"/>
                  </a:cubicBezTo>
                  <a:cubicBezTo>
                    <a:pt x="764" y="548"/>
                    <a:pt x="700" y="504"/>
                    <a:pt x="637" y="459"/>
                  </a:cubicBezTo>
                  <a:cubicBezTo>
                    <a:pt x="631" y="455"/>
                    <a:pt x="626" y="444"/>
                    <a:pt x="626" y="437"/>
                  </a:cubicBezTo>
                  <a:cubicBezTo>
                    <a:pt x="625" y="386"/>
                    <a:pt x="588" y="348"/>
                    <a:pt x="539" y="349"/>
                  </a:cubicBezTo>
                  <a:cubicBezTo>
                    <a:pt x="490" y="350"/>
                    <a:pt x="454" y="391"/>
                    <a:pt x="456" y="442"/>
                  </a:cubicBezTo>
                  <a:cubicBezTo>
                    <a:pt x="456" y="449"/>
                    <a:pt x="454" y="458"/>
                    <a:pt x="450" y="461"/>
                  </a:cubicBezTo>
                  <a:cubicBezTo>
                    <a:pt x="383" y="508"/>
                    <a:pt x="317" y="554"/>
                    <a:pt x="254" y="597"/>
                  </a:cubicBezTo>
                  <a:cubicBezTo>
                    <a:pt x="233" y="590"/>
                    <a:pt x="217" y="582"/>
                    <a:pt x="199" y="580"/>
                  </a:cubicBezTo>
                  <a:cubicBezTo>
                    <a:pt x="151" y="576"/>
                    <a:pt x="109" y="615"/>
                    <a:pt x="108" y="663"/>
                  </a:cubicBezTo>
                  <a:cubicBezTo>
                    <a:pt x="107" y="710"/>
                    <a:pt x="146" y="750"/>
                    <a:pt x="194" y="749"/>
                  </a:cubicBezTo>
                  <a:cubicBezTo>
                    <a:pt x="243" y="749"/>
                    <a:pt x="280" y="709"/>
                    <a:pt x="278" y="659"/>
                  </a:cubicBezTo>
                  <a:cubicBezTo>
                    <a:pt x="278" y="653"/>
                    <a:pt x="280" y="644"/>
                    <a:pt x="284" y="641"/>
                  </a:cubicBezTo>
                  <a:cubicBezTo>
                    <a:pt x="351" y="594"/>
                    <a:pt x="419" y="547"/>
                    <a:pt x="486" y="501"/>
                  </a:cubicBezTo>
                  <a:cubicBezTo>
                    <a:pt x="532" y="526"/>
                    <a:pt x="556" y="526"/>
                    <a:pt x="599" y="4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66"/>
            <p:cNvSpPr>
              <a:spLocks noEditPoints="1"/>
            </p:cNvSpPr>
            <p:nvPr/>
          </p:nvSpPr>
          <p:spPr bwMode="auto">
            <a:xfrm>
              <a:off x="-4268788" y="1825625"/>
              <a:ext cx="2368550" cy="3743325"/>
            </a:xfrm>
            <a:custGeom>
              <a:avLst/>
              <a:gdLst>
                <a:gd name="T0" fmla="*/ 1244 w 1244"/>
                <a:gd name="T1" fmla="*/ 419 h 1967"/>
                <a:gd name="T2" fmla="*/ 1220 w 1244"/>
                <a:gd name="T3" fmla="*/ 419 h 1967"/>
                <a:gd name="T4" fmla="*/ 1145 w 1244"/>
                <a:gd name="T5" fmla="*/ 419 h 1967"/>
                <a:gd name="T6" fmla="*/ 1145 w 1244"/>
                <a:gd name="T7" fmla="*/ 161 h 1967"/>
                <a:gd name="T8" fmla="*/ 101 w 1244"/>
                <a:gd name="T9" fmla="*/ 161 h 1967"/>
                <a:gd name="T10" fmla="*/ 101 w 1244"/>
                <a:gd name="T11" fmla="*/ 1703 h 1967"/>
                <a:gd name="T12" fmla="*/ 1144 w 1244"/>
                <a:gd name="T13" fmla="*/ 1703 h 1967"/>
                <a:gd name="T14" fmla="*/ 1144 w 1244"/>
                <a:gd name="T15" fmla="*/ 1477 h 1967"/>
                <a:gd name="T16" fmla="*/ 1243 w 1244"/>
                <a:gd name="T17" fmla="*/ 1477 h 1967"/>
                <a:gd name="T18" fmla="*/ 1244 w 1244"/>
                <a:gd name="T19" fmla="*/ 1495 h 1967"/>
                <a:gd name="T20" fmla="*/ 1244 w 1244"/>
                <a:gd name="T21" fmla="*/ 1879 h 1967"/>
                <a:gd name="T22" fmla="*/ 1155 w 1244"/>
                <a:gd name="T23" fmla="*/ 1967 h 1967"/>
                <a:gd name="T24" fmla="*/ 85 w 1244"/>
                <a:gd name="T25" fmla="*/ 1967 h 1967"/>
                <a:gd name="T26" fmla="*/ 0 w 1244"/>
                <a:gd name="T27" fmla="*/ 1880 h 1967"/>
                <a:gd name="T28" fmla="*/ 1 w 1244"/>
                <a:gd name="T29" fmla="*/ 1056 h 1967"/>
                <a:gd name="T30" fmla="*/ 1 w 1244"/>
                <a:gd name="T31" fmla="*/ 96 h 1967"/>
                <a:gd name="T32" fmla="*/ 95 w 1244"/>
                <a:gd name="T33" fmla="*/ 0 h 1967"/>
                <a:gd name="T34" fmla="*/ 1155 w 1244"/>
                <a:gd name="T35" fmla="*/ 0 h 1967"/>
                <a:gd name="T36" fmla="*/ 1244 w 1244"/>
                <a:gd name="T37" fmla="*/ 88 h 1967"/>
                <a:gd name="T38" fmla="*/ 1244 w 1244"/>
                <a:gd name="T39" fmla="*/ 394 h 1967"/>
                <a:gd name="T40" fmla="*/ 1244 w 1244"/>
                <a:gd name="T41" fmla="*/ 419 h 1967"/>
                <a:gd name="T42" fmla="*/ 625 w 1244"/>
                <a:gd name="T43" fmla="*/ 1767 h 1967"/>
                <a:gd name="T44" fmla="*/ 552 w 1244"/>
                <a:gd name="T45" fmla="*/ 1839 h 1967"/>
                <a:gd name="T46" fmla="*/ 625 w 1244"/>
                <a:gd name="T47" fmla="*/ 1912 h 1967"/>
                <a:gd name="T48" fmla="*/ 696 w 1244"/>
                <a:gd name="T49" fmla="*/ 1840 h 1967"/>
                <a:gd name="T50" fmla="*/ 625 w 1244"/>
                <a:gd name="T51" fmla="*/ 1767 h 1967"/>
                <a:gd name="T52" fmla="*/ 505 w 1244"/>
                <a:gd name="T53" fmla="*/ 52 h 1967"/>
                <a:gd name="T54" fmla="*/ 505 w 1244"/>
                <a:gd name="T55" fmla="*/ 107 h 1967"/>
                <a:gd name="T56" fmla="*/ 743 w 1244"/>
                <a:gd name="T57" fmla="*/ 107 h 1967"/>
                <a:gd name="T58" fmla="*/ 743 w 1244"/>
                <a:gd name="T59" fmla="*/ 52 h 1967"/>
                <a:gd name="T60" fmla="*/ 505 w 1244"/>
                <a:gd name="T61" fmla="*/ 52 h 1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44" h="1967">
                  <a:moveTo>
                    <a:pt x="1244" y="419"/>
                  </a:moveTo>
                  <a:cubicBezTo>
                    <a:pt x="1234" y="419"/>
                    <a:pt x="1227" y="419"/>
                    <a:pt x="1220" y="419"/>
                  </a:cubicBezTo>
                  <a:cubicBezTo>
                    <a:pt x="1195" y="419"/>
                    <a:pt x="1171" y="419"/>
                    <a:pt x="1145" y="419"/>
                  </a:cubicBezTo>
                  <a:cubicBezTo>
                    <a:pt x="1145" y="332"/>
                    <a:pt x="1145" y="247"/>
                    <a:pt x="1145" y="161"/>
                  </a:cubicBezTo>
                  <a:cubicBezTo>
                    <a:pt x="796" y="161"/>
                    <a:pt x="450" y="161"/>
                    <a:pt x="101" y="161"/>
                  </a:cubicBezTo>
                  <a:cubicBezTo>
                    <a:pt x="101" y="674"/>
                    <a:pt x="101" y="1187"/>
                    <a:pt x="101" y="1703"/>
                  </a:cubicBezTo>
                  <a:cubicBezTo>
                    <a:pt x="448" y="1703"/>
                    <a:pt x="795" y="1703"/>
                    <a:pt x="1144" y="1703"/>
                  </a:cubicBezTo>
                  <a:cubicBezTo>
                    <a:pt x="1144" y="1628"/>
                    <a:pt x="1144" y="1553"/>
                    <a:pt x="1144" y="1477"/>
                  </a:cubicBezTo>
                  <a:cubicBezTo>
                    <a:pt x="1178" y="1477"/>
                    <a:pt x="1210" y="1477"/>
                    <a:pt x="1243" y="1477"/>
                  </a:cubicBezTo>
                  <a:cubicBezTo>
                    <a:pt x="1243" y="1484"/>
                    <a:pt x="1244" y="1490"/>
                    <a:pt x="1244" y="1495"/>
                  </a:cubicBezTo>
                  <a:cubicBezTo>
                    <a:pt x="1244" y="1623"/>
                    <a:pt x="1244" y="1751"/>
                    <a:pt x="1244" y="1879"/>
                  </a:cubicBezTo>
                  <a:cubicBezTo>
                    <a:pt x="1243" y="1936"/>
                    <a:pt x="1212" y="1967"/>
                    <a:pt x="1155" y="1967"/>
                  </a:cubicBezTo>
                  <a:cubicBezTo>
                    <a:pt x="799" y="1967"/>
                    <a:pt x="442" y="1967"/>
                    <a:pt x="85" y="1967"/>
                  </a:cubicBezTo>
                  <a:cubicBezTo>
                    <a:pt x="33" y="1967"/>
                    <a:pt x="0" y="1933"/>
                    <a:pt x="0" y="1880"/>
                  </a:cubicBezTo>
                  <a:cubicBezTo>
                    <a:pt x="1" y="1605"/>
                    <a:pt x="1" y="1330"/>
                    <a:pt x="1" y="1056"/>
                  </a:cubicBezTo>
                  <a:cubicBezTo>
                    <a:pt x="1" y="736"/>
                    <a:pt x="1" y="416"/>
                    <a:pt x="1" y="96"/>
                  </a:cubicBezTo>
                  <a:cubicBezTo>
                    <a:pt x="1" y="30"/>
                    <a:pt x="30" y="0"/>
                    <a:pt x="95" y="0"/>
                  </a:cubicBezTo>
                  <a:cubicBezTo>
                    <a:pt x="448" y="0"/>
                    <a:pt x="802" y="0"/>
                    <a:pt x="1155" y="0"/>
                  </a:cubicBezTo>
                  <a:cubicBezTo>
                    <a:pt x="1211" y="0"/>
                    <a:pt x="1244" y="33"/>
                    <a:pt x="1244" y="88"/>
                  </a:cubicBezTo>
                  <a:cubicBezTo>
                    <a:pt x="1244" y="190"/>
                    <a:pt x="1244" y="292"/>
                    <a:pt x="1244" y="394"/>
                  </a:cubicBezTo>
                  <a:cubicBezTo>
                    <a:pt x="1244" y="401"/>
                    <a:pt x="1244" y="409"/>
                    <a:pt x="1244" y="419"/>
                  </a:cubicBezTo>
                  <a:close/>
                  <a:moveTo>
                    <a:pt x="625" y="1767"/>
                  </a:moveTo>
                  <a:cubicBezTo>
                    <a:pt x="585" y="1767"/>
                    <a:pt x="552" y="1799"/>
                    <a:pt x="552" y="1839"/>
                  </a:cubicBezTo>
                  <a:cubicBezTo>
                    <a:pt x="551" y="1879"/>
                    <a:pt x="584" y="1912"/>
                    <a:pt x="625" y="1912"/>
                  </a:cubicBezTo>
                  <a:cubicBezTo>
                    <a:pt x="664" y="1912"/>
                    <a:pt x="696" y="1879"/>
                    <a:pt x="696" y="1840"/>
                  </a:cubicBezTo>
                  <a:cubicBezTo>
                    <a:pt x="696" y="1800"/>
                    <a:pt x="665" y="1768"/>
                    <a:pt x="625" y="1767"/>
                  </a:cubicBezTo>
                  <a:close/>
                  <a:moveTo>
                    <a:pt x="505" y="52"/>
                  </a:moveTo>
                  <a:cubicBezTo>
                    <a:pt x="505" y="72"/>
                    <a:pt x="505" y="89"/>
                    <a:pt x="505" y="107"/>
                  </a:cubicBezTo>
                  <a:cubicBezTo>
                    <a:pt x="585" y="107"/>
                    <a:pt x="664" y="107"/>
                    <a:pt x="743" y="107"/>
                  </a:cubicBezTo>
                  <a:cubicBezTo>
                    <a:pt x="743" y="88"/>
                    <a:pt x="743" y="70"/>
                    <a:pt x="743" y="52"/>
                  </a:cubicBezTo>
                  <a:cubicBezTo>
                    <a:pt x="663" y="52"/>
                    <a:pt x="585" y="52"/>
                    <a:pt x="505"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67"/>
            <p:cNvSpPr/>
            <p:nvPr/>
          </p:nvSpPr>
          <p:spPr bwMode="auto">
            <a:xfrm>
              <a:off x="-3590925" y="3879850"/>
              <a:ext cx="176213" cy="174625"/>
            </a:xfrm>
            <a:custGeom>
              <a:avLst/>
              <a:gdLst>
                <a:gd name="T0" fmla="*/ 46 w 92"/>
                <a:gd name="T1" fmla="*/ 0 h 92"/>
                <a:gd name="T2" fmla="*/ 91 w 92"/>
                <a:gd name="T3" fmla="*/ 44 h 92"/>
                <a:gd name="T4" fmla="*/ 44 w 92"/>
                <a:gd name="T5" fmla="*/ 91 h 92"/>
                <a:gd name="T6" fmla="*/ 0 w 92"/>
                <a:gd name="T7" fmla="*/ 46 h 92"/>
                <a:gd name="T8" fmla="*/ 46 w 92"/>
                <a:gd name="T9" fmla="*/ 0 h 92"/>
              </a:gdLst>
              <a:ahLst/>
              <a:cxnLst>
                <a:cxn ang="0">
                  <a:pos x="T0" y="T1"/>
                </a:cxn>
                <a:cxn ang="0">
                  <a:pos x="T2" y="T3"/>
                </a:cxn>
                <a:cxn ang="0">
                  <a:pos x="T4" y="T5"/>
                </a:cxn>
                <a:cxn ang="0">
                  <a:pos x="T6" y="T7"/>
                </a:cxn>
                <a:cxn ang="0">
                  <a:pos x="T8" y="T9"/>
                </a:cxn>
              </a:cxnLst>
              <a:rect l="0" t="0" r="r" b="b"/>
              <a:pathLst>
                <a:path w="92" h="92">
                  <a:moveTo>
                    <a:pt x="46" y="0"/>
                  </a:moveTo>
                  <a:cubicBezTo>
                    <a:pt x="69" y="0"/>
                    <a:pt x="91" y="21"/>
                    <a:pt x="91" y="44"/>
                  </a:cubicBezTo>
                  <a:cubicBezTo>
                    <a:pt x="92" y="69"/>
                    <a:pt x="69" y="92"/>
                    <a:pt x="44" y="91"/>
                  </a:cubicBezTo>
                  <a:cubicBezTo>
                    <a:pt x="20" y="90"/>
                    <a:pt x="0" y="70"/>
                    <a:pt x="0" y="46"/>
                  </a:cubicBezTo>
                  <a:cubicBezTo>
                    <a:pt x="0" y="21"/>
                    <a:pt x="20" y="0"/>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8"/>
            <p:cNvSpPr/>
            <p:nvPr/>
          </p:nvSpPr>
          <p:spPr bwMode="auto">
            <a:xfrm>
              <a:off x="-2927350" y="3440113"/>
              <a:ext cx="173038" cy="174625"/>
            </a:xfrm>
            <a:custGeom>
              <a:avLst/>
              <a:gdLst>
                <a:gd name="T0" fmla="*/ 0 w 91"/>
                <a:gd name="T1" fmla="*/ 45 h 92"/>
                <a:gd name="T2" fmla="*/ 46 w 91"/>
                <a:gd name="T3" fmla="*/ 1 h 92"/>
                <a:gd name="T4" fmla="*/ 91 w 91"/>
                <a:gd name="T5" fmla="*/ 46 h 92"/>
                <a:gd name="T6" fmla="*/ 45 w 91"/>
                <a:gd name="T7" fmla="*/ 91 h 92"/>
                <a:gd name="T8" fmla="*/ 0 w 91"/>
                <a:gd name="T9" fmla="*/ 45 h 92"/>
              </a:gdLst>
              <a:ahLst/>
              <a:cxnLst>
                <a:cxn ang="0">
                  <a:pos x="T0" y="T1"/>
                </a:cxn>
                <a:cxn ang="0">
                  <a:pos x="T2" y="T3"/>
                </a:cxn>
                <a:cxn ang="0">
                  <a:pos x="T4" y="T5"/>
                </a:cxn>
                <a:cxn ang="0">
                  <a:pos x="T6" y="T7"/>
                </a:cxn>
                <a:cxn ang="0">
                  <a:pos x="T8" y="T9"/>
                </a:cxn>
              </a:cxnLst>
              <a:rect l="0" t="0" r="r" b="b"/>
              <a:pathLst>
                <a:path w="91" h="92">
                  <a:moveTo>
                    <a:pt x="0" y="45"/>
                  </a:moveTo>
                  <a:cubicBezTo>
                    <a:pt x="0" y="21"/>
                    <a:pt x="22" y="0"/>
                    <a:pt x="46" y="1"/>
                  </a:cubicBezTo>
                  <a:cubicBezTo>
                    <a:pt x="70" y="2"/>
                    <a:pt x="90" y="22"/>
                    <a:pt x="91" y="46"/>
                  </a:cubicBezTo>
                  <a:cubicBezTo>
                    <a:pt x="91" y="70"/>
                    <a:pt x="69" y="92"/>
                    <a:pt x="45" y="91"/>
                  </a:cubicBezTo>
                  <a:cubicBezTo>
                    <a:pt x="20" y="91"/>
                    <a:pt x="0" y="71"/>
                    <a:pt x="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69"/>
            <p:cNvSpPr/>
            <p:nvPr/>
          </p:nvSpPr>
          <p:spPr bwMode="auto">
            <a:xfrm>
              <a:off x="-2246313" y="3879850"/>
              <a:ext cx="173038" cy="174625"/>
            </a:xfrm>
            <a:custGeom>
              <a:avLst/>
              <a:gdLst>
                <a:gd name="T0" fmla="*/ 45 w 91"/>
                <a:gd name="T1" fmla="*/ 1 h 92"/>
                <a:gd name="T2" fmla="*/ 91 w 91"/>
                <a:gd name="T3" fmla="*/ 45 h 92"/>
                <a:gd name="T4" fmla="*/ 47 w 91"/>
                <a:gd name="T5" fmla="*/ 91 h 92"/>
                <a:gd name="T6" fmla="*/ 0 w 91"/>
                <a:gd name="T7" fmla="*/ 47 h 92"/>
                <a:gd name="T8" fmla="*/ 45 w 91"/>
                <a:gd name="T9" fmla="*/ 1 h 92"/>
              </a:gdLst>
              <a:ahLst/>
              <a:cxnLst>
                <a:cxn ang="0">
                  <a:pos x="T0" y="T1"/>
                </a:cxn>
                <a:cxn ang="0">
                  <a:pos x="T2" y="T3"/>
                </a:cxn>
                <a:cxn ang="0">
                  <a:pos x="T4" y="T5"/>
                </a:cxn>
                <a:cxn ang="0">
                  <a:pos x="T6" y="T7"/>
                </a:cxn>
                <a:cxn ang="0">
                  <a:pos x="T8" y="T9"/>
                </a:cxn>
              </a:cxnLst>
              <a:rect l="0" t="0" r="r" b="b"/>
              <a:pathLst>
                <a:path w="91" h="92">
                  <a:moveTo>
                    <a:pt x="45" y="1"/>
                  </a:moveTo>
                  <a:cubicBezTo>
                    <a:pt x="71" y="0"/>
                    <a:pt x="90" y="20"/>
                    <a:pt x="91" y="45"/>
                  </a:cubicBezTo>
                  <a:cubicBezTo>
                    <a:pt x="91" y="69"/>
                    <a:pt x="71" y="90"/>
                    <a:pt x="47" y="91"/>
                  </a:cubicBezTo>
                  <a:cubicBezTo>
                    <a:pt x="23" y="92"/>
                    <a:pt x="1" y="71"/>
                    <a:pt x="0" y="47"/>
                  </a:cubicBezTo>
                  <a:cubicBezTo>
                    <a:pt x="0" y="22"/>
                    <a:pt x="20" y="1"/>
                    <a:pt x="4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47"/>
          <p:cNvGrpSpPr/>
          <p:nvPr/>
        </p:nvGrpSpPr>
        <p:grpSpPr>
          <a:xfrm>
            <a:off x="4714292" y="3652965"/>
            <a:ext cx="260560" cy="287588"/>
            <a:chOff x="588963" y="8343900"/>
            <a:chExt cx="1147763" cy="1266825"/>
          </a:xfrm>
        </p:grpSpPr>
        <p:sp>
          <p:nvSpPr>
            <p:cNvPr id="49" name="Freeform 12"/>
            <p:cNvSpPr>
              <a:spLocks noEditPoints="1"/>
            </p:cNvSpPr>
            <p:nvPr/>
          </p:nvSpPr>
          <p:spPr bwMode="auto">
            <a:xfrm>
              <a:off x="760413" y="8343900"/>
              <a:ext cx="809625" cy="836612"/>
            </a:xfrm>
            <a:custGeom>
              <a:avLst/>
              <a:gdLst>
                <a:gd name="T0" fmla="*/ 131 w 237"/>
                <a:gd name="T1" fmla="*/ 0 h 245"/>
                <a:gd name="T2" fmla="*/ 174 w 237"/>
                <a:gd name="T3" fmla="*/ 16 h 245"/>
                <a:gd name="T4" fmla="*/ 228 w 237"/>
                <a:gd name="T5" fmla="*/ 94 h 245"/>
                <a:gd name="T6" fmla="*/ 230 w 237"/>
                <a:gd name="T7" fmla="*/ 99 h 245"/>
                <a:gd name="T8" fmla="*/ 236 w 237"/>
                <a:gd name="T9" fmla="*/ 120 h 245"/>
                <a:gd name="T10" fmla="*/ 236 w 237"/>
                <a:gd name="T11" fmla="*/ 145 h 245"/>
                <a:gd name="T12" fmla="*/ 221 w 237"/>
                <a:gd name="T13" fmla="*/ 165 h 245"/>
                <a:gd name="T14" fmla="*/ 202 w 237"/>
                <a:gd name="T15" fmla="*/ 149 h 245"/>
                <a:gd name="T16" fmla="*/ 202 w 237"/>
                <a:gd name="T17" fmla="*/ 149 h 245"/>
                <a:gd name="T18" fmla="*/ 184 w 237"/>
                <a:gd name="T19" fmla="*/ 187 h 245"/>
                <a:gd name="T20" fmla="*/ 151 w 237"/>
                <a:gd name="T21" fmla="*/ 222 h 245"/>
                <a:gd name="T22" fmla="*/ 74 w 237"/>
                <a:gd name="T23" fmla="*/ 213 h 245"/>
                <a:gd name="T24" fmla="*/ 36 w 237"/>
                <a:gd name="T25" fmla="*/ 148 h 245"/>
                <a:gd name="T26" fmla="*/ 24 w 237"/>
                <a:gd name="T27" fmla="*/ 168 h 245"/>
                <a:gd name="T28" fmla="*/ 63 w 237"/>
                <a:gd name="T29" fmla="*/ 220 h 245"/>
                <a:gd name="T30" fmla="*/ 70 w 237"/>
                <a:gd name="T31" fmla="*/ 221 h 245"/>
                <a:gd name="T32" fmla="*/ 86 w 237"/>
                <a:gd name="T33" fmla="*/ 230 h 245"/>
                <a:gd name="T34" fmla="*/ 79 w 237"/>
                <a:gd name="T35" fmla="*/ 245 h 245"/>
                <a:gd name="T36" fmla="*/ 60 w 237"/>
                <a:gd name="T37" fmla="*/ 235 h 245"/>
                <a:gd name="T38" fmla="*/ 53 w 237"/>
                <a:gd name="T39" fmla="*/ 227 h 245"/>
                <a:gd name="T40" fmla="*/ 13 w 237"/>
                <a:gd name="T41" fmla="*/ 170 h 245"/>
                <a:gd name="T42" fmla="*/ 7 w 237"/>
                <a:gd name="T43" fmla="*/ 162 h 245"/>
                <a:gd name="T44" fmla="*/ 1 w 237"/>
                <a:gd name="T45" fmla="*/ 148 h 245"/>
                <a:gd name="T46" fmla="*/ 0 w 237"/>
                <a:gd name="T47" fmla="*/ 114 h 245"/>
                <a:gd name="T48" fmla="*/ 3 w 237"/>
                <a:gd name="T49" fmla="*/ 105 h 245"/>
                <a:gd name="T50" fmla="*/ 11 w 237"/>
                <a:gd name="T51" fmla="*/ 84 h 245"/>
                <a:gd name="T52" fmla="*/ 102 w 237"/>
                <a:gd name="T53" fmla="*/ 1 h 245"/>
                <a:gd name="T54" fmla="*/ 105 w 237"/>
                <a:gd name="T55" fmla="*/ 0 h 245"/>
                <a:gd name="T56" fmla="*/ 131 w 237"/>
                <a:gd name="T57" fmla="*/ 0 h 245"/>
                <a:gd name="T58" fmla="*/ 32 w 237"/>
                <a:gd name="T59" fmla="*/ 103 h 245"/>
                <a:gd name="T60" fmla="*/ 33 w 237"/>
                <a:gd name="T61" fmla="*/ 102 h 245"/>
                <a:gd name="T62" fmla="*/ 33 w 237"/>
                <a:gd name="T63" fmla="*/ 100 h 245"/>
                <a:gd name="T64" fmla="*/ 66 w 237"/>
                <a:gd name="T65" fmla="*/ 48 h 245"/>
                <a:gd name="T66" fmla="*/ 131 w 237"/>
                <a:gd name="T67" fmla="*/ 34 h 245"/>
                <a:gd name="T68" fmla="*/ 198 w 237"/>
                <a:gd name="T69" fmla="*/ 81 h 245"/>
                <a:gd name="T70" fmla="*/ 205 w 237"/>
                <a:gd name="T71" fmla="*/ 103 h 245"/>
                <a:gd name="T72" fmla="*/ 216 w 237"/>
                <a:gd name="T73" fmla="*/ 95 h 245"/>
                <a:gd name="T74" fmla="*/ 216 w 237"/>
                <a:gd name="T75" fmla="*/ 91 h 245"/>
                <a:gd name="T76" fmla="*/ 128 w 237"/>
                <a:gd name="T77" fmla="*/ 12 h 245"/>
                <a:gd name="T78" fmla="*/ 24 w 237"/>
                <a:gd name="T79" fmla="*/ 79 h 245"/>
                <a:gd name="T80" fmla="*/ 30 w 237"/>
                <a:gd name="T81" fmla="*/ 102 h 245"/>
                <a:gd name="T82" fmla="*/ 32 w 237"/>
                <a:gd name="T83"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7" h="245">
                  <a:moveTo>
                    <a:pt x="131" y="0"/>
                  </a:moveTo>
                  <a:cubicBezTo>
                    <a:pt x="146" y="5"/>
                    <a:pt x="161" y="8"/>
                    <a:pt x="174" y="16"/>
                  </a:cubicBezTo>
                  <a:cubicBezTo>
                    <a:pt x="204" y="33"/>
                    <a:pt x="222" y="60"/>
                    <a:pt x="228" y="94"/>
                  </a:cubicBezTo>
                  <a:cubicBezTo>
                    <a:pt x="228" y="96"/>
                    <a:pt x="228" y="98"/>
                    <a:pt x="230" y="99"/>
                  </a:cubicBezTo>
                  <a:cubicBezTo>
                    <a:pt x="236" y="105"/>
                    <a:pt x="237" y="112"/>
                    <a:pt x="236" y="120"/>
                  </a:cubicBezTo>
                  <a:cubicBezTo>
                    <a:pt x="236" y="128"/>
                    <a:pt x="236" y="137"/>
                    <a:pt x="236" y="145"/>
                  </a:cubicBezTo>
                  <a:cubicBezTo>
                    <a:pt x="236" y="157"/>
                    <a:pt x="231" y="164"/>
                    <a:pt x="221" y="165"/>
                  </a:cubicBezTo>
                  <a:cubicBezTo>
                    <a:pt x="214" y="167"/>
                    <a:pt x="204" y="162"/>
                    <a:pt x="202" y="149"/>
                  </a:cubicBezTo>
                  <a:cubicBezTo>
                    <a:pt x="202" y="148"/>
                    <a:pt x="202" y="148"/>
                    <a:pt x="202" y="149"/>
                  </a:cubicBezTo>
                  <a:cubicBezTo>
                    <a:pt x="196" y="161"/>
                    <a:pt x="191" y="174"/>
                    <a:pt x="184" y="187"/>
                  </a:cubicBezTo>
                  <a:cubicBezTo>
                    <a:pt x="176" y="201"/>
                    <a:pt x="165" y="213"/>
                    <a:pt x="151" y="222"/>
                  </a:cubicBezTo>
                  <a:cubicBezTo>
                    <a:pt x="125" y="237"/>
                    <a:pt x="96" y="233"/>
                    <a:pt x="74" y="213"/>
                  </a:cubicBezTo>
                  <a:cubicBezTo>
                    <a:pt x="55" y="195"/>
                    <a:pt x="43" y="173"/>
                    <a:pt x="36" y="148"/>
                  </a:cubicBezTo>
                  <a:cubicBezTo>
                    <a:pt x="33" y="154"/>
                    <a:pt x="29" y="160"/>
                    <a:pt x="24" y="168"/>
                  </a:cubicBezTo>
                  <a:cubicBezTo>
                    <a:pt x="30" y="188"/>
                    <a:pt x="43" y="206"/>
                    <a:pt x="63" y="220"/>
                  </a:cubicBezTo>
                  <a:cubicBezTo>
                    <a:pt x="65" y="221"/>
                    <a:pt x="67" y="220"/>
                    <a:pt x="70" y="221"/>
                  </a:cubicBezTo>
                  <a:cubicBezTo>
                    <a:pt x="77" y="221"/>
                    <a:pt x="83" y="224"/>
                    <a:pt x="86" y="230"/>
                  </a:cubicBezTo>
                  <a:cubicBezTo>
                    <a:pt x="90" y="237"/>
                    <a:pt x="87" y="244"/>
                    <a:pt x="79" y="245"/>
                  </a:cubicBezTo>
                  <a:cubicBezTo>
                    <a:pt x="71" y="245"/>
                    <a:pt x="64" y="241"/>
                    <a:pt x="60" y="235"/>
                  </a:cubicBezTo>
                  <a:cubicBezTo>
                    <a:pt x="58" y="232"/>
                    <a:pt x="56" y="229"/>
                    <a:pt x="53" y="227"/>
                  </a:cubicBezTo>
                  <a:cubicBezTo>
                    <a:pt x="34" y="212"/>
                    <a:pt x="20" y="193"/>
                    <a:pt x="13" y="170"/>
                  </a:cubicBezTo>
                  <a:cubicBezTo>
                    <a:pt x="12" y="167"/>
                    <a:pt x="9" y="165"/>
                    <a:pt x="7" y="162"/>
                  </a:cubicBezTo>
                  <a:cubicBezTo>
                    <a:pt x="5" y="158"/>
                    <a:pt x="1" y="153"/>
                    <a:pt x="1" y="148"/>
                  </a:cubicBezTo>
                  <a:cubicBezTo>
                    <a:pt x="0" y="137"/>
                    <a:pt x="0" y="125"/>
                    <a:pt x="0" y="114"/>
                  </a:cubicBezTo>
                  <a:cubicBezTo>
                    <a:pt x="1" y="111"/>
                    <a:pt x="1" y="107"/>
                    <a:pt x="3" y="105"/>
                  </a:cubicBezTo>
                  <a:cubicBezTo>
                    <a:pt x="9" y="99"/>
                    <a:pt x="9" y="91"/>
                    <a:pt x="11" y="84"/>
                  </a:cubicBezTo>
                  <a:cubicBezTo>
                    <a:pt x="25" y="38"/>
                    <a:pt x="55" y="10"/>
                    <a:pt x="102" y="1"/>
                  </a:cubicBezTo>
                  <a:cubicBezTo>
                    <a:pt x="103" y="1"/>
                    <a:pt x="104" y="0"/>
                    <a:pt x="105" y="0"/>
                  </a:cubicBezTo>
                  <a:cubicBezTo>
                    <a:pt x="114" y="0"/>
                    <a:pt x="123" y="0"/>
                    <a:pt x="131" y="0"/>
                  </a:cubicBezTo>
                  <a:close/>
                  <a:moveTo>
                    <a:pt x="32" y="103"/>
                  </a:moveTo>
                  <a:cubicBezTo>
                    <a:pt x="33" y="103"/>
                    <a:pt x="33" y="103"/>
                    <a:pt x="33" y="102"/>
                  </a:cubicBezTo>
                  <a:cubicBezTo>
                    <a:pt x="33" y="101"/>
                    <a:pt x="33" y="101"/>
                    <a:pt x="33" y="100"/>
                  </a:cubicBezTo>
                  <a:cubicBezTo>
                    <a:pt x="37" y="78"/>
                    <a:pt x="47" y="60"/>
                    <a:pt x="66" y="48"/>
                  </a:cubicBezTo>
                  <a:cubicBezTo>
                    <a:pt x="86" y="34"/>
                    <a:pt x="108" y="31"/>
                    <a:pt x="131" y="34"/>
                  </a:cubicBezTo>
                  <a:cubicBezTo>
                    <a:pt x="161" y="37"/>
                    <a:pt x="185" y="51"/>
                    <a:pt x="198" y="81"/>
                  </a:cubicBezTo>
                  <a:cubicBezTo>
                    <a:pt x="201" y="88"/>
                    <a:pt x="202" y="95"/>
                    <a:pt x="205" y="103"/>
                  </a:cubicBezTo>
                  <a:cubicBezTo>
                    <a:pt x="208" y="100"/>
                    <a:pt x="212" y="98"/>
                    <a:pt x="216" y="95"/>
                  </a:cubicBezTo>
                  <a:cubicBezTo>
                    <a:pt x="216" y="94"/>
                    <a:pt x="216" y="93"/>
                    <a:pt x="216" y="91"/>
                  </a:cubicBezTo>
                  <a:cubicBezTo>
                    <a:pt x="207" y="48"/>
                    <a:pt x="169" y="14"/>
                    <a:pt x="128" y="12"/>
                  </a:cubicBezTo>
                  <a:cubicBezTo>
                    <a:pt x="80" y="9"/>
                    <a:pt x="39" y="35"/>
                    <a:pt x="24" y="79"/>
                  </a:cubicBezTo>
                  <a:cubicBezTo>
                    <a:pt x="20" y="92"/>
                    <a:pt x="20" y="92"/>
                    <a:pt x="30" y="102"/>
                  </a:cubicBezTo>
                  <a:cubicBezTo>
                    <a:pt x="31" y="102"/>
                    <a:pt x="31" y="103"/>
                    <a:pt x="32" y="10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3"/>
            <p:cNvSpPr/>
            <p:nvPr/>
          </p:nvSpPr>
          <p:spPr bwMode="auto">
            <a:xfrm>
              <a:off x="588963" y="9136063"/>
              <a:ext cx="1147763" cy="474662"/>
            </a:xfrm>
            <a:custGeom>
              <a:avLst/>
              <a:gdLst>
                <a:gd name="T0" fmla="*/ 1 w 336"/>
                <a:gd name="T1" fmla="*/ 139 h 139"/>
                <a:gd name="T2" fmla="*/ 1 w 336"/>
                <a:gd name="T3" fmla="*/ 97 h 139"/>
                <a:gd name="T4" fmla="*/ 37 w 336"/>
                <a:gd name="T5" fmla="*/ 31 h 139"/>
                <a:gd name="T6" fmla="*/ 100 w 336"/>
                <a:gd name="T7" fmla="*/ 0 h 139"/>
                <a:gd name="T8" fmla="*/ 119 w 336"/>
                <a:gd name="T9" fmla="*/ 39 h 139"/>
                <a:gd name="T10" fmla="*/ 137 w 336"/>
                <a:gd name="T11" fmla="*/ 78 h 139"/>
                <a:gd name="T12" fmla="*/ 156 w 336"/>
                <a:gd name="T13" fmla="*/ 27 h 139"/>
                <a:gd name="T14" fmla="*/ 180 w 336"/>
                <a:gd name="T15" fmla="*/ 27 h 139"/>
                <a:gd name="T16" fmla="*/ 198 w 336"/>
                <a:gd name="T17" fmla="*/ 76 h 139"/>
                <a:gd name="T18" fmla="*/ 235 w 336"/>
                <a:gd name="T19" fmla="*/ 0 h 139"/>
                <a:gd name="T20" fmla="*/ 240 w 336"/>
                <a:gd name="T21" fmla="*/ 1 h 139"/>
                <a:gd name="T22" fmla="*/ 296 w 336"/>
                <a:gd name="T23" fmla="*/ 29 h 139"/>
                <a:gd name="T24" fmla="*/ 335 w 336"/>
                <a:gd name="T25" fmla="*/ 97 h 139"/>
                <a:gd name="T26" fmla="*/ 335 w 336"/>
                <a:gd name="T27" fmla="*/ 139 h 139"/>
                <a:gd name="T28" fmla="*/ 1 w 336"/>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6" h="139">
                  <a:moveTo>
                    <a:pt x="1" y="139"/>
                  </a:moveTo>
                  <a:cubicBezTo>
                    <a:pt x="1" y="125"/>
                    <a:pt x="2" y="111"/>
                    <a:pt x="1" y="97"/>
                  </a:cubicBezTo>
                  <a:cubicBezTo>
                    <a:pt x="0" y="68"/>
                    <a:pt x="14" y="46"/>
                    <a:pt x="37" y="31"/>
                  </a:cubicBezTo>
                  <a:cubicBezTo>
                    <a:pt x="57" y="19"/>
                    <a:pt x="78" y="10"/>
                    <a:pt x="100" y="0"/>
                  </a:cubicBezTo>
                  <a:cubicBezTo>
                    <a:pt x="106" y="13"/>
                    <a:pt x="113" y="26"/>
                    <a:pt x="119" y="39"/>
                  </a:cubicBezTo>
                  <a:cubicBezTo>
                    <a:pt x="125" y="52"/>
                    <a:pt x="131" y="65"/>
                    <a:pt x="137" y="78"/>
                  </a:cubicBezTo>
                  <a:cubicBezTo>
                    <a:pt x="144" y="61"/>
                    <a:pt x="150" y="44"/>
                    <a:pt x="156" y="27"/>
                  </a:cubicBezTo>
                  <a:cubicBezTo>
                    <a:pt x="164" y="27"/>
                    <a:pt x="172" y="27"/>
                    <a:pt x="180" y="27"/>
                  </a:cubicBezTo>
                  <a:cubicBezTo>
                    <a:pt x="186" y="42"/>
                    <a:pt x="192" y="58"/>
                    <a:pt x="198" y="76"/>
                  </a:cubicBezTo>
                  <a:cubicBezTo>
                    <a:pt x="211" y="50"/>
                    <a:pt x="223" y="25"/>
                    <a:pt x="235" y="0"/>
                  </a:cubicBezTo>
                  <a:cubicBezTo>
                    <a:pt x="237" y="0"/>
                    <a:pt x="238" y="1"/>
                    <a:pt x="240" y="1"/>
                  </a:cubicBezTo>
                  <a:cubicBezTo>
                    <a:pt x="259" y="10"/>
                    <a:pt x="278" y="18"/>
                    <a:pt x="296" y="29"/>
                  </a:cubicBezTo>
                  <a:cubicBezTo>
                    <a:pt x="321" y="44"/>
                    <a:pt x="336" y="66"/>
                    <a:pt x="335" y="97"/>
                  </a:cubicBezTo>
                  <a:cubicBezTo>
                    <a:pt x="335" y="111"/>
                    <a:pt x="335" y="125"/>
                    <a:pt x="335" y="139"/>
                  </a:cubicBezTo>
                  <a:cubicBezTo>
                    <a:pt x="224" y="139"/>
                    <a:pt x="113" y="139"/>
                    <a:pt x="1" y="1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76" tIns="34288" rIns="68576" bIns="34288" numCol="1" anchor="t" anchorCtr="0" compatLnSpc="1"/>
            <a:lstStyle/>
            <a:p>
              <a:pPr>
                <a:lnSpc>
                  <a:spcPct val="120000"/>
                </a:lnSpc>
              </a:pPr>
              <a:endParaRPr lang="en-IN" sz="128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Rectangle 50"/>
          <p:cNvSpPr/>
          <p:nvPr/>
        </p:nvSpPr>
        <p:spPr>
          <a:xfrm>
            <a:off x="5953384" y="2460801"/>
            <a:ext cx="1486135" cy="315279"/>
          </a:xfrm>
          <a:prstGeom prst="rect">
            <a:avLst/>
          </a:prstGeom>
        </p:spPr>
        <p:txBody>
          <a:bodyPr wrap="square" lIns="0" tIns="0" rIns="0" bIns="0">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5949860" y="2247891"/>
            <a:ext cx="897682" cy="153247"/>
          </a:xfrm>
          <a:prstGeom prst="rect">
            <a:avLst/>
          </a:prstGeom>
          <a:noFill/>
        </p:spPr>
        <p:txBody>
          <a:bodyPr wrap="none" lIns="0" tIns="0" rIns="0" bIns="0" rtlCol="0">
            <a:spAutoFit/>
          </a:bodyPr>
          <a:lstStyle/>
          <a:p>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5757140" y="3880893"/>
            <a:ext cx="1450382" cy="315279"/>
          </a:xfrm>
          <a:prstGeom prst="rect">
            <a:avLst/>
          </a:prstGeom>
        </p:spPr>
        <p:txBody>
          <a:bodyPr wrap="square" lIns="0" tIns="0" rIns="0" bIns="0">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5753617" y="3667983"/>
            <a:ext cx="897682" cy="153247"/>
          </a:xfrm>
          <a:prstGeom prst="rect">
            <a:avLst/>
          </a:prstGeom>
          <a:noFill/>
        </p:spPr>
        <p:txBody>
          <a:bodyPr wrap="none" lIns="0" tIns="0" rIns="0" bIns="0" rtlCol="0">
            <a:spAutoFit/>
          </a:bodyPr>
          <a:lstStyle/>
          <a:p>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1704483" y="3746772"/>
            <a:ext cx="1570393" cy="315279"/>
          </a:xfrm>
          <a:prstGeom prst="rect">
            <a:avLst/>
          </a:prstGeom>
        </p:spPr>
        <p:txBody>
          <a:bodyPr wrap="square" lIns="0" tIns="0" rIns="0" bIns="0">
            <a:spAutoFit/>
          </a:bodyPr>
          <a:lstStyle/>
          <a:p>
            <a:pPr algn="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2377192" y="3533862"/>
            <a:ext cx="897682" cy="153247"/>
          </a:xfrm>
          <a:prstGeom prst="rect">
            <a:avLst/>
          </a:prstGeom>
          <a:noFill/>
        </p:spPr>
        <p:txBody>
          <a:bodyPr wrap="none" lIns="0" tIns="0" rIns="0" bIns="0" rtlCol="0">
            <a:spAutoFit/>
          </a:bodyPr>
          <a:lstStyle/>
          <a:p>
            <a:pPr algn="r"/>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50"/>
          <p:cNvSpPr/>
          <p:nvPr/>
        </p:nvSpPr>
        <p:spPr>
          <a:xfrm>
            <a:off x="717079" y="1459100"/>
            <a:ext cx="3107762" cy="525465"/>
          </a:xfrm>
          <a:prstGeom prst="rect">
            <a:avLst/>
          </a:prstGeom>
        </p:spPr>
        <p:txBody>
          <a:bodyPr wrap="square" lIns="0" tIns="0" rIns="0" bIns="0">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TextBox 51"/>
          <p:cNvSpPr txBox="1"/>
          <p:nvPr/>
        </p:nvSpPr>
        <p:spPr>
          <a:xfrm>
            <a:off x="713558" y="1246189"/>
            <a:ext cx="929755" cy="153247"/>
          </a:xfrm>
          <a:prstGeom prst="rect">
            <a:avLst/>
          </a:prstGeom>
          <a:noFill/>
        </p:spPr>
        <p:txBody>
          <a:bodyPr wrap="square" lIns="0" tIns="0" rIns="0" bIns="0" rtlCol="0">
            <a:spAutoFit/>
          </a:bodyPr>
          <a:lstStyle/>
          <a:p>
            <a:r>
              <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51" grpId="0"/>
      <p:bldP spid="52" grpId="0"/>
      <p:bldP spid="53" grpId="0"/>
      <p:bldP spid="54" grpId="0"/>
      <p:bldP spid="55" grpId="0"/>
      <p:bldP spid="56" grpId="0"/>
      <p:bldP spid="57"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31775" y="1269686"/>
            <a:ext cx="1452028" cy="1336265"/>
            <a:chOff x="1108416" y="1691638"/>
            <a:chExt cx="1936277" cy="1781907"/>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0">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4" name="Freeform 13"/>
            <p:cNvSpPr>
              <a:spLocks noEditPoints="1"/>
            </p:cNvSpPr>
            <p:nvPr/>
          </p:nvSpPr>
          <p:spPr bwMode="auto">
            <a:xfrm>
              <a:off x="1805677" y="2230728"/>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0" name="Rectangle 19"/>
            <p:cNvSpPr/>
            <p:nvPr/>
          </p:nvSpPr>
          <p:spPr>
            <a:xfrm>
              <a:off x="1180708" y="2609832"/>
              <a:ext cx="1863985" cy="368351"/>
            </a:xfrm>
            <a:prstGeom prst="rect">
              <a:avLst/>
            </a:prstGeom>
          </p:spPr>
          <p:txBody>
            <a:bodyPr wrap="square">
              <a:spAutoFit/>
            </a:bodyPr>
            <a:lstStyle/>
            <a:p>
              <a:pP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
          <p:cNvGrpSpPr/>
          <p:nvPr/>
        </p:nvGrpSpPr>
        <p:grpSpPr>
          <a:xfrm>
            <a:off x="2054633" y="2125951"/>
            <a:ext cx="1473836" cy="1336265"/>
            <a:chOff x="2739096" y="2833465"/>
            <a:chExt cx="1965357" cy="1781907"/>
          </a:xfrm>
        </p:grpSpPr>
        <p:sp>
          <p:nvSpPr>
            <p:cNvPr id="12" name="Oval 11"/>
            <p:cNvSpPr/>
            <p:nvPr/>
          </p:nvSpPr>
          <p:spPr>
            <a:xfrm flipH="1">
              <a:off x="2739096" y="2833465"/>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0">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7" name="Freeform 16"/>
            <p:cNvSpPr>
              <a:spLocks noEditPoints="1"/>
            </p:cNvSpPr>
            <p:nvPr/>
          </p:nvSpPr>
          <p:spPr bwMode="auto">
            <a:xfrm>
              <a:off x="3442082" y="3313151"/>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1" name="Rectangle 20"/>
            <p:cNvSpPr/>
            <p:nvPr/>
          </p:nvSpPr>
          <p:spPr>
            <a:xfrm>
              <a:off x="2840467" y="3819464"/>
              <a:ext cx="1863986" cy="368351"/>
            </a:xfrm>
            <a:prstGeom prst="rect">
              <a:avLst/>
            </a:prstGeom>
          </p:spPr>
          <p:txBody>
            <a:bodyPr wrap="square">
              <a:spAutoFit/>
            </a:bodyPr>
            <a:lstStyle/>
            <a:p>
              <a:pP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2"/>
          <p:cNvGrpSpPr/>
          <p:nvPr/>
        </p:nvGrpSpPr>
        <p:grpSpPr>
          <a:xfrm>
            <a:off x="4500353" y="2125951"/>
            <a:ext cx="1469466" cy="1336265"/>
            <a:chOff x="6000456" y="2833465"/>
            <a:chExt cx="1959530" cy="1781907"/>
          </a:xfrm>
        </p:grpSpPr>
        <p:sp>
          <p:nvSpPr>
            <p:cNvPr id="11" name="Oval 10"/>
            <p:cNvSpPr/>
            <p:nvPr/>
          </p:nvSpPr>
          <p:spPr>
            <a:xfrm flipH="1">
              <a:off x="6000456" y="2833465"/>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0">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5" name="Freeform 14"/>
            <p:cNvSpPr>
              <a:spLocks noEditPoints="1"/>
            </p:cNvSpPr>
            <p:nvPr/>
          </p:nvSpPr>
          <p:spPr bwMode="auto">
            <a:xfrm>
              <a:off x="6718709" y="3317436"/>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2" name="Rectangle 21"/>
            <p:cNvSpPr/>
            <p:nvPr/>
          </p:nvSpPr>
          <p:spPr>
            <a:xfrm>
              <a:off x="6096000" y="3817741"/>
              <a:ext cx="1863986" cy="368351"/>
            </a:xfrm>
            <a:prstGeom prst="rect">
              <a:avLst/>
            </a:prstGeom>
          </p:spPr>
          <p:txBody>
            <a:bodyPr wrap="square">
              <a:spAutoFit/>
            </a:bodyPr>
            <a:lstStyle/>
            <a:p>
              <a:pP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6"/>
          <p:cNvGrpSpPr/>
          <p:nvPr/>
        </p:nvGrpSpPr>
        <p:grpSpPr>
          <a:xfrm>
            <a:off x="6946070" y="2125951"/>
            <a:ext cx="1492468" cy="1336265"/>
            <a:chOff x="9261816" y="2833466"/>
            <a:chExt cx="1990203" cy="1781907"/>
          </a:xfrm>
        </p:grpSpPr>
        <p:sp>
          <p:nvSpPr>
            <p:cNvPr id="10" name="Oval 9"/>
            <p:cNvSpPr/>
            <p:nvPr/>
          </p:nvSpPr>
          <p:spPr>
            <a:xfrm flipH="1">
              <a:off x="9261816" y="2833466"/>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0">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9" name="Freeform 18"/>
            <p:cNvSpPr>
              <a:spLocks noEditPoints="1"/>
            </p:cNvSpPr>
            <p:nvPr/>
          </p:nvSpPr>
          <p:spPr bwMode="auto">
            <a:xfrm>
              <a:off x="9965756" y="3341873"/>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3" name="Rectangle 22"/>
            <p:cNvSpPr/>
            <p:nvPr/>
          </p:nvSpPr>
          <p:spPr>
            <a:xfrm>
              <a:off x="9388033" y="3765408"/>
              <a:ext cx="1863986" cy="368351"/>
            </a:xfrm>
            <a:prstGeom prst="rect">
              <a:avLst/>
            </a:prstGeom>
          </p:spPr>
          <p:txBody>
            <a:bodyPr wrap="square">
              <a:spAutoFit/>
            </a:bodyPr>
            <a:lstStyle/>
            <a:p>
              <a:pP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5"/>
          <p:cNvGrpSpPr/>
          <p:nvPr/>
        </p:nvGrpSpPr>
        <p:grpSpPr>
          <a:xfrm>
            <a:off x="3258738" y="1269686"/>
            <a:ext cx="1397817" cy="1336265"/>
            <a:chOff x="4344767" y="1691638"/>
            <a:chExt cx="1863986" cy="1781907"/>
          </a:xfrm>
        </p:grpSpPr>
        <p:sp>
          <p:nvSpPr>
            <p:cNvPr id="8" name="Oval 7"/>
            <p:cNvSpPr/>
            <p:nvPr/>
          </p:nvSpPr>
          <p:spPr>
            <a:xfrm flipH="1">
              <a:off x="4369776" y="1691638"/>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0">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8" name="Freeform 17"/>
            <p:cNvSpPr>
              <a:spLocks noEditPoints="1"/>
            </p:cNvSpPr>
            <p:nvPr/>
          </p:nvSpPr>
          <p:spPr bwMode="auto">
            <a:xfrm>
              <a:off x="5086120" y="2051348"/>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4" name="Rectangle 23"/>
            <p:cNvSpPr/>
            <p:nvPr/>
          </p:nvSpPr>
          <p:spPr>
            <a:xfrm>
              <a:off x="4344767" y="2609832"/>
              <a:ext cx="1863986" cy="368351"/>
            </a:xfrm>
            <a:prstGeom prst="rect">
              <a:avLst/>
            </a:prstGeom>
          </p:spPr>
          <p:txBody>
            <a:bodyPr wrap="square">
              <a:spAutoFit/>
            </a:bodyPr>
            <a:lstStyle/>
            <a:p>
              <a:pPr algn="ct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28"/>
          <p:cNvGrpSpPr/>
          <p:nvPr/>
        </p:nvGrpSpPr>
        <p:grpSpPr>
          <a:xfrm>
            <a:off x="5723211" y="1269686"/>
            <a:ext cx="1492468" cy="1336265"/>
            <a:chOff x="7631136" y="1691638"/>
            <a:chExt cx="1990203" cy="1781907"/>
          </a:xfrm>
        </p:grpSpPr>
        <p:sp>
          <p:nvSpPr>
            <p:cNvPr id="7" name="Oval 6"/>
            <p:cNvSpPr/>
            <p:nvPr/>
          </p:nvSpPr>
          <p:spPr>
            <a:xfrm flipH="1">
              <a:off x="763113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80">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16" name="Freeform 15"/>
            <p:cNvSpPr>
              <a:spLocks noEditPoints="1"/>
            </p:cNvSpPr>
            <p:nvPr/>
          </p:nvSpPr>
          <p:spPr bwMode="auto">
            <a:xfrm>
              <a:off x="8290231" y="2051348"/>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prstClr val="black"/>
                </a:solidFill>
                <a:latin typeface="Franklin Gothic Medium" panose="020B0603020102020204" pitchFamily="34" charset="0"/>
                <a:ea typeface="微软雅黑" panose="020B0503020204020204" pitchFamily="34" charset="-122"/>
                <a:cs typeface="Arial" panose="020B0604020202020204" pitchFamily="34" charset="0"/>
              </a:endParaRPr>
            </a:p>
          </p:txBody>
        </p:sp>
        <p:sp>
          <p:nvSpPr>
            <p:cNvPr id="25" name="Rectangle 24"/>
            <p:cNvSpPr/>
            <p:nvPr/>
          </p:nvSpPr>
          <p:spPr>
            <a:xfrm>
              <a:off x="7757353" y="2582561"/>
              <a:ext cx="1863986" cy="368351"/>
            </a:xfrm>
            <a:prstGeom prst="rect">
              <a:avLst/>
            </a:prstGeom>
          </p:spPr>
          <p:txBody>
            <a:bodyPr wrap="square">
              <a:spAutoFit/>
            </a:bodyPr>
            <a:lstStyle/>
            <a:p>
              <a:pPr>
                <a:lnSpc>
                  <a:spcPct val="120000"/>
                </a:lnSpc>
              </a:pPr>
              <a:r>
                <a:rPr lang="zh-CN" altLang="en-US"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25"/>
          <p:cNvCxnSpPr/>
          <p:nvPr/>
        </p:nvCxnSpPr>
        <p:spPr>
          <a:xfrm>
            <a:off x="1926561" y="2801885"/>
            <a:ext cx="0" cy="810239"/>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384587" y="2801885"/>
            <a:ext cx="0" cy="810239"/>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89865" y="2801885"/>
            <a:ext cx="0" cy="810239"/>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1" name="TextBox 41"/>
          <p:cNvSpPr txBox="1"/>
          <p:nvPr/>
        </p:nvSpPr>
        <p:spPr>
          <a:xfrm>
            <a:off x="1062481" y="4145402"/>
            <a:ext cx="1885719" cy="455662"/>
          </a:xfrm>
          <a:prstGeom prst="rect">
            <a:avLst/>
          </a:prstGeom>
          <a:noFill/>
        </p:spPr>
        <p:txBody>
          <a:bodyPr wrap="square" lIns="60919" tIns="30460" rIns="60919" bIns="30460" rtlCol="0">
            <a:spAutoFit/>
          </a:bodyPr>
          <a:lstStyle/>
          <a:p>
            <a:pPr>
              <a:lnSpc>
                <a:spcPct val="150000"/>
              </a:lnSpc>
            </a:pPr>
            <a:r>
              <a:rPr lang="zh-CN" altLang="en-US" sz="57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57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2" name="TextBox 170"/>
          <p:cNvSpPr txBox="1"/>
          <p:nvPr/>
        </p:nvSpPr>
        <p:spPr>
          <a:xfrm>
            <a:off x="1062483" y="3947243"/>
            <a:ext cx="1728161" cy="253138"/>
          </a:xfrm>
          <a:prstGeom prst="rect">
            <a:avLst/>
          </a:prstGeom>
          <a:noFill/>
        </p:spPr>
        <p:txBody>
          <a:bodyPr wrap="square" lIns="68573" tIns="34286" rIns="68573" bIns="34286"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1"/>
          <p:cNvSpPr txBox="1"/>
          <p:nvPr/>
        </p:nvSpPr>
        <p:spPr>
          <a:xfrm>
            <a:off x="3521201" y="4145402"/>
            <a:ext cx="1885719" cy="455662"/>
          </a:xfrm>
          <a:prstGeom prst="rect">
            <a:avLst/>
          </a:prstGeom>
          <a:noFill/>
        </p:spPr>
        <p:txBody>
          <a:bodyPr wrap="square" lIns="60919" tIns="30460" rIns="60919" bIns="30460" rtlCol="0">
            <a:spAutoFit/>
          </a:bodyPr>
          <a:lstStyle/>
          <a:p>
            <a:pPr>
              <a:lnSpc>
                <a:spcPct val="150000"/>
              </a:lnSpc>
            </a:pPr>
            <a:r>
              <a:rPr lang="zh-CN" altLang="en-US" sz="57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57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4" name="TextBox 170"/>
          <p:cNvSpPr txBox="1"/>
          <p:nvPr/>
        </p:nvSpPr>
        <p:spPr>
          <a:xfrm>
            <a:off x="3521203" y="3947243"/>
            <a:ext cx="1728161" cy="253138"/>
          </a:xfrm>
          <a:prstGeom prst="rect">
            <a:avLst/>
          </a:prstGeom>
          <a:noFill/>
        </p:spPr>
        <p:txBody>
          <a:bodyPr wrap="square" lIns="68573" tIns="34286" rIns="68573" bIns="34286"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1"/>
          <p:cNvSpPr txBox="1"/>
          <p:nvPr/>
        </p:nvSpPr>
        <p:spPr>
          <a:xfrm>
            <a:off x="5990082" y="4145402"/>
            <a:ext cx="1885719" cy="455662"/>
          </a:xfrm>
          <a:prstGeom prst="rect">
            <a:avLst/>
          </a:prstGeom>
          <a:noFill/>
        </p:spPr>
        <p:txBody>
          <a:bodyPr wrap="square" lIns="60919" tIns="30460" rIns="60919" bIns="30460" rtlCol="0">
            <a:spAutoFit/>
          </a:bodyPr>
          <a:lstStyle/>
          <a:p>
            <a:pPr>
              <a:lnSpc>
                <a:spcPct val="150000"/>
              </a:lnSpc>
            </a:pPr>
            <a:r>
              <a:rPr lang="zh-CN" altLang="en-US" sz="57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a:t>
            </a:r>
            <a:endParaRPr lang="en-GB" altLang="zh-CN" sz="57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46" name="TextBox 170"/>
          <p:cNvSpPr txBox="1"/>
          <p:nvPr/>
        </p:nvSpPr>
        <p:spPr>
          <a:xfrm>
            <a:off x="5990083" y="3947243"/>
            <a:ext cx="1728161" cy="253138"/>
          </a:xfrm>
          <a:prstGeom prst="rect">
            <a:avLst/>
          </a:prstGeom>
          <a:noFill/>
        </p:spPr>
        <p:txBody>
          <a:bodyPr wrap="square" lIns="68573" tIns="34286" rIns="68573" bIns="34286" rtlCol="0">
            <a:spAutoFit/>
          </a:bodyPr>
          <a:lstStyle/>
          <a:p>
            <a:pPr>
              <a:lnSpc>
                <a:spcPct val="120000"/>
              </a:lnSpc>
            </a:pPr>
            <a:r>
              <a:rPr lang="zh-CN" altLang="en-US"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childTnLst>
                          </p:cTn>
                        </p:par>
                        <p:par>
                          <p:cTn id="44" fill="hold">
                            <p:stCondLst>
                              <p:cond delay="3500"/>
                            </p:stCondLst>
                            <p:childTnLst>
                              <p:par>
                                <p:cTn id="45" presetID="47" presetClass="entr" presetSubtype="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anim calcmode="lin" valueType="num">
                                      <p:cBhvr>
                                        <p:cTn id="48" dur="500" fill="hold"/>
                                        <p:tgtEl>
                                          <p:spTgt spid="42"/>
                                        </p:tgtEl>
                                        <p:attrNameLst>
                                          <p:attrName>ppt_x</p:attrName>
                                        </p:attrNameLst>
                                      </p:cBhvr>
                                      <p:tavLst>
                                        <p:tav tm="0">
                                          <p:val>
                                            <p:strVal val="#ppt_x"/>
                                          </p:val>
                                        </p:tav>
                                        <p:tav tm="100000">
                                          <p:val>
                                            <p:strVal val="#ppt_x"/>
                                          </p:val>
                                        </p:tav>
                                      </p:tavLst>
                                    </p:anim>
                                    <p:anim calcmode="lin" valueType="num">
                                      <p:cBhvr>
                                        <p:cTn id="49" dur="500" fill="hold"/>
                                        <p:tgtEl>
                                          <p:spTgt spid="4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1"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anim calcmode="lin" valueType="num">
                                      <p:cBhvr>
                                        <p:cTn id="63" dur="500" fill="hold"/>
                                        <p:tgtEl>
                                          <p:spTgt spid="44"/>
                                        </p:tgtEl>
                                        <p:attrNameLst>
                                          <p:attrName>ppt_x</p:attrName>
                                        </p:attrNameLst>
                                      </p:cBhvr>
                                      <p:tavLst>
                                        <p:tav tm="0">
                                          <p:val>
                                            <p:strVal val="#ppt_x"/>
                                          </p:val>
                                        </p:tav>
                                        <p:tav tm="100000">
                                          <p:val>
                                            <p:strVal val="#ppt_x"/>
                                          </p:val>
                                        </p:tav>
                                      </p:tavLst>
                                    </p:anim>
                                    <p:anim calcmode="lin" valueType="num">
                                      <p:cBhvr>
                                        <p:cTn id="64" dur="5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anim calcmode="lin" valueType="num">
                                      <p:cBhvr>
                                        <p:cTn id="68" dur="500" fill="hold"/>
                                        <p:tgtEl>
                                          <p:spTgt spid="43"/>
                                        </p:tgtEl>
                                        <p:attrNameLst>
                                          <p:attrName>ppt_x</p:attrName>
                                        </p:attrNameLst>
                                      </p:cBhvr>
                                      <p:tavLst>
                                        <p:tav tm="0">
                                          <p:val>
                                            <p:strVal val="#ppt_x"/>
                                          </p:val>
                                        </p:tav>
                                        <p:tav tm="100000">
                                          <p:val>
                                            <p:strVal val="#ppt_x"/>
                                          </p:val>
                                        </p:tav>
                                      </p:tavLst>
                                    </p:anim>
                                    <p:anim calcmode="lin" valueType="num">
                                      <p:cBhvr>
                                        <p:cTn id="69" dur="50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22" presetClass="entr" presetSubtype="1"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up)">
                                      <p:cBhvr>
                                        <p:cTn id="73" dur="500"/>
                                        <p:tgtEl>
                                          <p:spTgt spid="28"/>
                                        </p:tgtEl>
                                      </p:cBhvr>
                                    </p:animEffect>
                                  </p:childTnLst>
                                </p:cTn>
                              </p:par>
                            </p:childTnLst>
                          </p:cTn>
                        </p:par>
                        <p:par>
                          <p:cTn id="74" fill="hold">
                            <p:stCondLst>
                              <p:cond delay="5500"/>
                            </p:stCondLst>
                            <p:childTnLst>
                              <p:par>
                                <p:cTn id="75" presetID="47"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anim calcmode="lin" valueType="num">
                                      <p:cBhvr>
                                        <p:cTn id="78" dur="500" fill="hold"/>
                                        <p:tgtEl>
                                          <p:spTgt spid="46"/>
                                        </p:tgtEl>
                                        <p:attrNameLst>
                                          <p:attrName>ppt_x</p:attrName>
                                        </p:attrNameLst>
                                      </p:cBhvr>
                                      <p:tavLst>
                                        <p:tav tm="0">
                                          <p:val>
                                            <p:strVal val="#ppt_x"/>
                                          </p:val>
                                        </p:tav>
                                        <p:tav tm="100000">
                                          <p:val>
                                            <p:strVal val="#ppt_x"/>
                                          </p:val>
                                        </p:tav>
                                      </p:tavLst>
                                    </p:anim>
                                    <p:anim calcmode="lin" valueType="num">
                                      <p:cBhvr>
                                        <p:cTn id="79" dur="500" fill="hold"/>
                                        <p:tgtEl>
                                          <p:spTgt spid="4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anim calcmode="lin" valueType="num">
                                      <p:cBhvr>
                                        <p:cTn id="83" dur="500" fill="hold"/>
                                        <p:tgtEl>
                                          <p:spTgt spid="45"/>
                                        </p:tgtEl>
                                        <p:attrNameLst>
                                          <p:attrName>ppt_x</p:attrName>
                                        </p:attrNameLst>
                                      </p:cBhvr>
                                      <p:tavLst>
                                        <p:tav tm="0">
                                          <p:val>
                                            <p:strVal val="#ppt_x"/>
                                          </p:val>
                                        </p:tav>
                                        <p:tav tm="100000">
                                          <p:val>
                                            <p:strVal val="#ppt_x"/>
                                          </p:val>
                                        </p:tav>
                                      </p:tavLst>
                                    </p:anim>
                                    <p:anim calcmode="lin" valueType="num">
                                      <p:cBhvr>
                                        <p:cTn id="84"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肘形连接符 13"/>
          <p:cNvCxnSpPr/>
          <p:nvPr/>
        </p:nvCxnSpPr>
        <p:spPr>
          <a:xfrm flipV="1">
            <a:off x="2780079" y="1528167"/>
            <a:ext cx="2181518" cy="568083"/>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2780079" y="2335948"/>
            <a:ext cx="2321653" cy="609457"/>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4961597" y="1277348"/>
            <a:ext cx="410094" cy="41032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p:nvPr/>
        </p:nvSpPr>
        <p:spPr>
          <a:xfrm>
            <a:off x="4983438" y="1348300"/>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anose="020B0503020204020204" pitchFamily="34" charset="-122"/>
                <a:ea typeface="微软雅黑" panose="020B0503020204020204" pitchFamily="34" charset="-122"/>
              </a:rPr>
              <a:t>01</a:t>
            </a:r>
            <a:endParaRPr lang="en-US" altLang="zh-CN" sz="1400" dirty="0">
              <a:solidFill>
                <a:schemeClr val="bg1"/>
              </a:solidFill>
              <a:latin typeface="微软雅黑" panose="020B0503020204020204" pitchFamily="34" charset="-122"/>
              <a:ea typeface="微软雅黑" panose="020B0503020204020204" pitchFamily="34" charset="-122"/>
            </a:endParaRPr>
          </a:p>
        </p:txBody>
      </p:sp>
      <p:cxnSp>
        <p:nvCxnSpPr>
          <p:cNvPr id="18" name="肘形连接符 17"/>
          <p:cNvCxnSpPr/>
          <p:nvPr/>
        </p:nvCxnSpPr>
        <p:spPr>
          <a:xfrm flipV="1">
            <a:off x="3244166" y="2269245"/>
            <a:ext cx="2257351" cy="583322"/>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3212014" y="3077058"/>
            <a:ext cx="2321653" cy="609457"/>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5501517" y="2033666"/>
            <a:ext cx="410094" cy="41032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标题 4"/>
          <p:cNvSpPr txBox="1"/>
          <p:nvPr/>
        </p:nvSpPr>
        <p:spPr>
          <a:xfrm>
            <a:off x="5523358" y="2104618"/>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方正兰亭黑简体" panose="02000000000000000000" pitchFamily="2" charset="-122"/>
                <a:ea typeface="方正兰亭黑简体" panose="02000000000000000000" pitchFamily="2" charset="-122"/>
              </a:rPr>
              <a:t>02</a:t>
            </a:r>
            <a:endParaRPr lang="en-US" altLang="zh-CN" sz="1400" b="1" dirty="0">
              <a:solidFill>
                <a:schemeClr val="bg1"/>
              </a:solidFill>
              <a:latin typeface="方正兰亭黑简体" panose="02000000000000000000" pitchFamily="2" charset="-122"/>
              <a:ea typeface="方正兰亭黑简体" panose="02000000000000000000" pitchFamily="2" charset="-122"/>
            </a:endParaRPr>
          </a:p>
        </p:txBody>
      </p:sp>
      <p:sp>
        <p:nvSpPr>
          <p:cNvPr id="22" name="椭圆 21"/>
          <p:cNvSpPr/>
          <p:nvPr/>
        </p:nvSpPr>
        <p:spPr>
          <a:xfrm>
            <a:off x="4907606" y="2714107"/>
            <a:ext cx="410094" cy="41032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p:nvPr/>
        </p:nvSpPr>
        <p:spPr>
          <a:xfrm>
            <a:off x="4929447" y="2785059"/>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微软雅黑" panose="020B0503020204020204" pitchFamily="34" charset="-122"/>
                <a:ea typeface="微软雅黑" panose="020B0503020204020204" pitchFamily="34" charset="-122"/>
              </a:rPr>
              <a:t>03</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4" name="椭圆 23"/>
          <p:cNvSpPr/>
          <p:nvPr/>
        </p:nvSpPr>
        <p:spPr>
          <a:xfrm>
            <a:off x="5447525" y="3470424"/>
            <a:ext cx="410094" cy="41032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标题 4"/>
          <p:cNvSpPr txBox="1"/>
          <p:nvPr/>
        </p:nvSpPr>
        <p:spPr>
          <a:xfrm>
            <a:off x="5469366" y="3541376"/>
            <a:ext cx="388253" cy="270114"/>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方正兰亭黑简体" panose="02000000000000000000" pitchFamily="2" charset="-122"/>
                <a:ea typeface="方正兰亭黑简体" panose="02000000000000000000" pitchFamily="2" charset="-122"/>
              </a:rPr>
              <a:t>04</a:t>
            </a:r>
            <a:endParaRPr lang="en-US" altLang="zh-CN" sz="1400" b="1" dirty="0">
              <a:solidFill>
                <a:schemeClr val="bg1"/>
              </a:solidFill>
              <a:latin typeface="方正兰亭黑简体" panose="02000000000000000000" pitchFamily="2" charset="-122"/>
              <a:ea typeface="方正兰亭黑简体" panose="02000000000000000000" pitchFamily="2" charset="-122"/>
            </a:endParaRPr>
          </a:p>
        </p:txBody>
      </p:sp>
      <p:sp>
        <p:nvSpPr>
          <p:cNvPr id="26" name="Freeform 9"/>
          <p:cNvSpPr/>
          <p:nvPr/>
        </p:nvSpPr>
        <p:spPr bwMode="auto">
          <a:xfrm flipH="1">
            <a:off x="1224499" y="1741699"/>
            <a:ext cx="2213670" cy="138311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1"/>
          </a:solidFill>
          <a:ln>
            <a:noFill/>
          </a:ln>
          <a:effectLst/>
        </p:spPr>
        <p:txBody>
          <a:bodyPr vert="horz" wrap="square" lIns="56632" tIns="28316" rIns="56632" bIns="28316"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565785">
              <a:defRPr/>
            </a:pPr>
            <a:endParaRPr lang="zh-CN" altLang="en-US" sz="1100" dirty="0">
              <a:solidFill>
                <a:sysClr val="windowText" lastClr="000000"/>
              </a:solidFill>
              <a:latin typeface="Calibri" panose="020F0502020204030204"/>
              <a:ea typeface="宋体" panose="02010600030101010101" pitchFamily="2" charset="-122"/>
            </a:endParaRPr>
          </a:p>
        </p:txBody>
      </p:sp>
      <p:sp>
        <p:nvSpPr>
          <p:cNvPr id="33" name="KSO_Shape"/>
          <p:cNvSpPr/>
          <p:nvPr/>
        </p:nvSpPr>
        <p:spPr bwMode="auto">
          <a:xfrm>
            <a:off x="2001733" y="2195306"/>
            <a:ext cx="475633" cy="47590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p:spPr>
        <p:txBody>
          <a:bodyPr lIns="68571" tIns="34285" rIns="68571" bIns="34285" anchor="ctr">
            <a:scene3d>
              <a:camera prst="orthographicFront"/>
              <a:lightRig rig="threePt" dir="t"/>
            </a:scene3d>
            <a:sp3d>
              <a:contourClr>
                <a:srgbClr val="FFFFFF"/>
              </a:contourClr>
            </a:sp3d>
          </a:bodyPr>
          <a:lstStyle/>
          <a:p>
            <a:pPr algn="ctr">
              <a:defRPr/>
            </a:pP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1538780" y="2781669"/>
            <a:ext cx="1565251" cy="253900"/>
          </a:xfrm>
          <a:prstGeom prst="rect">
            <a:avLst/>
          </a:prstGeom>
        </p:spPr>
        <p:txBody>
          <a:bodyPr wrap="square" lIns="68564" tIns="34282" rIns="68564" bIns="34282">
            <a:spAutoFit/>
          </a:bodyPr>
          <a:lstStyle/>
          <a:p>
            <a:pPr algn="ctr">
              <a:spcBef>
                <a:spcPct val="0"/>
              </a:spcBef>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矩形 34"/>
          <p:cNvSpPr>
            <a:spLocks noChangeArrowheads="1"/>
          </p:cNvSpPr>
          <p:nvPr/>
        </p:nvSpPr>
        <p:spPr bwMode="auto">
          <a:xfrm>
            <a:off x="1396663" y="3220816"/>
            <a:ext cx="1869343"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在此录入上述图表的描述说明，在此录入上述图表的描述说明</a:t>
            </a:r>
            <a:r>
              <a:rPr lang="zh-CN" altLang="en-US" sz="900" dirty="0" smtClean="0">
                <a:solidFill>
                  <a:schemeClr val="tx1">
                    <a:lumMod val="50000"/>
                    <a:lumOff val="50000"/>
                  </a:schemeClr>
                </a:solidFill>
                <a:sym typeface="微软雅黑" panose="020B0503020204020204" pitchFamily="34" charset="-122"/>
              </a:rPr>
              <a:t>。</a:t>
            </a:r>
            <a:endParaRPr lang="en-US" altLang="zh-CN" sz="900" dirty="0" smtClean="0">
              <a:solidFill>
                <a:schemeClr val="tx1">
                  <a:lumMod val="50000"/>
                  <a:lumOff val="50000"/>
                </a:schemeClr>
              </a:solidFill>
              <a:sym typeface="微软雅黑" panose="020B0503020204020204" pitchFamily="34" charset="-122"/>
            </a:endParaRPr>
          </a:p>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 </a:t>
            </a:r>
            <a:endParaRPr lang="zh-CN" altLang="en-US" sz="900" dirty="0">
              <a:solidFill>
                <a:schemeClr val="tx1">
                  <a:lumMod val="50000"/>
                  <a:lumOff val="50000"/>
                </a:schemeClr>
              </a:solidFill>
              <a:sym typeface="微软雅黑" panose="020B0503020204020204" pitchFamily="34" charset="-122"/>
            </a:endParaRPr>
          </a:p>
        </p:txBody>
      </p:sp>
      <p:sp>
        <p:nvSpPr>
          <p:cNvPr id="36" name="矩形 35"/>
          <p:cNvSpPr/>
          <p:nvPr/>
        </p:nvSpPr>
        <p:spPr>
          <a:xfrm>
            <a:off x="5534183" y="1113932"/>
            <a:ext cx="2068115"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矩形 47"/>
          <p:cNvSpPr>
            <a:spLocks noChangeArrowheads="1"/>
          </p:cNvSpPr>
          <p:nvPr/>
        </p:nvSpPr>
        <p:spPr bwMode="auto">
          <a:xfrm>
            <a:off x="5533668" y="1330022"/>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
        <p:nvSpPr>
          <p:cNvPr id="38" name="矩形 47"/>
          <p:cNvSpPr>
            <a:spLocks noChangeArrowheads="1"/>
          </p:cNvSpPr>
          <p:nvPr/>
        </p:nvSpPr>
        <p:spPr bwMode="auto">
          <a:xfrm>
            <a:off x="6127579" y="2103215"/>
            <a:ext cx="2213670"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
        <p:nvSpPr>
          <p:cNvPr id="39" name="矩形 38"/>
          <p:cNvSpPr/>
          <p:nvPr/>
        </p:nvSpPr>
        <p:spPr>
          <a:xfrm>
            <a:off x="5534183" y="2619601"/>
            <a:ext cx="1592247"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47"/>
          <p:cNvSpPr>
            <a:spLocks noChangeArrowheads="1"/>
          </p:cNvSpPr>
          <p:nvPr/>
        </p:nvSpPr>
        <p:spPr bwMode="auto">
          <a:xfrm>
            <a:off x="5533668" y="2852567"/>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
        <p:nvSpPr>
          <p:cNvPr id="41" name="矩形 40"/>
          <p:cNvSpPr/>
          <p:nvPr/>
        </p:nvSpPr>
        <p:spPr>
          <a:xfrm>
            <a:off x="6074102" y="3375919"/>
            <a:ext cx="1674318"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7"/>
          <p:cNvSpPr>
            <a:spLocks noChangeArrowheads="1"/>
          </p:cNvSpPr>
          <p:nvPr/>
        </p:nvSpPr>
        <p:spPr bwMode="auto">
          <a:xfrm>
            <a:off x="6073587" y="3608884"/>
            <a:ext cx="2267661"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anose="020B0503020204020204" pitchFamily="34" charset="-122"/>
              </a:rPr>
              <a:t>在此录入上述图表的综合说明，在此录入上述图表的综合描述说明。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
        <p:nvSpPr>
          <p:cNvPr id="43" name="矩形 42"/>
          <p:cNvSpPr/>
          <p:nvPr/>
        </p:nvSpPr>
        <p:spPr>
          <a:xfrm>
            <a:off x="6127579" y="1870249"/>
            <a:ext cx="1592247" cy="253900"/>
          </a:xfrm>
          <a:prstGeom prst="rect">
            <a:avLst/>
          </a:prstGeom>
        </p:spPr>
        <p:txBody>
          <a:bodyPr wrap="square" lIns="68564" tIns="34282" rIns="68564" bIns="34282">
            <a:spAutoFit/>
          </a:bodyPr>
          <a:lstStyle/>
          <a:p>
            <a:pPr>
              <a:spcBef>
                <a:spcPct val="0"/>
              </a:spcBef>
              <a:buFont typeface="Arial" panose="020B0604020202020204" pitchFamily="34"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43"/>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4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45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3856832" y="1462882"/>
            <a:ext cx="731838" cy="2971800"/>
          </a:xfrm>
          <a:custGeom>
            <a:avLst/>
            <a:gdLst>
              <a:gd name="T0" fmla="*/ 0 w 461"/>
              <a:gd name="T1" fmla="*/ 0 h 1872"/>
              <a:gd name="T2" fmla="*/ 0 w 461"/>
              <a:gd name="T3" fmla="*/ 1872 h 1872"/>
              <a:gd name="T4" fmla="*/ 461 w 461"/>
              <a:gd name="T5" fmla="*/ 1872 h 1872"/>
              <a:gd name="T6" fmla="*/ 461 w 461"/>
              <a:gd name="T7" fmla="*/ 122 h 1872"/>
              <a:gd name="T8" fmla="*/ 0 w 461"/>
              <a:gd name="T9" fmla="*/ 0 h 1872"/>
            </a:gdLst>
            <a:ahLst/>
            <a:cxnLst>
              <a:cxn ang="0">
                <a:pos x="T0" y="T1"/>
              </a:cxn>
              <a:cxn ang="0">
                <a:pos x="T2" y="T3"/>
              </a:cxn>
              <a:cxn ang="0">
                <a:pos x="T4" y="T5"/>
              </a:cxn>
              <a:cxn ang="0">
                <a:pos x="T6" y="T7"/>
              </a:cxn>
              <a:cxn ang="0">
                <a:pos x="T8" y="T9"/>
              </a:cxn>
            </a:cxnLst>
            <a:rect l="0" t="0" r="r" b="b"/>
            <a:pathLst>
              <a:path w="461" h="1872">
                <a:moveTo>
                  <a:pt x="0" y="0"/>
                </a:moveTo>
                <a:lnTo>
                  <a:pt x="0" y="1872"/>
                </a:lnTo>
                <a:lnTo>
                  <a:pt x="461" y="1872"/>
                </a:lnTo>
                <a:lnTo>
                  <a:pt x="461" y="122"/>
                </a:lnTo>
                <a:lnTo>
                  <a:pt x="0" y="0"/>
                </a:lnTo>
                <a:close/>
              </a:path>
            </a:pathLst>
          </a:custGeom>
          <a:solidFill>
            <a:schemeClr val="bg1">
              <a:lumMod val="8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6"/>
          <p:cNvSpPr/>
          <p:nvPr/>
        </p:nvSpPr>
        <p:spPr bwMode="auto">
          <a:xfrm>
            <a:off x="4588669" y="1462882"/>
            <a:ext cx="698500" cy="2971800"/>
          </a:xfrm>
          <a:custGeom>
            <a:avLst/>
            <a:gdLst>
              <a:gd name="T0" fmla="*/ 440 w 440"/>
              <a:gd name="T1" fmla="*/ 0 h 1872"/>
              <a:gd name="T2" fmla="*/ 0 w 440"/>
              <a:gd name="T3" fmla="*/ 122 h 1872"/>
              <a:gd name="T4" fmla="*/ 0 w 440"/>
              <a:gd name="T5" fmla="*/ 1872 h 1872"/>
              <a:gd name="T6" fmla="*/ 440 w 440"/>
              <a:gd name="T7" fmla="*/ 1872 h 1872"/>
              <a:gd name="T8" fmla="*/ 440 w 440"/>
              <a:gd name="T9" fmla="*/ 0 h 1872"/>
            </a:gdLst>
            <a:ahLst/>
            <a:cxnLst>
              <a:cxn ang="0">
                <a:pos x="T0" y="T1"/>
              </a:cxn>
              <a:cxn ang="0">
                <a:pos x="T2" y="T3"/>
              </a:cxn>
              <a:cxn ang="0">
                <a:pos x="T4" y="T5"/>
              </a:cxn>
              <a:cxn ang="0">
                <a:pos x="T6" y="T7"/>
              </a:cxn>
              <a:cxn ang="0">
                <a:pos x="T8" y="T9"/>
              </a:cxn>
            </a:cxnLst>
            <a:rect l="0" t="0" r="r" b="b"/>
            <a:pathLst>
              <a:path w="440" h="1872">
                <a:moveTo>
                  <a:pt x="440" y="0"/>
                </a:moveTo>
                <a:lnTo>
                  <a:pt x="0" y="122"/>
                </a:lnTo>
                <a:lnTo>
                  <a:pt x="0" y="1872"/>
                </a:lnTo>
                <a:lnTo>
                  <a:pt x="440" y="1872"/>
                </a:lnTo>
                <a:lnTo>
                  <a:pt x="440" y="0"/>
                </a:lnTo>
                <a:close/>
              </a:path>
            </a:pathLst>
          </a:custGeom>
          <a:solidFill>
            <a:schemeClr val="bg1">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8"/>
          <p:cNvSpPr/>
          <p:nvPr/>
        </p:nvSpPr>
        <p:spPr bwMode="auto">
          <a:xfrm>
            <a:off x="3780632" y="1850232"/>
            <a:ext cx="808038" cy="2895600"/>
          </a:xfrm>
          <a:custGeom>
            <a:avLst/>
            <a:gdLst>
              <a:gd name="T0" fmla="*/ 366 w 509"/>
              <a:gd name="T1" fmla="*/ 1384 h 1824"/>
              <a:gd name="T2" fmla="*/ 462 w 509"/>
              <a:gd name="T3" fmla="*/ 414 h 1824"/>
              <a:gd name="T4" fmla="*/ 170 w 509"/>
              <a:gd name="T5" fmla="*/ 48 h 1824"/>
              <a:gd name="T6" fmla="*/ 0 w 509"/>
              <a:gd name="T7" fmla="*/ 0 h 1824"/>
              <a:gd name="T8" fmla="*/ 0 w 509"/>
              <a:gd name="T9" fmla="*/ 1702 h 1824"/>
              <a:gd name="T10" fmla="*/ 509 w 509"/>
              <a:gd name="T11" fmla="*/ 1824 h 1824"/>
              <a:gd name="T12" fmla="*/ 509 w 509"/>
              <a:gd name="T13" fmla="*/ 1580 h 1824"/>
              <a:gd name="T14" fmla="*/ 366 w 509"/>
              <a:gd name="T15" fmla="*/ 1384 h 18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9" h="1824">
                <a:moveTo>
                  <a:pt x="366" y="1384"/>
                </a:moveTo>
                <a:lnTo>
                  <a:pt x="462" y="414"/>
                </a:lnTo>
                <a:lnTo>
                  <a:pt x="170" y="48"/>
                </a:lnTo>
                <a:lnTo>
                  <a:pt x="0" y="0"/>
                </a:lnTo>
                <a:lnTo>
                  <a:pt x="0" y="1702"/>
                </a:lnTo>
                <a:lnTo>
                  <a:pt x="509" y="1824"/>
                </a:lnTo>
                <a:lnTo>
                  <a:pt x="509" y="1580"/>
                </a:lnTo>
                <a:lnTo>
                  <a:pt x="366" y="1384"/>
                </a:ln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9"/>
          <p:cNvSpPr/>
          <p:nvPr/>
        </p:nvSpPr>
        <p:spPr bwMode="auto">
          <a:xfrm>
            <a:off x="4588669" y="1850232"/>
            <a:ext cx="774700" cy="2895600"/>
          </a:xfrm>
          <a:custGeom>
            <a:avLst/>
            <a:gdLst>
              <a:gd name="T0" fmla="*/ 340 w 488"/>
              <a:gd name="T1" fmla="*/ 48 h 1824"/>
              <a:gd name="T2" fmla="*/ 53 w 488"/>
              <a:gd name="T3" fmla="*/ 414 h 1824"/>
              <a:gd name="T4" fmla="*/ 149 w 488"/>
              <a:gd name="T5" fmla="*/ 1384 h 1824"/>
              <a:gd name="T6" fmla="*/ 0 w 488"/>
              <a:gd name="T7" fmla="*/ 1580 h 1824"/>
              <a:gd name="T8" fmla="*/ 0 w 488"/>
              <a:gd name="T9" fmla="*/ 1824 h 1824"/>
              <a:gd name="T10" fmla="*/ 488 w 488"/>
              <a:gd name="T11" fmla="*/ 1702 h 1824"/>
              <a:gd name="T12" fmla="*/ 488 w 488"/>
              <a:gd name="T13" fmla="*/ 0 h 1824"/>
              <a:gd name="T14" fmla="*/ 340 w 488"/>
              <a:gd name="T15" fmla="*/ 48 h 18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8" h="1824">
                <a:moveTo>
                  <a:pt x="340" y="48"/>
                </a:moveTo>
                <a:lnTo>
                  <a:pt x="53" y="414"/>
                </a:lnTo>
                <a:lnTo>
                  <a:pt x="149" y="1384"/>
                </a:lnTo>
                <a:lnTo>
                  <a:pt x="0" y="1580"/>
                </a:lnTo>
                <a:lnTo>
                  <a:pt x="0" y="1824"/>
                </a:lnTo>
                <a:lnTo>
                  <a:pt x="488" y="1702"/>
                </a:lnTo>
                <a:lnTo>
                  <a:pt x="488" y="0"/>
                </a:lnTo>
                <a:lnTo>
                  <a:pt x="340" y="48"/>
                </a:lnTo>
                <a:close/>
              </a:path>
            </a:pathLst>
          </a:custGeom>
          <a:solidFill>
            <a:schemeClr val="accent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0"/>
          <p:cNvSpPr/>
          <p:nvPr/>
        </p:nvSpPr>
        <p:spPr bwMode="auto">
          <a:xfrm>
            <a:off x="3856832" y="1277145"/>
            <a:ext cx="1430338" cy="379413"/>
          </a:xfrm>
          <a:custGeom>
            <a:avLst/>
            <a:gdLst>
              <a:gd name="T0" fmla="*/ 0 w 901"/>
              <a:gd name="T1" fmla="*/ 117 h 239"/>
              <a:gd name="T2" fmla="*/ 461 w 901"/>
              <a:gd name="T3" fmla="*/ 0 h 239"/>
              <a:gd name="T4" fmla="*/ 901 w 901"/>
              <a:gd name="T5" fmla="*/ 117 h 239"/>
              <a:gd name="T6" fmla="*/ 461 w 901"/>
              <a:gd name="T7" fmla="*/ 239 h 239"/>
              <a:gd name="T8" fmla="*/ 0 w 901"/>
              <a:gd name="T9" fmla="*/ 117 h 239"/>
            </a:gdLst>
            <a:ahLst/>
            <a:cxnLst>
              <a:cxn ang="0">
                <a:pos x="T0" y="T1"/>
              </a:cxn>
              <a:cxn ang="0">
                <a:pos x="T2" y="T3"/>
              </a:cxn>
              <a:cxn ang="0">
                <a:pos x="T4" y="T5"/>
              </a:cxn>
              <a:cxn ang="0">
                <a:pos x="T6" y="T7"/>
              </a:cxn>
              <a:cxn ang="0">
                <a:pos x="T8" y="T9"/>
              </a:cxn>
            </a:cxnLst>
            <a:rect l="0" t="0" r="r" b="b"/>
            <a:pathLst>
              <a:path w="901" h="239">
                <a:moveTo>
                  <a:pt x="0" y="117"/>
                </a:moveTo>
                <a:lnTo>
                  <a:pt x="461" y="0"/>
                </a:lnTo>
                <a:lnTo>
                  <a:pt x="901" y="117"/>
                </a:lnTo>
                <a:lnTo>
                  <a:pt x="461" y="239"/>
                </a:lnTo>
                <a:lnTo>
                  <a:pt x="0" y="117"/>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4319972" y="1153870"/>
            <a:ext cx="660175" cy="338554"/>
          </a:xfrm>
          <a:prstGeom prst="rect">
            <a:avLst/>
          </a:prstGeom>
          <a:noFill/>
        </p:spPr>
        <p:txBody>
          <a:bodyPr wrap="square" rtlCol="0">
            <a:spAutoFit/>
          </a:bodyPr>
          <a:lstStyle/>
          <a:p>
            <a:r>
              <a:rPr 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21%</a:t>
            </a:r>
            <a:endParaRPr 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Group 23"/>
          <p:cNvGrpSpPr/>
          <p:nvPr/>
        </p:nvGrpSpPr>
        <p:grpSpPr>
          <a:xfrm>
            <a:off x="3938550" y="2459833"/>
            <a:ext cx="284203" cy="301367"/>
            <a:chOff x="6526213" y="3856038"/>
            <a:chExt cx="463550" cy="469900"/>
          </a:xfrm>
          <a:solidFill>
            <a:schemeClr val="bg1"/>
          </a:solidFill>
        </p:grpSpPr>
        <p:sp>
          <p:nvSpPr>
            <p:cNvPr id="25" name="Freeform 24"/>
            <p:cNvSpPr/>
            <p:nvPr/>
          </p:nvSpPr>
          <p:spPr bwMode="auto">
            <a:xfrm>
              <a:off x="6526213" y="3859213"/>
              <a:ext cx="115888" cy="461963"/>
            </a:xfrm>
            <a:custGeom>
              <a:avLst/>
              <a:gdLst>
                <a:gd name="T0" fmla="*/ 15 w 31"/>
                <a:gd name="T1" fmla="*/ 20 h 123"/>
                <a:gd name="T2" fmla="*/ 15 w 31"/>
                <a:gd name="T3" fmla="*/ 22 h 123"/>
                <a:gd name="T4" fmla="*/ 8 w 31"/>
                <a:gd name="T5" fmla="*/ 22 h 123"/>
                <a:gd name="T6" fmla="*/ 0 w 31"/>
                <a:gd name="T7" fmla="*/ 30 h 123"/>
                <a:gd name="T8" fmla="*/ 8 w 31"/>
                <a:gd name="T9" fmla="*/ 38 h 123"/>
                <a:gd name="T10" fmla="*/ 15 w 31"/>
                <a:gd name="T11" fmla="*/ 38 h 123"/>
                <a:gd name="T12" fmla="*/ 15 w 31"/>
                <a:gd name="T13" fmla="*/ 54 h 123"/>
                <a:gd name="T14" fmla="*/ 8 w 31"/>
                <a:gd name="T15" fmla="*/ 54 h 123"/>
                <a:gd name="T16" fmla="*/ 0 w 31"/>
                <a:gd name="T17" fmla="*/ 61 h 123"/>
                <a:gd name="T18" fmla="*/ 8 w 31"/>
                <a:gd name="T19" fmla="*/ 69 h 123"/>
                <a:gd name="T20" fmla="*/ 15 w 31"/>
                <a:gd name="T21" fmla="*/ 69 h 123"/>
                <a:gd name="T22" fmla="*/ 15 w 31"/>
                <a:gd name="T23" fmla="*/ 85 h 123"/>
                <a:gd name="T24" fmla="*/ 8 w 31"/>
                <a:gd name="T25" fmla="*/ 85 h 123"/>
                <a:gd name="T26" fmla="*/ 0 w 31"/>
                <a:gd name="T27" fmla="*/ 92 h 123"/>
                <a:gd name="T28" fmla="*/ 8 w 31"/>
                <a:gd name="T29" fmla="*/ 100 h 123"/>
                <a:gd name="T30" fmla="*/ 15 w 31"/>
                <a:gd name="T31" fmla="*/ 100 h 123"/>
                <a:gd name="T32" fmla="*/ 15 w 31"/>
                <a:gd name="T33" fmla="*/ 103 h 123"/>
                <a:gd name="T34" fmla="*/ 31 w 31"/>
                <a:gd name="T35" fmla="*/ 123 h 123"/>
                <a:gd name="T36" fmla="*/ 31 w 31"/>
                <a:gd name="T37" fmla="*/ 0 h 123"/>
                <a:gd name="T38" fmla="*/ 15 w 31"/>
                <a:gd name="T39"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23">
                  <a:moveTo>
                    <a:pt x="15" y="20"/>
                  </a:moveTo>
                  <a:cubicBezTo>
                    <a:pt x="15" y="22"/>
                    <a:pt x="15" y="22"/>
                    <a:pt x="15" y="22"/>
                  </a:cubicBezTo>
                  <a:cubicBezTo>
                    <a:pt x="8" y="22"/>
                    <a:pt x="8" y="22"/>
                    <a:pt x="8" y="22"/>
                  </a:cubicBezTo>
                  <a:cubicBezTo>
                    <a:pt x="3" y="22"/>
                    <a:pt x="0" y="26"/>
                    <a:pt x="0" y="30"/>
                  </a:cubicBezTo>
                  <a:cubicBezTo>
                    <a:pt x="0" y="35"/>
                    <a:pt x="3" y="38"/>
                    <a:pt x="8" y="38"/>
                  </a:cubicBezTo>
                  <a:cubicBezTo>
                    <a:pt x="15" y="38"/>
                    <a:pt x="15" y="38"/>
                    <a:pt x="15" y="38"/>
                  </a:cubicBezTo>
                  <a:cubicBezTo>
                    <a:pt x="15" y="54"/>
                    <a:pt x="15" y="54"/>
                    <a:pt x="15" y="54"/>
                  </a:cubicBezTo>
                  <a:cubicBezTo>
                    <a:pt x="8" y="54"/>
                    <a:pt x="8" y="54"/>
                    <a:pt x="8" y="54"/>
                  </a:cubicBezTo>
                  <a:cubicBezTo>
                    <a:pt x="3" y="54"/>
                    <a:pt x="0" y="57"/>
                    <a:pt x="0" y="61"/>
                  </a:cubicBezTo>
                  <a:cubicBezTo>
                    <a:pt x="0" y="66"/>
                    <a:pt x="3" y="69"/>
                    <a:pt x="8" y="69"/>
                  </a:cubicBezTo>
                  <a:cubicBezTo>
                    <a:pt x="15" y="69"/>
                    <a:pt x="15" y="69"/>
                    <a:pt x="15" y="69"/>
                  </a:cubicBezTo>
                  <a:cubicBezTo>
                    <a:pt x="15" y="85"/>
                    <a:pt x="15" y="85"/>
                    <a:pt x="15" y="85"/>
                  </a:cubicBezTo>
                  <a:cubicBezTo>
                    <a:pt x="8" y="85"/>
                    <a:pt x="8" y="85"/>
                    <a:pt x="8" y="85"/>
                  </a:cubicBezTo>
                  <a:cubicBezTo>
                    <a:pt x="3" y="85"/>
                    <a:pt x="0" y="88"/>
                    <a:pt x="0" y="92"/>
                  </a:cubicBezTo>
                  <a:cubicBezTo>
                    <a:pt x="0" y="97"/>
                    <a:pt x="3" y="100"/>
                    <a:pt x="8" y="100"/>
                  </a:cubicBezTo>
                  <a:cubicBezTo>
                    <a:pt x="15" y="100"/>
                    <a:pt x="15" y="100"/>
                    <a:pt x="15" y="100"/>
                  </a:cubicBezTo>
                  <a:cubicBezTo>
                    <a:pt x="15" y="103"/>
                    <a:pt x="15" y="103"/>
                    <a:pt x="15" y="103"/>
                  </a:cubicBezTo>
                  <a:cubicBezTo>
                    <a:pt x="15" y="113"/>
                    <a:pt x="22" y="121"/>
                    <a:pt x="31" y="123"/>
                  </a:cubicBezTo>
                  <a:cubicBezTo>
                    <a:pt x="31" y="0"/>
                    <a:pt x="31" y="0"/>
                    <a:pt x="31" y="0"/>
                  </a:cubicBezTo>
                  <a:cubicBezTo>
                    <a:pt x="22" y="2"/>
                    <a:pt x="15" y="10"/>
                    <a:pt x="1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noEditPoints="1"/>
            </p:cNvSpPr>
            <p:nvPr/>
          </p:nvSpPr>
          <p:spPr bwMode="auto">
            <a:xfrm>
              <a:off x="6672263" y="3856038"/>
              <a:ext cx="317500" cy="469900"/>
            </a:xfrm>
            <a:custGeom>
              <a:avLst/>
              <a:gdLst>
                <a:gd name="T0" fmla="*/ 65 w 85"/>
                <a:gd name="T1" fmla="*/ 0 h 125"/>
                <a:gd name="T2" fmla="*/ 0 w 85"/>
                <a:gd name="T3" fmla="*/ 0 h 125"/>
                <a:gd name="T4" fmla="*/ 0 w 85"/>
                <a:gd name="T5" fmla="*/ 125 h 125"/>
                <a:gd name="T6" fmla="*/ 65 w 85"/>
                <a:gd name="T7" fmla="*/ 125 h 125"/>
                <a:gd name="T8" fmla="*/ 85 w 85"/>
                <a:gd name="T9" fmla="*/ 104 h 125"/>
                <a:gd name="T10" fmla="*/ 85 w 85"/>
                <a:gd name="T11" fmla="*/ 21 h 125"/>
                <a:gd name="T12" fmla="*/ 65 w 85"/>
                <a:gd name="T13" fmla="*/ 0 h 125"/>
                <a:gd name="T14" fmla="*/ 72 w 85"/>
                <a:gd name="T15" fmla="*/ 59 h 125"/>
                <a:gd name="T16" fmla="*/ 60 w 85"/>
                <a:gd name="T17" fmla="*/ 71 h 125"/>
                <a:gd name="T18" fmla="*/ 64 w 85"/>
                <a:gd name="T19" fmla="*/ 87 h 125"/>
                <a:gd name="T20" fmla="*/ 62 w 85"/>
                <a:gd name="T21" fmla="*/ 91 h 125"/>
                <a:gd name="T22" fmla="*/ 60 w 85"/>
                <a:gd name="T23" fmla="*/ 91 h 125"/>
                <a:gd name="T24" fmla="*/ 58 w 85"/>
                <a:gd name="T25" fmla="*/ 91 h 125"/>
                <a:gd name="T26" fmla="*/ 43 w 85"/>
                <a:gd name="T27" fmla="*/ 83 h 125"/>
                <a:gd name="T28" fmla="*/ 27 w 85"/>
                <a:gd name="T29" fmla="*/ 91 h 125"/>
                <a:gd name="T30" fmla="*/ 25 w 85"/>
                <a:gd name="T31" fmla="*/ 91 h 125"/>
                <a:gd name="T32" fmla="*/ 23 w 85"/>
                <a:gd name="T33" fmla="*/ 91 h 125"/>
                <a:gd name="T34" fmla="*/ 22 w 85"/>
                <a:gd name="T35" fmla="*/ 87 h 125"/>
                <a:gd name="T36" fmla="*/ 25 w 85"/>
                <a:gd name="T37" fmla="*/ 71 h 125"/>
                <a:gd name="T38" fmla="*/ 13 w 85"/>
                <a:gd name="T39" fmla="*/ 59 h 125"/>
                <a:gd name="T40" fmla="*/ 12 w 85"/>
                <a:gd name="T41" fmla="*/ 57 h 125"/>
                <a:gd name="T42" fmla="*/ 12 w 85"/>
                <a:gd name="T43" fmla="*/ 56 h 125"/>
                <a:gd name="T44" fmla="*/ 15 w 85"/>
                <a:gd name="T45" fmla="*/ 53 h 125"/>
                <a:gd name="T46" fmla="*/ 31 w 85"/>
                <a:gd name="T47" fmla="*/ 51 h 125"/>
                <a:gd name="T48" fmla="*/ 39 w 85"/>
                <a:gd name="T49" fmla="*/ 35 h 125"/>
                <a:gd name="T50" fmla="*/ 43 w 85"/>
                <a:gd name="T51" fmla="*/ 33 h 125"/>
                <a:gd name="T52" fmla="*/ 46 w 85"/>
                <a:gd name="T53" fmla="*/ 35 h 125"/>
                <a:gd name="T54" fmla="*/ 54 w 85"/>
                <a:gd name="T55" fmla="*/ 51 h 125"/>
                <a:gd name="T56" fmla="*/ 70 w 85"/>
                <a:gd name="T57" fmla="*/ 53 h 125"/>
                <a:gd name="T58" fmla="*/ 73 w 85"/>
                <a:gd name="T59" fmla="*/ 56 h 125"/>
                <a:gd name="T60" fmla="*/ 73 w 85"/>
                <a:gd name="T61" fmla="*/ 57 h 125"/>
                <a:gd name="T62" fmla="*/ 72 w 85"/>
                <a:gd name="T63"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 h="125">
                  <a:moveTo>
                    <a:pt x="65" y="0"/>
                  </a:moveTo>
                  <a:cubicBezTo>
                    <a:pt x="0" y="0"/>
                    <a:pt x="0" y="0"/>
                    <a:pt x="0" y="0"/>
                  </a:cubicBezTo>
                  <a:cubicBezTo>
                    <a:pt x="0" y="125"/>
                    <a:pt x="0" y="125"/>
                    <a:pt x="0" y="125"/>
                  </a:cubicBezTo>
                  <a:cubicBezTo>
                    <a:pt x="65" y="125"/>
                    <a:pt x="65" y="125"/>
                    <a:pt x="65" y="125"/>
                  </a:cubicBezTo>
                  <a:cubicBezTo>
                    <a:pt x="76" y="125"/>
                    <a:pt x="85" y="115"/>
                    <a:pt x="85" y="104"/>
                  </a:cubicBezTo>
                  <a:cubicBezTo>
                    <a:pt x="85" y="21"/>
                    <a:pt x="85" y="21"/>
                    <a:pt x="85" y="21"/>
                  </a:cubicBezTo>
                  <a:cubicBezTo>
                    <a:pt x="85" y="9"/>
                    <a:pt x="76" y="0"/>
                    <a:pt x="65" y="0"/>
                  </a:cubicBezTo>
                  <a:close/>
                  <a:moveTo>
                    <a:pt x="72" y="59"/>
                  </a:moveTo>
                  <a:cubicBezTo>
                    <a:pt x="60" y="71"/>
                    <a:pt x="60" y="71"/>
                    <a:pt x="60" y="71"/>
                  </a:cubicBezTo>
                  <a:cubicBezTo>
                    <a:pt x="64" y="87"/>
                    <a:pt x="64" y="87"/>
                    <a:pt x="64" y="87"/>
                  </a:cubicBezTo>
                  <a:cubicBezTo>
                    <a:pt x="64" y="89"/>
                    <a:pt x="63" y="90"/>
                    <a:pt x="62" y="91"/>
                  </a:cubicBezTo>
                  <a:cubicBezTo>
                    <a:pt x="61" y="91"/>
                    <a:pt x="61" y="91"/>
                    <a:pt x="60" y="91"/>
                  </a:cubicBezTo>
                  <a:cubicBezTo>
                    <a:pt x="59" y="91"/>
                    <a:pt x="58" y="91"/>
                    <a:pt x="58" y="91"/>
                  </a:cubicBezTo>
                  <a:cubicBezTo>
                    <a:pt x="43" y="83"/>
                    <a:pt x="43" y="83"/>
                    <a:pt x="43" y="83"/>
                  </a:cubicBezTo>
                  <a:cubicBezTo>
                    <a:pt x="27" y="91"/>
                    <a:pt x="27" y="91"/>
                    <a:pt x="27" y="91"/>
                  </a:cubicBezTo>
                  <a:cubicBezTo>
                    <a:pt x="27" y="91"/>
                    <a:pt x="26" y="91"/>
                    <a:pt x="25" y="91"/>
                  </a:cubicBezTo>
                  <a:cubicBezTo>
                    <a:pt x="25" y="91"/>
                    <a:pt x="24" y="91"/>
                    <a:pt x="23" y="91"/>
                  </a:cubicBezTo>
                  <a:cubicBezTo>
                    <a:pt x="22" y="90"/>
                    <a:pt x="21" y="89"/>
                    <a:pt x="22" y="87"/>
                  </a:cubicBezTo>
                  <a:cubicBezTo>
                    <a:pt x="25" y="71"/>
                    <a:pt x="25" y="71"/>
                    <a:pt x="25" y="71"/>
                  </a:cubicBezTo>
                  <a:cubicBezTo>
                    <a:pt x="13" y="59"/>
                    <a:pt x="13" y="59"/>
                    <a:pt x="13" y="59"/>
                  </a:cubicBezTo>
                  <a:cubicBezTo>
                    <a:pt x="12" y="59"/>
                    <a:pt x="12" y="58"/>
                    <a:pt x="12" y="57"/>
                  </a:cubicBezTo>
                  <a:cubicBezTo>
                    <a:pt x="12" y="57"/>
                    <a:pt x="12" y="56"/>
                    <a:pt x="12" y="56"/>
                  </a:cubicBezTo>
                  <a:cubicBezTo>
                    <a:pt x="13" y="54"/>
                    <a:pt x="14" y="53"/>
                    <a:pt x="15" y="53"/>
                  </a:cubicBezTo>
                  <a:cubicBezTo>
                    <a:pt x="31" y="51"/>
                    <a:pt x="31" y="51"/>
                    <a:pt x="31" y="51"/>
                  </a:cubicBezTo>
                  <a:cubicBezTo>
                    <a:pt x="39" y="35"/>
                    <a:pt x="39" y="35"/>
                    <a:pt x="39" y="35"/>
                  </a:cubicBezTo>
                  <a:cubicBezTo>
                    <a:pt x="40" y="34"/>
                    <a:pt x="41" y="33"/>
                    <a:pt x="43" y="33"/>
                  </a:cubicBezTo>
                  <a:cubicBezTo>
                    <a:pt x="44" y="33"/>
                    <a:pt x="45" y="34"/>
                    <a:pt x="46" y="35"/>
                  </a:cubicBezTo>
                  <a:cubicBezTo>
                    <a:pt x="54" y="51"/>
                    <a:pt x="54" y="51"/>
                    <a:pt x="54" y="51"/>
                  </a:cubicBezTo>
                  <a:cubicBezTo>
                    <a:pt x="70" y="53"/>
                    <a:pt x="70" y="53"/>
                    <a:pt x="70" y="53"/>
                  </a:cubicBezTo>
                  <a:cubicBezTo>
                    <a:pt x="71" y="53"/>
                    <a:pt x="73" y="54"/>
                    <a:pt x="73" y="56"/>
                  </a:cubicBezTo>
                  <a:cubicBezTo>
                    <a:pt x="73" y="56"/>
                    <a:pt x="73" y="57"/>
                    <a:pt x="73" y="57"/>
                  </a:cubicBezTo>
                  <a:cubicBezTo>
                    <a:pt x="73" y="58"/>
                    <a:pt x="73" y="59"/>
                    <a:pt x="72"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26"/>
          <p:cNvGrpSpPr/>
          <p:nvPr/>
        </p:nvGrpSpPr>
        <p:grpSpPr>
          <a:xfrm>
            <a:off x="4876801" y="2459832"/>
            <a:ext cx="302937" cy="290760"/>
            <a:chOff x="7216775" y="3086101"/>
            <a:chExt cx="461963" cy="423862"/>
          </a:xfrm>
          <a:solidFill>
            <a:schemeClr val="bg1"/>
          </a:solidFill>
        </p:grpSpPr>
        <p:sp>
          <p:nvSpPr>
            <p:cNvPr id="28" name="Freeform 27"/>
            <p:cNvSpPr/>
            <p:nvPr/>
          </p:nvSpPr>
          <p:spPr bwMode="auto">
            <a:xfrm>
              <a:off x="7591425" y="3375025"/>
              <a:ext cx="38100" cy="36512"/>
            </a:xfrm>
            <a:custGeom>
              <a:avLst/>
              <a:gdLst>
                <a:gd name="T0" fmla="*/ 1 w 10"/>
                <a:gd name="T1" fmla="*/ 5 h 10"/>
                <a:gd name="T2" fmla="*/ 2 w 10"/>
                <a:gd name="T3" fmla="*/ 2 h 10"/>
                <a:gd name="T4" fmla="*/ 4 w 10"/>
                <a:gd name="T5" fmla="*/ 0 h 10"/>
                <a:gd name="T6" fmla="*/ 7 w 10"/>
                <a:gd name="T7" fmla="*/ 1 h 10"/>
                <a:gd name="T8" fmla="*/ 9 w 10"/>
                <a:gd name="T9" fmla="*/ 3 h 10"/>
                <a:gd name="T10" fmla="*/ 9 w 10"/>
                <a:gd name="T11" fmla="*/ 7 h 10"/>
                <a:gd name="T12" fmla="*/ 6 w 10"/>
                <a:gd name="T13" fmla="*/ 10 h 10"/>
                <a:gd name="T14" fmla="*/ 2 w 10"/>
                <a:gd name="T15" fmla="*/ 9 h 10"/>
                <a:gd name="T16" fmla="*/ 1 w 10"/>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 y="5"/>
                  </a:moveTo>
                  <a:cubicBezTo>
                    <a:pt x="1" y="4"/>
                    <a:pt x="1" y="3"/>
                    <a:pt x="2" y="2"/>
                  </a:cubicBezTo>
                  <a:cubicBezTo>
                    <a:pt x="3" y="1"/>
                    <a:pt x="3" y="0"/>
                    <a:pt x="4" y="0"/>
                  </a:cubicBezTo>
                  <a:cubicBezTo>
                    <a:pt x="5" y="0"/>
                    <a:pt x="6" y="0"/>
                    <a:pt x="7" y="1"/>
                  </a:cubicBezTo>
                  <a:cubicBezTo>
                    <a:pt x="8" y="1"/>
                    <a:pt x="9" y="2"/>
                    <a:pt x="9" y="3"/>
                  </a:cubicBezTo>
                  <a:cubicBezTo>
                    <a:pt x="10" y="5"/>
                    <a:pt x="10" y="6"/>
                    <a:pt x="9" y="7"/>
                  </a:cubicBezTo>
                  <a:cubicBezTo>
                    <a:pt x="9" y="8"/>
                    <a:pt x="8" y="9"/>
                    <a:pt x="6" y="10"/>
                  </a:cubicBezTo>
                  <a:cubicBezTo>
                    <a:pt x="4" y="10"/>
                    <a:pt x="3" y="9"/>
                    <a:pt x="2" y="9"/>
                  </a:cubicBezTo>
                  <a:cubicBezTo>
                    <a:pt x="1" y="8"/>
                    <a:pt x="0" y="6"/>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p:nvPr/>
          </p:nvSpPr>
          <p:spPr bwMode="auto">
            <a:xfrm>
              <a:off x="7543800" y="3367088"/>
              <a:ext cx="36513" cy="38100"/>
            </a:xfrm>
            <a:custGeom>
              <a:avLst/>
              <a:gdLst>
                <a:gd name="T0" fmla="*/ 1 w 10"/>
                <a:gd name="T1" fmla="*/ 3 h 10"/>
                <a:gd name="T2" fmla="*/ 4 w 10"/>
                <a:gd name="T3" fmla="*/ 1 h 10"/>
                <a:gd name="T4" fmla="*/ 7 w 10"/>
                <a:gd name="T5" fmla="*/ 1 h 10"/>
                <a:gd name="T6" fmla="*/ 9 w 10"/>
                <a:gd name="T7" fmla="*/ 3 h 10"/>
                <a:gd name="T8" fmla="*/ 10 w 10"/>
                <a:gd name="T9" fmla="*/ 7 h 10"/>
                <a:gd name="T10" fmla="*/ 8 w 10"/>
                <a:gd name="T11" fmla="*/ 10 h 10"/>
                <a:gd name="T12" fmla="*/ 4 w 10"/>
                <a:gd name="T13" fmla="*/ 10 h 10"/>
                <a:gd name="T14" fmla="*/ 1 w 10"/>
                <a:gd name="T15" fmla="*/ 7 h 10"/>
                <a:gd name="T16" fmla="*/ 1 w 10"/>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 y="3"/>
                  </a:moveTo>
                  <a:cubicBezTo>
                    <a:pt x="2" y="2"/>
                    <a:pt x="3" y="1"/>
                    <a:pt x="4" y="1"/>
                  </a:cubicBezTo>
                  <a:cubicBezTo>
                    <a:pt x="5" y="1"/>
                    <a:pt x="6" y="0"/>
                    <a:pt x="7" y="1"/>
                  </a:cubicBezTo>
                  <a:cubicBezTo>
                    <a:pt x="8" y="1"/>
                    <a:pt x="9" y="2"/>
                    <a:pt x="9" y="3"/>
                  </a:cubicBezTo>
                  <a:cubicBezTo>
                    <a:pt x="10" y="4"/>
                    <a:pt x="10" y="5"/>
                    <a:pt x="10" y="7"/>
                  </a:cubicBezTo>
                  <a:cubicBezTo>
                    <a:pt x="10" y="8"/>
                    <a:pt x="9" y="9"/>
                    <a:pt x="8" y="10"/>
                  </a:cubicBezTo>
                  <a:cubicBezTo>
                    <a:pt x="7" y="10"/>
                    <a:pt x="5" y="10"/>
                    <a:pt x="4" y="10"/>
                  </a:cubicBezTo>
                  <a:cubicBezTo>
                    <a:pt x="2" y="9"/>
                    <a:pt x="1" y="8"/>
                    <a:pt x="1" y="7"/>
                  </a:cubicBezTo>
                  <a:cubicBezTo>
                    <a:pt x="0" y="6"/>
                    <a:pt x="1"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9"/>
            <p:cNvSpPr/>
            <p:nvPr/>
          </p:nvSpPr>
          <p:spPr bwMode="auto">
            <a:xfrm>
              <a:off x="7516813" y="3168650"/>
              <a:ext cx="38100" cy="38100"/>
            </a:xfrm>
            <a:custGeom>
              <a:avLst/>
              <a:gdLst>
                <a:gd name="T0" fmla="*/ 10 w 10"/>
                <a:gd name="T1" fmla="*/ 6 h 10"/>
                <a:gd name="T2" fmla="*/ 8 w 10"/>
                <a:gd name="T3" fmla="*/ 9 h 10"/>
                <a:gd name="T4" fmla="*/ 5 w 10"/>
                <a:gd name="T5" fmla="*/ 10 h 10"/>
                <a:gd name="T6" fmla="*/ 2 w 10"/>
                <a:gd name="T7" fmla="*/ 8 h 10"/>
                <a:gd name="T8" fmla="*/ 1 w 10"/>
                <a:gd name="T9" fmla="*/ 5 h 10"/>
                <a:gd name="T10" fmla="*/ 2 w 10"/>
                <a:gd name="T11" fmla="*/ 1 h 10"/>
                <a:gd name="T12" fmla="*/ 6 w 10"/>
                <a:gd name="T13" fmla="*/ 0 h 10"/>
                <a:gd name="T14" fmla="*/ 9 w 10"/>
                <a:gd name="T15" fmla="*/ 2 h 10"/>
                <a:gd name="T16" fmla="*/ 10 w 10"/>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0" y="6"/>
                  </a:moveTo>
                  <a:cubicBezTo>
                    <a:pt x="9" y="7"/>
                    <a:pt x="8" y="8"/>
                    <a:pt x="8" y="9"/>
                  </a:cubicBezTo>
                  <a:cubicBezTo>
                    <a:pt x="7" y="9"/>
                    <a:pt x="6" y="10"/>
                    <a:pt x="5" y="10"/>
                  </a:cubicBezTo>
                  <a:cubicBezTo>
                    <a:pt x="4" y="9"/>
                    <a:pt x="3" y="9"/>
                    <a:pt x="2" y="8"/>
                  </a:cubicBezTo>
                  <a:cubicBezTo>
                    <a:pt x="1" y="7"/>
                    <a:pt x="1" y="6"/>
                    <a:pt x="1" y="5"/>
                  </a:cubicBezTo>
                  <a:cubicBezTo>
                    <a:pt x="0" y="3"/>
                    <a:pt x="1" y="2"/>
                    <a:pt x="2" y="1"/>
                  </a:cubicBezTo>
                  <a:cubicBezTo>
                    <a:pt x="3" y="0"/>
                    <a:pt x="4" y="0"/>
                    <a:pt x="6" y="0"/>
                  </a:cubicBezTo>
                  <a:cubicBezTo>
                    <a:pt x="7" y="0"/>
                    <a:pt x="9" y="1"/>
                    <a:pt x="9" y="2"/>
                  </a:cubicBezTo>
                  <a:cubicBezTo>
                    <a:pt x="10" y="3"/>
                    <a:pt x="10" y="5"/>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30"/>
            <p:cNvSpPr/>
            <p:nvPr/>
          </p:nvSpPr>
          <p:spPr bwMode="auto">
            <a:xfrm>
              <a:off x="7566025" y="3182938"/>
              <a:ext cx="33338" cy="38100"/>
            </a:xfrm>
            <a:custGeom>
              <a:avLst/>
              <a:gdLst>
                <a:gd name="T0" fmla="*/ 8 w 9"/>
                <a:gd name="T1" fmla="*/ 8 h 10"/>
                <a:gd name="T2" fmla="*/ 5 w 9"/>
                <a:gd name="T3" fmla="*/ 10 h 10"/>
                <a:gd name="T4" fmla="*/ 2 w 9"/>
                <a:gd name="T5" fmla="*/ 9 h 10"/>
                <a:gd name="T6" fmla="*/ 0 w 9"/>
                <a:gd name="T7" fmla="*/ 7 h 10"/>
                <a:gd name="T8" fmla="*/ 0 w 9"/>
                <a:gd name="T9" fmla="*/ 3 h 10"/>
                <a:gd name="T10" fmla="*/ 3 w 9"/>
                <a:gd name="T11" fmla="*/ 1 h 10"/>
                <a:gd name="T12" fmla="*/ 7 w 9"/>
                <a:gd name="T13" fmla="*/ 1 h 10"/>
                <a:gd name="T14" fmla="*/ 9 w 9"/>
                <a:gd name="T15" fmla="*/ 4 h 10"/>
                <a:gd name="T16" fmla="*/ 8 w 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8" y="8"/>
                  </a:moveTo>
                  <a:cubicBezTo>
                    <a:pt x="7" y="9"/>
                    <a:pt x="6" y="9"/>
                    <a:pt x="5" y="10"/>
                  </a:cubicBezTo>
                  <a:cubicBezTo>
                    <a:pt x="4" y="10"/>
                    <a:pt x="3" y="10"/>
                    <a:pt x="2" y="9"/>
                  </a:cubicBezTo>
                  <a:cubicBezTo>
                    <a:pt x="1" y="9"/>
                    <a:pt x="0" y="8"/>
                    <a:pt x="0" y="7"/>
                  </a:cubicBezTo>
                  <a:cubicBezTo>
                    <a:pt x="0" y="6"/>
                    <a:pt x="0" y="4"/>
                    <a:pt x="0" y="3"/>
                  </a:cubicBezTo>
                  <a:cubicBezTo>
                    <a:pt x="1" y="2"/>
                    <a:pt x="2" y="1"/>
                    <a:pt x="3" y="1"/>
                  </a:cubicBezTo>
                  <a:cubicBezTo>
                    <a:pt x="4" y="0"/>
                    <a:pt x="5" y="0"/>
                    <a:pt x="7" y="1"/>
                  </a:cubicBezTo>
                  <a:cubicBezTo>
                    <a:pt x="8" y="2"/>
                    <a:pt x="9" y="3"/>
                    <a:pt x="9" y="4"/>
                  </a:cubicBezTo>
                  <a:cubicBezTo>
                    <a:pt x="9" y="5"/>
                    <a:pt x="9" y="7"/>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1"/>
            <p:cNvSpPr/>
            <p:nvPr/>
          </p:nvSpPr>
          <p:spPr bwMode="auto">
            <a:xfrm>
              <a:off x="7602538" y="3217863"/>
              <a:ext cx="34925" cy="33337"/>
            </a:xfrm>
            <a:custGeom>
              <a:avLst/>
              <a:gdLst>
                <a:gd name="T0" fmla="*/ 7 w 9"/>
                <a:gd name="T1" fmla="*/ 8 h 9"/>
                <a:gd name="T2" fmla="*/ 4 w 9"/>
                <a:gd name="T3" fmla="*/ 9 h 9"/>
                <a:gd name="T4" fmla="*/ 1 w 9"/>
                <a:gd name="T5" fmla="*/ 8 h 9"/>
                <a:gd name="T6" fmla="*/ 0 w 9"/>
                <a:gd name="T7" fmla="*/ 5 h 9"/>
                <a:gd name="T8" fmla="*/ 1 w 9"/>
                <a:gd name="T9" fmla="*/ 1 h 9"/>
                <a:gd name="T10" fmla="*/ 4 w 9"/>
                <a:gd name="T11" fmla="*/ 0 h 9"/>
                <a:gd name="T12" fmla="*/ 8 w 9"/>
                <a:gd name="T13" fmla="*/ 1 h 9"/>
                <a:gd name="T14" fmla="*/ 9 w 9"/>
                <a:gd name="T15" fmla="*/ 5 h 9"/>
                <a:gd name="T16" fmla="*/ 7 w 9"/>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8"/>
                  </a:moveTo>
                  <a:cubicBezTo>
                    <a:pt x="6" y="9"/>
                    <a:pt x="5" y="9"/>
                    <a:pt x="4" y="9"/>
                  </a:cubicBezTo>
                  <a:cubicBezTo>
                    <a:pt x="2" y="9"/>
                    <a:pt x="1" y="9"/>
                    <a:pt x="1" y="8"/>
                  </a:cubicBezTo>
                  <a:cubicBezTo>
                    <a:pt x="0" y="7"/>
                    <a:pt x="0" y="6"/>
                    <a:pt x="0" y="5"/>
                  </a:cubicBezTo>
                  <a:cubicBezTo>
                    <a:pt x="0" y="3"/>
                    <a:pt x="0" y="2"/>
                    <a:pt x="1" y="1"/>
                  </a:cubicBezTo>
                  <a:cubicBezTo>
                    <a:pt x="2" y="0"/>
                    <a:pt x="3" y="0"/>
                    <a:pt x="4" y="0"/>
                  </a:cubicBezTo>
                  <a:cubicBezTo>
                    <a:pt x="6" y="0"/>
                    <a:pt x="7" y="0"/>
                    <a:pt x="8" y="1"/>
                  </a:cubicBezTo>
                  <a:cubicBezTo>
                    <a:pt x="9" y="2"/>
                    <a:pt x="9" y="4"/>
                    <a:pt x="9" y="5"/>
                  </a:cubicBezTo>
                  <a:cubicBezTo>
                    <a:pt x="9" y="6"/>
                    <a:pt x="8" y="7"/>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2"/>
            <p:cNvSpPr/>
            <p:nvPr/>
          </p:nvSpPr>
          <p:spPr bwMode="auto">
            <a:xfrm>
              <a:off x="7629525" y="3254375"/>
              <a:ext cx="33338" cy="38100"/>
            </a:xfrm>
            <a:custGeom>
              <a:avLst/>
              <a:gdLst>
                <a:gd name="T0" fmla="*/ 6 w 9"/>
                <a:gd name="T1" fmla="*/ 9 h 10"/>
                <a:gd name="T2" fmla="*/ 3 w 9"/>
                <a:gd name="T3" fmla="*/ 9 h 10"/>
                <a:gd name="T4" fmla="*/ 0 w 9"/>
                <a:gd name="T5" fmla="*/ 7 h 10"/>
                <a:gd name="T6" fmla="*/ 0 w 9"/>
                <a:gd name="T7" fmla="*/ 4 h 10"/>
                <a:gd name="T8" fmla="*/ 2 w 9"/>
                <a:gd name="T9" fmla="*/ 1 h 10"/>
                <a:gd name="T10" fmla="*/ 6 w 9"/>
                <a:gd name="T11" fmla="*/ 0 h 10"/>
                <a:gd name="T12" fmla="*/ 9 w 9"/>
                <a:gd name="T13" fmla="*/ 3 h 10"/>
                <a:gd name="T14" fmla="*/ 9 w 9"/>
                <a:gd name="T15" fmla="*/ 7 h 10"/>
                <a:gd name="T16" fmla="*/ 6 w 9"/>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9"/>
                  </a:moveTo>
                  <a:cubicBezTo>
                    <a:pt x="5" y="10"/>
                    <a:pt x="4" y="10"/>
                    <a:pt x="3" y="9"/>
                  </a:cubicBezTo>
                  <a:cubicBezTo>
                    <a:pt x="2" y="9"/>
                    <a:pt x="1" y="8"/>
                    <a:pt x="0" y="7"/>
                  </a:cubicBezTo>
                  <a:cubicBezTo>
                    <a:pt x="0" y="6"/>
                    <a:pt x="0" y="5"/>
                    <a:pt x="0" y="4"/>
                  </a:cubicBezTo>
                  <a:cubicBezTo>
                    <a:pt x="0" y="3"/>
                    <a:pt x="1" y="2"/>
                    <a:pt x="2" y="1"/>
                  </a:cubicBezTo>
                  <a:cubicBezTo>
                    <a:pt x="3" y="0"/>
                    <a:pt x="5" y="0"/>
                    <a:pt x="6" y="0"/>
                  </a:cubicBezTo>
                  <a:cubicBezTo>
                    <a:pt x="7" y="1"/>
                    <a:pt x="8" y="2"/>
                    <a:pt x="9" y="3"/>
                  </a:cubicBezTo>
                  <a:cubicBezTo>
                    <a:pt x="9" y="4"/>
                    <a:pt x="9" y="6"/>
                    <a:pt x="9" y="7"/>
                  </a:cubicBezTo>
                  <a:cubicBezTo>
                    <a:pt x="9" y="8"/>
                    <a:pt x="8" y="9"/>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3"/>
            <p:cNvSpPr/>
            <p:nvPr/>
          </p:nvSpPr>
          <p:spPr bwMode="auto">
            <a:xfrm>
              <a:off x="7640638" y="3303588"/>
              <a:ext cx="38100" cy="33337"/>
            </a:xfrm>
            <a:custGeom>
              <a:avLst/>
              <a:gdLst>
                <a:gd name="T0" fmla="*/ 5 w 10"/>
                <a:gd name="T1" fmla="*/ 9 h 9"/>
                <a:gd name="T2" fmla="*/ 2 w 10"/>
                <a:gd name="T3" fmla="*/ 8 h 9"/>
                <a:gd name="T4" fmla="*/ 0 w 10"/>
                <a:gd name="T5" fmla="*/ 5 h 9"/>
                <a:gd name="T6" fmla="*/ 1 w 10"/>
                <a:gd name="T7" fmla="*/ 2 h 9"/>
                <a:gd name="T8" fmla="*/ 4 w 10"/>
                <a:gd name="T9" fmla="*/ 0 h 9"/>
                <a:gd name="T10" fmla="*/ 8 w 10"/>
                <a:gd name="T11" fmla="*/ 1 h 9"/>
                <a:gd name="T12" fmla="*/ 10 w 10"/>
                <a:gd name="T13" fmla="*/ 4 h 9"/>
                <a:gd name="T14" fmla="*/ 9 w 10"/>
                <a:gd name="T15" fmla="*/ 8 h 9"/>
                <a:gd name="T16" fmla="*/ 5 w 10"/>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5" y="9"/>
                  </a:moveTo>
                  <a:cubicBezTo>
                    <a:pt x="4" y="9"/>
                    <a:pt x="3" y="8"/>
                    <a:pt x="2" y="8"/>
                  </a:cubicBezTo>
                  <a:cubicBezTo>
                    <a:pt x="1" y="7"/>
                    <a:pt x="0" y="6"/>
                    <a:pt x="0" y="5"/>
                  </a:cubicBezTo>
                  <a:cubicBezTo>
                    <a:pt x="0" y="4"/>
                    <a:pt x="1" y="3"/>
                    <a:pt x="1" y="2"/>
                  </a:cubicBezTo>
                  <a:cubicBezTo>
                    <a:pt x="2" y="1"/>
                    <a:pt x="3" y="0"/>
                    <a:pt x="4" y="0"/>
                  </a:cubicBezTo>
                  <a:cubicBezTo>
                    <a:pt x="6" y="0"/>
                    <a:pt x="7" y="0"/>
                    <a:pt x="8" y="1"/>
                  </a:cubicBezTo>
                  <a:cubicBezTo>
                    <a:pt x="9" y="1"/>
                    <a:pt x="10" y="3"/>
                    <a:pt x="10" y="4"/>
                  </a:cubicBezTo>
                  <a:cubicBezTo>
                    <a:pt x="10" y="6"/>
                    <a:pt x="9" y="7"/>
                    <a:pt x="9" y="8"/>
                  </a:cubicBezTo>
                  <a:cubicBezTo>
                    <a:pt x="8" y="9"/>
                    <a:pt x="6"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34"/>
            <p:cNvSpPr/>
            <p:nvPr/>
          </p:nvSpPr>
          <p:spPr bwMode="auto">
            <a:xfrm>
              <a:off x="7632700" y="3348038"/>
              <a:ext cx="38100" cy="38100"/>
            </a:xfrm>
            <a:custGeom>
              <a:avLst/>
              <a:gdLst>
                <a:gd name="T0" fmla="*/ 2 w 10"/>
                <a:gd name="T1" fmla="*/ 8 h 10"/>
                <a:gd name="T2" fmla="*/ 0 w 10"/>
                <a:gd name="T3" fmla="*/ 5 h 10"/>
                <a:gd name="T4" fmla="*/ 0 w 10"/>
                <a:gd name="T5" fmla="*/ 2 h 10"/>
                <a:gd name="T6" fmla="*/ 3 w 10"/>
                <a:gd name="T7" fmla="*/ 1 h 10"/>
                <a:gd name="T8" fmla="*/ 6 w 10"/>
                <a:gd name="T9" fmla="*/ 1 h 10"/>
                <a:gd name="T10" fmla="*/ 9 w 10"/>
                <a:gd name="T11" fmla="*/ 3 h 10"/>
                <a:gd name="T12" fmla="*/ 9 w 10"/>
                <a:gd name="T13" fmla="*/ 7 h 10"/>
                <a:gd name="T14" fmla="*/ 5 w 10"/>
                <a:gd name="T15" fmla="*/ 10 h 10"/>
                <a:gd name="T16" fmla="*/ 2 w 10"/>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8"/>
                  </a:moveTo>
                  <a:cubicBezTo>
                    <a:pt x="1" y="7"/>
                    <a:pt x="0" y="6"/>
                    <a:pt x="0" y="5"/>
                  </a:cubicBezTo>
                  <a:cubicBezTo>
                    <a:pt x="0" y="4"/>
                    <a:pt x="0" y="3"/>
                    <a:pt x="0" y="2"/>
                  </a:cubicBezTo>
                  <a:cubicBezTo>
                    <a:pt x="1" y="2"/>
                    <a:pt x="2" y="1"/>
                    <a:pt x="3" y="1"/>
                  </a:cubicBezTo>
                  <a:cubicBezTo>
                    <a:pt x="4" y="0"/>
                    <a:pt x="5" y="0"/>
                    <a:pt x="6" y="1"/>
                  </a:cubicBezTo>
                  <a:cubicBezTo>
                    <a:pt x="8" y="1"/>
                    <a:pt x="9" y="2"/>
                    <a:pt x="9" y="3"/>
                  </a:cubicBezTo>
                  <a:cubicBezTo>
                    <a:pt x="10" y="4"/>
                    <a:pt x="10" y="6"/>
                    <a:pt x="9" y="7"/>
                  </a:cubicBezTo>
                  <a:cubicBezTo>
                    <a:pt x="8" y="9"/>
                    <a:pt x="6" y="10"/>
                    <a:pt x="5" y="10"/>
                  </a:cubicBezTo>
                  <a:cubicBezTo>
                    <a:pt x="4" y="10"/>
                    <a:pt x="2" y="9"/>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5"/>
            <p:cNvSpPr/>
            <p:nvPr/>
          </p:nvSpPr>
          <p:spPr bwMode="auto">
            <a:xfrm>
              <a:off x="7216775" y="3086101"/>
              <a:ext cx="409575" cy="423862"/>
            </a:xfrm>
            <a:custGeom>
              <a:avLst/>
              <a:gdLst>
                <a:gd name="T0" fmla="*/ 102 w 109"/>
                <a:gd name="T1" fmla="*/ 50 h 113"/>
                <a:gd name="T2" fmla="*/ 98 w 109"/>
                <a:gd name="T3" fmla="*/ 47 h 113"/>
                <a:gd name="T4" fmla="*/ 96 w 109"/>
                <a:gd name="T5" fmla="*/ 42 h 113"/>
                <a:gd name="T6" fmla="*/ 91 w 109"/>
                <a:gd name="T7" fmla="*/ 41 h 113"/>
                <a:gd name="T8" fmla="*/ 87 w 109"/>
                <a:gd name="T9" fmla="*/ 38 h 113"/>
                <a:gd name="T10" fmla="*/ 85 w 109"/>
                <a:gd name="T11" fmla="*/ 38 h 113"/>
                <a:gd name="T12" fmla="*/ 84 w 109"/>
                <a:gd name="T13" fmla="*/ 38 h 113"/>
                <a:gd name="T14" fmla="*/ 83 w 109"/>
                <a:gd name="T15" fmla="*/ 38 h 113"/>
                <a:gd name="T16" fmla="*/ 76 w 109"/>
                <a:gd name="T17" fmla="*/ 34 h 113"/>
                <a:gd name="T18" fmla="*/ 76 w 109"/>
                <a:gd name="T19" fmla="*/ 34 h 113"/>
                <a:gd name="T20" fmla="*/ 76 w 109"/>
                <a:gd name="T21" fmla="*/ 34 h 113"/>
                <a:gd name="T22" fmla="*/ 73 w 109"/>
                <a:gd name="T23" fmla="*/ 27 h 113"/>
                <a:gd name="T24" fmla="*/ 77 w 109"/>
                <a:gd name="T25" fmla="*/ 18 h 113"/>
                <a:gd name="T26" fmla="*/ 84 w 109"/>
                <a:gd name="T27" fmla="*/ 15 h 113"/>
                <a:gd name="T28" fmla="*/ 86 w 109"/>
                <a:gd name="T29" fmla="*/ 15 h 113"/>
                <a:gd name="T30" fmla="*/ 93 w 109"/>
                <a:gd name="T31" fmla="*/ 20 h 113"/>
                <a:gd name="T32" fmla="*/ 96 w 109"/>
                <a:gd name="T33" fmla="*/ 20 h 113"/>
                <a:gd name="T34" fmla="*/ 96 w 109"/>
                <a:gd name="T35" fmla="*/ 20 h 113"/>
                <a:gd name="T36" fmla="*/ 102 w 109"/>
                <a:gd name="T37" fmla="*/ 21 h 113"/>
                <a:gd name="T38" fmla="*/ 107 w 109"/>
                <a:gd name="T39" fmla="*/ 28 h 113"/>
                <a:gd name="T40" fmla="*/ 109 w 109"/>
                <a:gd name="T41" fmla="*/ 28 h 113"/>
                <a:gd name="T42" fmla="*/ 100 w 109"/>
                <a:gd name="T43" fmla="*/ 14 h 113"/>
                <a:gd name="T44" fmla="*/ 50 w 109"/>
                <a:gd name="T45" fmla="*/ 14 h 113"/>
                <a:gd name="T46" fmla="*/ 14 w 109"/>
                <a:gd name="T47" fmla="*/ 50 h 113"/>
                <a:gd name="T48" fmla="*/ 14 w 109"/>
                <a:gd name="T49" fmla="*/ 100 h 113"/>
                <a:gd name="T50" fmla="*/ 64 w 109"/>
                <a:gd name="T51" fmla="*/ 100 h 113"/>
                <a:gd name="T52" fmla="*/ 100 w 109"/>
                <a:gd name="T53" fmla="*/ 63 h 113"/>
                <a:gd name="T54" fmla="*/ 105 w 109"/>
                <a:gd name="T55" fmla="*/ 57 h 113"/>
                <a:gd name="T56" fmla="*/ 103 w 109"/>
                <a:gd name="T57" fmla="*/ 55 h 113"/>
                <a:gd name="T58" fmla="*/ 102 w 109"/>
                <a:gd name="T59" fmla="*/ 5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 h="113">
                  <a:moveTo>
                    <a:pt x="102" y="50"/>
                  </a:moveTo>
                  <a:cubicBezTo>
                    <a:pt x="101" y="49"/>
                    <a:pt x="99" y="48"/>
                    <a:pt x="98" y="47"/>
                  </a:cubicBezTo>
                  <a:cubicBezTo>
                    <a:pt x="97" y="45"/>
                    <a:pt x="96" y="44"/>
                    <a:pt x="96" y="42"/>
                  </a:cubicBezTo>
                  <a:cubicBezTo>
                    <a:pt x="94" y="42"/>
                    <a:pt x="92" y="42"/>
                    <a:pt x="91" y="41"/>
                  </a:cubicBezTo>
                  <a:cubicBezTo>
                    <a:pt x="89" y="40"/>
                    <a:pt x="88" y="39"/>
                    <a:pt x="87" y="38"/>
                  </a:cubicBezTo>
                  <a:cubicBezTo>
                    <a:pt x="87" y="38"/>
                    <a:pt x="86" y="38"/>
                    <a:pt x="85" y="38"/>
                  </a:cubicBezTo>
                  <a:cubicBezTo>
                    <a:pt x="85" y="38"/>
                    <a:pt x="84" y="38"/>
                    <a:pt x="84" y="38"/>
                  </a:cubicBezTo>
                  <a:cubicBezTo>
                    <a:pt x="84" y="38"/>
                    <a:pt x="83" y="38"/>
                    <a:pt x="83" y="38"/>
                  </a:cubicBezTo>
                  <a:cubicBezTo>
                    <a:pt x="80" y="37"/>
                    <a:pt x="78" y="36"/>
                    <a:pt x="76" y="34"/>
                  </a:cubicBezTo>
                  <a:cubicBezTo>
                    <a:pt x="76" y="34"/>
                    <a:pt x="76" y="34"/>
                    <a:pt x="76" y="34"/>
                  </a:cubicBezTo>
                  <a:cubicBezTo>
                    <a:pt x="76" y="34"/>
                    <a:pt x="76" y="34"/>
                    <a:pt x="76" y="34"/>
                  </a:cubicBezTo>
                  <a:cubicBezTo>
                    <a:pt x="74" y="32"/>
                    <a:pt x="73" y="29"/>
                    <a:pt x="73" y="27"/>
                  </a:cubicBezTo>
                  <a:cubicBezTo>
                    <a:pt x="73" y="24"/>
                    <a:pt x="74" y="20"/>
                    <a:pt x="77" y="18"/>
                  </a:cubicBezTo>
                  <a:cubicBezTo>
                    <a:pt x="79" y="16"/>
                    <a:pt x="81" y="15"/>
                    <a:pt x="84" y="15"/>
                  </a:cubicBezTo>
                  <a:cubicBezTo>
                    <a:pt x="85" y="15"/>
                    <a:pt x="85" y="15"/>
                    <a:pt x="86" y="15"/>
                  </a:cubicBezTo>
                  <a:cubicBezTo>
                    <a:pt x="89" y="16"/>
                    <a:pt x="92" y="18"/>
                    <a:pt x="93" y="20"/>
                  </a:cubicBezTo>
                  <a:cubicBezTo>
                    <a:pt x="94" y="20"/>
                    <a:pt x="95" y="20"/>
                    <a:pt x="96" y="20"/>
                  </a:cubicBezTo>
                  <a:cubicBezTo>
                    <a:pt x="96" y="20"/>
                    <a:pt x="96" y="20"/>
                    <a:pt x="96" y="20"/>
                  </a:cubicBezTo>
                  <a:cubicBezTo>
                    <a:pt x="98" y="20"/>
                    <a:pt x="100" y="20"/>
                    <a:pt x="102" y="21"/>
                  </a:cubicBezTo>
                  <a:cubicBezTo>
                    <a:pt x="105" y="23"/>
                    <a:pt x="106" y="25"/>
                    <a:pt x="107" y="28"/>
                  </a:cubicBezTo>
                  <a:cubicBezTo>
                    <a:pt x="108" y="28"/>
                    <a:pt x="108" y="28"/>
                    <a:pt x="109" y="28"/>
                  </a:cubicBezTo>
                  <a:cubicBezTo>
                    <a:pt x="107" y="23"/>
                    <a:pt x="104" y="18"/>
                    <a:pt x="100" y="14"/>
                  </a:cubicBezTo>
                  <a:cubicBezTo>
                    <a:pt x="86" y="0"/>
                    <a:pt x="64" y="0"/>
                    <a:pt x="50" y="14"/>
                  </a:cubicBezTo>
                  <a:cubicBezTo>
                    <a:pt x="14" y="50"/>
                    <a:pt x="14" y="50"/>
                    <a:pt x="14" y="50"/>
                  </a:cubicBezTo>
                  <a:cubicBezTo>
                    <a:pt x="0" y="64"/>
                    <a:pt x="0" y="86"/>
                    <a:pt x="14" y="100"/>
                  </a:cubicBezTo>
                  <a:cubicBezTo>
                    <a:pt x="28" y="113"/>
                    <a:pt x="50" y="113"/>
                    <a:pt x="64" y="100"/>
                  </a:cubicBezTo>
                  <a:cubicBezTo>
                    <a:pt x="100" y="63"/>
                    <a:pt x="100" y="63"/>
                    <a:pt x="100" y="63"/>
                  </a:cubicBezTo>
                  <a:cubicBezTo>
                    <a:pt x="102" y="61"/>
                    <a:pt x="103" y="59"/>
                    <a:pt x="105" y="57"/>
                  </a:cubicBezTo>
                  <a:cubicBezTo>
                    <a:pt x="104" y="56"/>
                    <a:pt x="104" y="56"/>
                    <a:pt x="103" y="55"/>
                  </a:cubicBezTo>
                  <a:cubicBezTo>
                    <a:pt x="103" y="53"/>
                    <a:pt x="102" y="51"/>
                    <a:pt x="102"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7" name="Straight Connector 36"/>
          <p:cNvCxnSpPr/>
          <p:nvPr/>
        </p:nvCxnSpPr>
        <p:spPr>
          <a:xfrm flipH="1">
            <a:off x="533400" y="1697832"/>
            <a:ext cx="3476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67787" y="1353345"/>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8" name="Rectangle 47"/>
          <p:cNvSpPr/>
          <p:nvPr/>
        </p:nvSpPr>
        <p:spPr>
          <a:xfrm>
            <a:off x="555278" y="1734344"/>
            <a:ext cx="1959322" cy="338554"/>
          </a:xfrm>
          <a:prstGeom prst="rect">
            <a:avLst/>
          </a:prstGeom>
        </p:spPr>
        <p:txBody>
          <a:bodyPr wrap="square">
            <a:spAutoFit/>
          </a:bodyPr>
          <a:lstStyle/>
          <a:p>
            <a:pPr algn="just"/>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9" name="Straight Connector 48"/>
          <p:cNvCxnSpPr/>
          <p:nvPr/>
        </p:nvCxnSpPr>
        <p:spPr>
          <a:xfrm flipH="1">
            <a:off x="5073553" y="1705155"/>
            <a:ext cx="3476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397164" y="1353345"/>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1" name="Rectangle 50"/>
          <p:cNvSpPr/>
          <p:nvPr/>
        </p:nvSpPr>
        <p:spPr>
          <a:xfrm>
            <a:off x="6590431" y="1734344"/>
            <a:ext cx="1959322"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2" name="Straight Connector 51"/>
          <p:cNvCxnSpPr/>
          <p:nvPr/>
        </p:nvCxnSpPr>
        <p:spPr>
          <a:xfrm flipH="1">
            <a:off x="990600" y="3586884"/>
            <a:ext cx="3095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023453" y="3200620"/>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5" name="Rectangle 54"/>
          <p:cNvSpPr/>
          <p:nvPr/>
        </p:nvSpPr>
        <p:spPr>
          <a:xfrm>
            <a:off x="1010944" y="3581619"/>
            <a:ext cx="1959322"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56" name="Straight Connector 55"/>
          <p:cNvCxnSpPr/>
          <p:nvPr/>
        </p:nvCxnSpPr>
        <p:spPr>
          <a:xfrm flipH="1">
            <a:off x="5042831" y="3586884"/>
            <a:ext cx="3095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010401" y="3200620"/>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57"/>
          <p:cNvSpPr/>
          <p:nvPr/>
        </p:nvSpPr>
        <p:spPr>
          <a:xfrm>
            <a:off x="6194078" y="3581619"/>
            <a:ext cx="1959322"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anim calcmode="lin" valueType="num">
                                      <p:cBhvr>
                                        <p:cTn id="30" dur="500" fill="hold"/>
                                        <p:tgtEl>
                                          <p:spTgt spid="24"/>
                                        </p:tgtEl>
                                        <p:attrNameLst>
                                          <p:attrName>ppt_x</p:attrName>
                                        </p:attrNameLst>
                                      </p:cBhvr>
                                      <p:tavLst>
                                        <p:tav tm="0">
                                          <p:val>
                                            <p:strVal val="#ppt_x"/>
                                          </p:val>
                                        </p:tav>
                                        <p:tav tm="100000">
                                          <p:val>
                                            <p:strVal val="#ppt_x"/>
                                          </p:val>
                                        </p:tav>
                                      </p:tavLst>
                                    </p:anim>
                                    <p:anim calcmode="lin" valueType="num">
                                      <p:cBhvr>
                                        <p:cTn id="31" dur="5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anim calcmode="lin" valueType="num">
                                      <p:cBhvr>
                                        <p:cTn id="36" dur="500" fill="hold"/>
                                        <p:tgtEl>
                                          <p:spTgt spid="27"/>
                                        </p:tgtEl>
                                        <p:attrNameLst>
                                          <p:attrName>ppt_x</p:attrName>
                                        </p:attrNameLst>
                                      </p:cBhvr>
                                      <p:tavLst>
                                        <p:tav tm="0">
                                          <p:val>
                                            <p:strVal val="#ppt_x"/>
                                          </p:val>
                                        </p:tav>
                                        <p:tav tm="100000">
                                          <p:val>
                                            <p:strVal val="#ppt_x"/>
                                          </p:val>
                                        </p:tav>
                                      </p:tavLst>
                                    </p:anim>
                                    <p:anim calcmode="lin" valueType="num">
                                      <p:cBhvr>
                                        <p:cTn id="37" dur="500" fill="hold"/>
                                        <p:tgtEl>
                                          <p:spTgt spid="2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2"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right)">
                                      <p:cBhvr>
                                        <p:cTn id="41" dur="250"/>
                                        <p:tgtEl>
                                          <p:spTgt spid="37"/>
                                        </p:tgtEl>
                                      </p:cBhvr>
                                    </p:animEffect>
                                  </p:childTnLst>
                                </p:cTn>
                              </p:par>
                            </p:childTnLst>
                          </p:cTn>
                        </p:par>
                        <p:par>
                          <p:cTn id="42" fill="hold">
                            <p:stCondLst>
                              <p:cond delay="3500"/>
                            </p:stCondLst>
                            <p:childTnLst>
                              <p:par>
                                <p:cTn id="43" presetID="37" presetClass="entr" presetSubtype="0" fill="hold" grpId="0"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anim calcmode="lin" valueType="num">
                                      <p:cBhvr>
                                        <p:cTn id="46" dur="500" fill="hold"/>
                                        <p:tgtEl>
                                          <p:spTgt spid="47"/>
                                        </p:tgtEl>
                                        <p:attrNameLst>
                                          <p:attrName>ppt_x</p:attrName>
                                        </p:attrNameLst>
                                      </p:cBhvr>
                                      <p:tavLst>
                                        <p:tav tm="0">
                                          <p:val>
                                            <p:strVal val="#ppt_x"/>
                                          </p:val>
                                        </p:tav>
                                        <p:tav tm="100000">
                                          <p:val>
                                            <p:strVal val="#ppt_x"/>
                                          </p:val>
                                        </p:tav>
                                      </p:tavLst>
                                    </p:anim>
                                    <p:anim calcmode="lin" valueType="num">
                                      <p:cBhvr>
                                        <p:cTn id="47" dur="450" decel="100000" fill="hold"/>
                                        <p:tgtEl>
                                          <p:spTgt spid="4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par>
                          <p:cTn id="53" fill="hold">
                            <p:stCondLst>
                              <p:cond delay="4500"/>
                            </p:stCondLst>
                            <p:childTnLst>
                              <p:par>
                                <p:cTn id="54" presetID="22" presetClass="entr" presetSubtype="2"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right)">
                                      <p:cBhvr>
                                        <p:cTn id="56" dur="250"/>
                                        <p:tgtEl>
                                          <p:spTgt spid="52"/>
                                        </p:tgtEl>
                                      </p:cBhvr>
                                    </p:animEffect>
                                  </p:childTnLst>
                                </p:cTn>
                              </p:par>
                            </p:childTnLst>
                          </p:cTn>
                        </p:par>
                        <p:par>
                          <p:cTn id="57" fill="hold">
                            <p:stCondLst>
                              <p:cond delay="5000"/>
                            </p:stCondLst>
                            <p:childTnLst>
                              <p:par>
                                <p:cTn id="58" presetID="37"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450" decel="100000" fill="hold"/>
                                        <p:tgtEl>
                                          <p:spTgt spid="54"/>
                                        </p:tgtEl>
                                        <p:attrNameLst>
                                          <p:attrName>ppt_y</p:attrName>
                                        </p:attrNameLst>
                                      </p:cBhvr>
                                      <p:tavLst>
                                        <p:tav tm="0">
                                          <p:val>
                                            <p:strVal val="#ppt_y+1"/>
                                          </p:val>
                                        </p:tav>
                                        <p:tav tm="100000">
                                          <p:val>
                                            <p:strVal val="#ppt_y-.03"/>
                                          </p:val>
                                        </p:tav>
                                      </p:tavLst>
                                    </p:anim>
                                    <p:anim calcmode="lin" valueType="num">
                                      <p:cBhvr>
                                        <p:cTn id="63" dur="50" accel="100000" fill="hold">
                                          <p:stCondLst>
                                            <p:cond delay="450"/>
                                          </p:stCondLst>
                                        </p:cTn>
                                        <p:tgtEl>
                                          <p:spTgt spid="54"/>
                                        </p:tgtEl>
                                        <p:attrNameLst>
                                          <p:attrName>ppt_y</p:attrName>
                                        </p:attrNameLst>
                                      </p:cBhvr>
                                      <p:tavLst>
                                        <p:tav tm="0">
                                          <p:val>
                                            <p:strVal val="#ppt_y-.03"/>
                                          </p:val>
                                        </p:tav>
                                        <p:tav tm="100000">
                                          <p:val>
                                            <p:strVal val="#ppt_y"/>
                                          </p:val>
                                        </p:tav>
                                      </p:tavLst>
                                    </p:anim>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6000"/>
                            </p:stCondLst>
                            <p:childTnLst>
                              <p:par>
                                <p:cTn id="69" presetID="22" presetClass="entr" presetSubtype="8"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left)">
                                      <p:cBhvr>
                                        <p:cTn id="71" dur="250"/>
                                        <p:tgtEl>
                                          <p:spTgt spid="49"/>
                                        </p:tgtEl>
                                      </p:cBhvr>
                                    </p:animEffect>
                                  </p:childTnLst>
                                </p:cTn>
                              </p:par>
                            </p:childTnLst>
                          </p:cTn>
                        </p:par>
                        <p:par>
                          <p:cTn id="72" fill="hold">
                            <p:stCondLst>
                              <p:cond delay="6500"/>
                            </p:stCondLst>
                            <p:childTnLst>
                              <p:par>
                                <p:cTn id="73" presetID="37"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anim calcmode="lin" valueType="num">
                                      <p:cBhvr>
                                        <p:cTn id="76" dur="500" fill="hold"/>
                                        <p:tgtEl>
                                          <p:spTgt spid="50"/>
                                        </p:tgtEl>
                                        <p:attrNameLst>
                                          <p:attrName>ppt_x</p:attrName>
                                        </p:attrNameLst>
                                      </p:cBhvr>
                                      <p:tavLst>
                                        <p:tav tm="0">
                                          <p:val>
                                            <p:strVal val="#ppt_x"/>
                                          </p:val>
                                        </p:tav>
                                        <p:tav tm="100000">
                                          <p:val>
                                            <p:strVal val="#ppt_x"/>
                                          </p:val>
                                        </p:tav>
                                      </p:tavLst>
                                    </p:anim>
                                    <p:anim calcmode="lin" valueType="num">
                                      <p:cBhvr>
                                        <p:cTn id="77" dur="450" decel="100000" fill="hold"/>
                                        <p:tgtEl>
                                          <p:spTgt spid="50"/>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79" fill="hold">
                            <p:stCondLst>
                              <p:cond delay="7000"/>
                            </p:stCondLst>
                            <p:childTnLst>
                              <p:par>
                                <p:cTn id="80" presetID="10" presetClass="entr" presetSubtype="0"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500"/>
                                        <p:tgtEl>
                                          <p:spTgt spid="51"/>
                                        </p:tgtEl>
                                      </p:cBhvr>
                                    </p:animEffect>
                                  </p:childTnLst>
                                </p:cTn>
                              </p:par>
                            </p:childTnLst>
                          </p:cTn>
                        </p:par>
                        <p:par>
                          <p:cTn id="83" fill="hold">
                            <p:stCondLst>
                              <p:cond delay="7500"/>
                            </p:stCondLst>
                            <p:childTnLst>
                              <p:par>
                                <p:cTn id="84" presetID="22" presetClass="entr" presetSubtype="8" fill="hold"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250"/>
                                        <p:tgtEl>
                                          <p:spTgt spid="56"/>
                                        </p:tgtEl>
                                      </p:cBhvr>
                                    </p:animEffect>
                                  </p:childTnLst>
                                </p:cTn>
                              </p:par>
                            </p:childTnLst>
                          </p:cTn>
                        </p:par>
                        <p:par>
                          <p:cTn id="87" fill="hold">
                            <p:stCondLst>
                              <p:cond delay="8000"/>
                            </p:stCondLst>
                            <p:childTnLst>
                              <p:par>
                                <p:cTn id="88" presetID="37"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anim calcmode="lin" valueType="num">
                                      <p:cBhvr>
                                        <p:cTn id="91" dur="500" fill="hold"/>
                                        <p:tgtEl>
                                          <p:spTgt spid="57"/>
                                        </p:tgtEl>
                                        <p:attrNameLst>
                                          <p:attrName>ppt_x</p:attrName>
                                        </p:attrNameLst>
                                      </p:cBhvr>
                                      <p:tavLst>
                                        <p:tav tm="0">
                                          <p:val>
                                            <p:strVal val="#ppt_x"/>
                                          </p:val>
                                        </p:tav>
                                        <p:tav tm="100000">
                                          <p:val>
                                            <p:strVal val="#ppt_x"/>
                                          </p:val>
                                        </p:tav>
                                      </p:tavLst>
                                    </p:anim>
                                    <p:anim calcmode="lin" valueType="num">
                                      <p:cBhvr>
                                        <p:cTn id="92" dur="450" decel="100000" fill="hold"/>
                                        <p:tgtEl>
                                          <p:spTgt spid="57"/>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57"/>
                                        </p:tgtEl>
                                        <p:attrNameLst>
                                          <p:attrName>ppt_y</p:attrName>
                                        </p:attrNameLst>
                                      </p:cBhvr>
                                      <p:tavLst>
                                        <p:tav tm="0">
                                          <p:val>
                                            <p:strVal val="#ppt_y-.03"/>
                                          </p:val>
                                        </p:tav>
                                        <p:tav tm="100000">
                                          <p:val>
                                            <p:strVal val="#ppt_y"/>
                                          </p:val>
                                        </p:tav>
                                      </p:tavLst>
                                    </p:anim>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23" grpId="0"/>
      <p:bldP spid="47" grpId="0"/>
      <p:bldP spid="48" grpId="0"/>
      <p:bldP spid="50" grpId="0"/>
      <p:bldP spid="51" grpId="0"/>
      <p:bldP spid="54" grpId="0"/>
      <p:bldP spid="55"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53446" y="952364"/>
            <a:ext cx="3492388" cy="3653760"/>
          </a:xfrm>
          <a:prstGeom prst="rect">
            <a:avLst/>
          </a:prstGeom>
        </p:spPr>
      </p:pic>
      <p:sp>
        <p:nvSpPr>
          <p:cNvPr id="4" name="文本框 157"/>
          <p:cNvSpPr txBox="1"/>
          <p:nvPr/>
        </p:nvSpPr>
        <p:spPr>
          <a:xfrm>
            <a:off x="6523996" y="3657799"/>
            <a:ext cx="1977390" cy="218440"/>
          </a:xfrm>
          <a:prstGeom prst="rect">
            <a:avLst/>
          </a:prstGeom>
          <a:noFill/>
        </p:spPr>
        <p:txBody>
          <a:bodyPr wrap="none" lIns="65032" tIns="32516" rIns="65032" bIns="32516" rtlCol="0">
            <a:spAutoFit/>
          </a:bodyPr>
          <a:lstStyle/>
          <a:p>
            <a:r>
              <a:rPr kumimoji="1" lang="zh-CN" altLang="en-US" sz="1000" dirty="0">
                <a:solidFill>
                  <a:schemeClr val="accent1"/>
                </a:solidFill>
                <a:latin typeface="微软雅黑" panose="020B0503020204020204" pitchFamily="34" charset="-122"/>
                <a:ea typeface="微软雅黑" panose="020B0503020204020204" pitchFamily="34" charset="-122"/>
              </a:rPr>
              <a:t>汇报人</a:t>
            </a:r>
            <a:r>
              <a:rPr kumimoji="1" lang="zh-CN" altLang="en-US" sz="1000" dirty="0" smtClean="0">
                <a:solidFill>
                  <a:schemeClr val="accent1"/>
                </a:solidFill>
                <a:latin typeface="微软雅黑" panose="020B0503020204020204" pitchFamily="34" charset="-122"/>
                <a:ea typeface="微软雅黑" panose="020B0503020204020204" pitchFamily="34" charset="-122"/>
              </a:rPr>
              <a:t>：        </a:t>
            </a:r>
            <a:r>
              <a:rPr kumimoji="1" lang="zh-CN" altLang="en-US" sz="1000" dirty="0">
                <a:solidFill>
                  <a:schemeClr val="accent1"/>
                </a:solidFill>
                <a:latin typeface="微软雅黑" panose="020B0503020204020204" pitchFamily="34" charset="-122"/>
                <a:ea typeface="微软雅黑" panose="020B0503020204020204" pitchFamily="34" charset="-122"/>
              </a:rPr>
              <a:t>时间</a:t>
            </a:r>
            <a:r>
              <a:rPr kumimoji="1" lang="zh-CN" altLang="en-US" sz="1000" dirty="0" smtClean="0">
                <a:solidFill>
                  <a:schemeClr val="accent1"/>
                </a:solidFill>
                <a:latin typeface="微软雅黑" panose="020B0503020204020204" pitchFamily="34" charset="-122"/>
                <a:ea typeface="微软雅黑" panose="020B0503020204020204" pitchFamily="34" charset="-122"/>
              </a:rPr>
              <a:t>：</a:t>
            </a:r>
            <a:r>
              <a:rPr kumimoji="1" lang="en-US" altLang="zh-CN" sz="1000" dirty="0" smtClean="0">
                <a:solidFill>
                  <a:schemeClr val="accent1"/>
                </a:solidFill>
                <a:latin typeface="微软雅黑" panose="020B0503020204020204" pitchFamily="34" charset="-122"/>
                <a:ea typeface="微软雅黑" panose="020B0503020204020204" pitchFamily="34" charset="-122"/>
              </a:rPr>
              <a:t>20xxx</a:t>
            </a:r>
            <a:r>
              <a:rPr kumimoji="1" lang="zh-CN" altLang="en-US" sz="1000" dirty="0">
                <a:solidFill>
                  <a:schemeClr val="accent1"/>
                </a:solidFill>
                <a:latin typeface="微软雅黑" panose="020B0503020204020204" pitchFamily="34" charset="-122"/>
                <a:ea typeface="微软雅黑" panose="020B0503020204020204" pitchFamily="34" charset="-122"/>
              </a:rPr>
              <a:t>月</a:t>
            </a:r>
            <a:r>
              <a:rPr kumimoji="1" lang="en-US" altLang="zh-CN" sz="1000" dirty="0">
                <a:solidFill>
                  <a:schemeClr val="accent1"/>
                </a:solidFill>
                <a:latin typeface="微软雅黑" panose="020B0503020204020204" pitchFamily="34" charset="-122"/>
                <a:ea typeface="微软雅黑" panose="020B0503020204020204" pitchFamily="34" charset="-122"/>
              </a:rPr>
              <a:t>x</a:t>
            </a:r>
            <a:r>
              <a:rPr kumimoji="1" lang="zh-CN" altLang="en-US" sz="1000" dirty="0">
                <a:solidFill>
                  <a:schemeClr val="accent1"/>
                </a:solidFill>
                <a:latin typeface="微软雅黑" panose="020B0503020204020204" pitchFamily="34" charset="-122"/>
                <a:ea typeface="微软雅黑" panose="020B0503020204020204" pitchFamily="34" charset="-122"/>
              </a:rPr>
              <a:t>日</a:t>
            </a:r>
            <a:endParaRPr kumimoji="1"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 name="文本框 158"/>
          <p:cNvSpPr txBox="1"/>
          <p:nvPr/>
        </p:nvSpPr>
        <p:spPr>
          <a:xfrm>
            <a:off x="3936733" y="2353595"/>
            <a:ext cx="5030431" cy="558110"/>
          </a:xfrm>
          <a:prstGeom prst="rect">
            <a:avLst/>
          </a:prstGeom>
          <a:noFill/>
        </p:spPr>
        <p:txBody>
          <a:bodyPr wrap="square" lIns="65032" tIns="32516" rIns="65032" bIns="32516" rtlCol="0">
            <a:spAutoFit/>
          </a:bodyPr>
          <a:lstStyle/>
          <a:p>
            <a:pPr algn="r"/>
            <a:r>
              <a:rPr kumimoji="1" lang="zh-CN" altLang="en-US" sz="3200" b="1" dirty="0">
                <a:solidFill>
                  <a:schemeClr val="accent1"/>
                </a:solidFill>
                <a:latin typeface="微软雅黑" panose="020B0503020204020204" pitchFamily="34" charset="-122"/>
                <a:ea typeface="微软雅黑" panose="020B0503020204020204" pitchFamily="34" charset="-122"/>
              </a:rPr>
              <a:t>演讲完毕  谢谢您的观看</a:t>
            </a:r>
            <a:endParaRPr kumimoji="1"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 name="文本框 159"/>
          <p:cNvSpPr txBox="1"/>
          <p:nvPr/>
        </p:nvSpPr>
        <p:spPr>
          <a:xfrm>
            <a:off x="4254366" y="3074641"/>
            <a:ext cx="4600876" cy="342666"/>
          </a:xfrm>
          <a:prstGeom prst="rect">
            <a:avLst/>
          </a:prstGeom>
          <a:noFill/>
        </p:spPr>
        <p:txBody>
          <a:bodyPr wrap="square" lIns="65032" tIns="32516" rIns="65032" bIns="32516" rtlCol="0">
            <a:spAutoFit/>
          </a:bodyPr>
          <a:lstStyle/>
          <a:p>
            <a:pPr algn="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 name="矩形 1"/>
          <p:cNvSpPr/>
          <p:nvPr/>
        </p:nvSpPr>
        <p:spPr>
          <a:xfrm>
            <a:off x="6454906" y="1443788"/>
            <a:ext cx="548640" cy="715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073945" y="1443788"/>
            <a:ext cx="548640" cy="7153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683716" y="1443788"/>
            <a:ext cx="548640" cy="7153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303112" y="1443788"/>
            <a:ext cx="548640" cy="715365"/>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36"/>
          <p:cNvSpPr txBox="1"/>
          <p:nvPr/>
        </p:nvSpPr>
        <p:spPr>
          <a:xfrm>
            <a:off x="6437993" y="1112315"/>
            <a:ext cx="597809" cy="1081330"/>
          </a:xfrm>
          <a:prstGeom prst="rect">
            <a:avLst/>
          </a:prstGeom>
          <a:noFill/>
        </p:spPr>
        <p:txBody>
          <a:bodyPr wrap="none" lIns="65032" tIns="32516" rIns="65032" bIns="32516" rtlCol="0">
            <a:spAutoFit/>
          </a:bodyPr>
          <a:lstStyle/>
          <a:p>
            <a:r>
              <a:rPr kumimoji="1" lang="en-US" altLang="zh-CN" sz="6600" b="1" dirty="0">
                <a:solidFill>
                  <a:schemeClr val="bg1"/>
                </a:solidFill>
                <a:latin typeface="方正舒体" panose="02010601030101010101" pitchFamily="2" charset="-122"/>
                <a:ea typeface="方正舒体" panose="02010601030101010101" pitchFamily="2" charset="-122"/>
              </a:rPr>
              <a:t>2</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
        <p:nvSpPr>
          <p:cNvPr id="11" name="文本框 36"/>
          <p:cNvSpPr txBox="1"/>
          <p:nvPr/>
        </p:nvSpPr>
        <p:spPr>
          <a:xfrm>
            <a:off x="7090598" y="1126919"/>
            <a:ext cx="548115" cy="1081330"/>
          </a:xfrm>
          <a:prstGeom prst="rect">
            <a:avLst/>
          </a:prstGeom>
          <a:noFill/>
        </p:spPr>
        <p:txBody>
          <a:bodyPr wrap="none" lIns="65032" tIns="32516" rIns="65032" bIns="32516" rtlCol="0">
            <a:spAutoFit/>
          </a:bodyPr>
          <a:lstStyle/>
          <a:p>
            <a:r>
              <a:rPr kumimoji="1" lang="en-US" altLang="zh-CN" sz="6600" b="1" dirty="0">
                <a:solidFill>
                  <a:schemeClr val="bg1"/>
                </a:solidFill>
                <a:latin typeface="方正舒体" panose="02010601030101010101" pitchFamily="2" charset="-122"/>
                <a:ea typeface="方正舒体" panose="02010601030101010101" pitchFamily="2" charset="-122"/>
              </a:rPr>
              <a:t>0</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
        <p:nvSpPr>
          <p:cNvPr id="12" name="文本框 36"/>
          <p:cNvSpPr txBox="1"/>
          <p:nvPr/>
        </p:nvSpPr>
        <p:spPr>
          <a:xfrm>
            <a:off x="7630154" y="1115290"/>
            <a:ext cx="693989" cy="1081330"/>
          </a:xfrm>
          <a:prstGeom prst="rect">
            <a:avLst/>
          </a:prstGeom>
          <a:noFill/>
        </p:spPr>
        <p:txBody>
          <a:bodyPr wrap="none" lIns="65032" tIns="32516" rIns="65032" bIns="32516" rtlCol="0">
            <a:spAutoFit/>
          </a:bodyPr>
          <a:lstStyle/>
          <a:p>
            <a:r>
              <a:rPr kumimoji="1" lang="en-US" altLang="zh-CN" sz="6600" b="1" dirty="0" smtClean="0">
                <a:solidFill>
                  <a:schemeClr val="bg1"/>
                </a:solidFill>
                <a:latin typeface="方正舒体" panose="02010601030101010101" pitchFamily="2" charset="-122"/>
                <a:ea typeface="方正舒体" panose="02010601030101010101" pitchFamily="2" charset="-122"/>
              </a:rPr>
              <a:t>X</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
        <p:nvSpPr>
          <p:cNvPr id="13" name="文本框 36"/>
          <p:cNvSpPr txBox="1"/>
          <p:nvPr/>
        </p:nvSpPr>
        <p:spPr>
          <a:xfrm>
            <a:off x="8299724" y="1112964"/>
            <a:ext cx="693989" cy="1081330"/>
          </a:xfrm>
          <a:prstGeom prst="rect">
            <a:avLst/>
          </a:prstGeom>
          <a:noFill/>
        </p:spPr>
        <p:txBody>
          <a:bodyPr wrap="none" lIns="65032" tIns="32516" rIns="65032" bIns="32516" rtlCol="0">
            <a:spAutoFit/>
          </a:bodyPr>
          <a:lstStyle/>
          <a:p>
            <a:r>
              <a:rPr kumimoji="1" lang="en-US" altLang="zh-CN" sz="6600" b="1" dirty="0" smtClean="0">
                <a:solidFill>
                  <a:schemeClr val="bg1"/>
                </a:solidFill>
                <a:latin typeface="方正舒体" panose="02010601030101010101" pitchFamily="2" charset="-122"/>
                <a:ea typeface="方正舒体" panose="02010601030101010101" pitchFamily="2" charset="-122"/>
              </a:rPr>
              <a:t>X</a:t>
            </a:r>
            <a:endParaRPr kumimoji="1" lang="zh-CN" altLang="en-US" sz="4800" b="1" dirty="0">
              <a:solidFill>
                <a:schemeClr val="bg1"/>
              </a:solidFill>
              <a:latin typeface="方正舒体" panose="02010601030101010101" pitchFamily="2" charset="-122"/>
              <a:ea typeface="方正舒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1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12" fill="hold" grpId="0" nodeType="withEffect">
                                  <p:stCondLst>
                                    <p:cond delay="20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12" fill="hold" grpId="0" nodeType="withEffect">
                                  <p:stCondLst>
                                    <p:cond delay="30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2" fill="hold" grpId="0" nodeType="afterEffect">
                                  <p:stCondLst>
                                    <p:cond delay="0"/>
                                  </p:stCondLst>
                                  <p:iterate type="lt">
                                    <p:tmPct val="0"/>
                                  </p:iterate>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2299"/>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2799"/>
                            </p:stCondLst>
                            <p:childTnLst>
                              <p:par>
                                <p:cTn id="37" presetID="2" presetClass="entr" presetSubtype="2" fill="hold" grpId="0" nodeType="afterEffect">
                                  <p:stCondLst>
                                    <p:cond delay="0"/>
                                  </p:stCondLst>
                                  <p:iterate type="lt">
                                    <p:tmPct val="0"/>
                                  </p:iterate>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childTnLst>
                          </p:cTn>
                        </p:par>
                        <p:par>
                          <p:cTn id="41" fill="hold">
                            <p:stCondLst>
                              <p:cond delay="3299"/>
                            </p:stCondLst>
                            <p:childTnLst>
                              <p:par>
                                <p:cTn id="42" presetID="26" presetClass="emph" presetSubtype="0" fill="hold" grpId="1" nodeType="afterEffect">
                                  <p:stCondLst>
                                    <p:cond delay="0"/>
                                  </p:stCondLst>
                                  <p:iterate type="lt">
                                    <p:tmPct val="0"/>
                                  </p:iterate>
                                  <p:childTnLst>
                                    <p:animEffect transition="out" filter="fade">
                                      <p:cBhvr>
                                        <p:cTn id="43" dur="500" tmFilter="0, 0; .2, .5; .8, .5; 1, 0"/>
                                        <p:tgtEl>
                                          <p:spTgt spid="11"/>
                                        </p:tgtEl>
                                      </p:cBhvr>
                                    </p:animEffect>
                                    <p:animScale>
                                      <p:cBhvr>
                                        <p:cTn id="44" dur="250" autoRev="1" fill="hold"/>
                                        <p:tgtEl>
                                          <p:spTgt spid="11"/>
                                        </p:tgtEl>
                                      </p:cBhvr>
                                      <p:by x="105000" y="105000"/>
                                    </p:animScale>
                                  </p:childTnLst>
                                </p:cTn>
                              </p:par>
                            </p:childTnLst>
                          </p:cTn>
                        </p:par>
                        <p:par>
                          <p:cTn id="45" fill="hold">
                            <p:stCondLst>
                              <p:cond delay="3799"/>
                            </p:stCondLst>
                            <p:childTnLst>
                              <p:par>
                                <p:cTn id="46" presetID="2" presetClass="entr" presetSubtype="2" fill="hold" grpId="0" nodeType="afterEffect">
                                  <p:stCondLst>
                                    <p:cond delay="0"/>
                                  </p:stCondLst>
                                  <p:iterate type="lt">
                                    <p:tmPct val="0"/>
                                  </p:iterate>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1+#ppt_w/2"/>
                                          </p:val>
                                        </p:tav>
                                        <p:tav tm="100000">
                                          <p:val>
                                            <p:strVal val="#ppt_x"/>
                                          </p:val>
                                        </p:tav>
                                      </p:tavLst>
                                    </p:anim>
                                    <p:anim calcmode="lin" valueType="num">
                                      <p:cBhvr additive="base">
                                        <p:cTn id="49" dur="500" fill="hold"/>
                                        <p:tgtEl>
                                          <p:spTgt spid="12"/>
                                        </p:tgtEl>
                                        <p:attrNameLst>
                                          <p:attrName>ppt_y</p:attrName>
                                        </p:attrNameLst>
                                      </p:cBhvr>
                                      <p:tavLst>
                                        <p:tav tm="0">
                                          <p:val>
                                            <p:strVal val="#ppt_y"/>
                                          </p:val>
                                        </p:tav>
                                        <p:tav tm="100000">
                                          <p:val>
                                            <p:strVal val="#ppt_y"/>
                                          </p:val>
                                        </p:tav>
                                      </p:tavLst>
                                    </p:anim>
                                  </p:childTnLst>
                                </p:cTn>
                              </p:par>
                            </p:childTnLst>
                          </p:cTn>
                        </p:par>
                        <p:par>
                          <p:cTn id="50" fill="hold">
                            <p:stCondLst>
                              <p:cond delay="4300"/>
                            </p:stCondLst>
                            <p:childTnLst>
                              <p:par>
                                <p:cTn id="51" presetID="26" presetClass="emph" presetSubtype="0" fill="hold" grpId="1" nodeType="afterEffect">
                                  <p:stCondLst>
                                    <p:cond delay="0"/>
                                  </p:stCondLst>
                                  <p:iterate type="lt">
                                    <p:tmPct val="0"/>
                                  </p:iterate>
                                  <p:childTnLst>
                                    <p:animEffect transition="out" filter="fade">
                                      <p:cBhvr>
                                        <p:cTn id="52" dur="500" tmFilter="0, 0; .2, .5; .8, .5; 1, 0"/>
                                        <p:tgtEl>
                                          <p:spTgt spid="12"/>
                                        </p:tgtEl>
                                      </p:cBhvr>
                                    </p:animEffect>
                                    <p:animScale>
                                      <p:cBhvr>
                                        <p:cTn id="53" dur="250" autoRev="1" fill="hold"/>
                                        <p:tgtEl>
                                          <p:spTgt spid="12"/>
                                        </p:tgtEl>
                                      </p:cBhvr>
                                      <p:by x="105000" y="105000"/>
                                    </p:animScale>
                                  </p:childTnLst>
                                </p:cTn>
                              </p:par>
                            </p:childTnLst>
                          </p:cTn>
                        </p:par>
                        <p:par>
                          <p:cTn id="54" fill="hold">
                            <p:stCondLst>
                              <p:cond delay="4800"/>
                            </p:stCondLst>
                            <p:childTnLst>
                              <p:par>
                                <p:cTn id="55" presetID="2" presetClass="entr" presetSubtype="2" fill="hold" grpId="0" nodeType="afterEffect">
                                  <p:stCondLst>
                                    <p:cond delay="0"/>
                                  </p:stCondLst>
                                  <p:iterate type="lt">
                                    <p:tmPct val="0"/>
                                  </p:iterate>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par>
                          <p:cTn id="59" fill="hold">
                            <p:stCondLst>
                              <p:cond delay="5300"/>
                            </p:stCondLst>
                            <p:childTnLst>
                              <p:par>
                                <p:cTn id="60" presetID="26" presetClass="emph" presetSubtype="0" fill="hold" grpId="1" nodeType="afterEffect">
                                  <p:stCondLst>
                                    <p:cond delay="0"/>
                                  </p:stCondLst>
                                  <p:iterate type="lt">
                                    <p:tmPct val="0"/>
                                  </p:iterate>
                                  <p:childTnLst>
                                    <p:animEffect transition="out" filter="fade">
                                      <p:cBhvr>
                                        <p:cTn id="61" dur="500" tmFilter="0, 0; .2, .5; .8, .5; 1, 0"/>
                                        <p:tgtEl>
                                          <p:spTgt spid="13"/>
                                        </p:tgtEl>
                                      </p:cBhvr>
                                    </p:animEffect>
                                    <p:animScale>
                                      <p:cBhvr>
                                        <p:cTn id="62" dur="250" autoRev="1" fill="hold"/>
                                        <p:tgtEl>
                                          <p:spTgt spid="13"/>
                                        </p:tgtEl>
                                      </p:cBhvr>
                                      <p:by x="105000" y="105000"/>
                                    </p:animScale>
                                  </p:childTnLst>
                                </p:cTn>
                              </p:par>
                            </p:childTnLst>
                          </p:cTn>
                        </p:par>
                        <p:par>
                          <p:cTn id="63" fill="hold">
                            <p:stCondLst>
                              <p:cond delay="58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5"/>
                                        </p:tgtEl>
                                        <p:attrNameLst>
                                          <p:attrName>style.visibility</p:attrName>
                                        </p:attrNameLst>
                                      </p:cBhvr>
                                      <p:to>
                                        <p:strVal val="visible"/>
                                      </p:to>
                                    </p:set>
                                    <p:anim calcmode="lin" valueType="num">
                                      <p:cBhvr>
                                        <p:cTn id="6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5"/>
                                        </p:tgtEl>
                                        <p:attrNameLst>
                                          <p:attrName>ppt_y</p:attrName>
                                        </p:attrNameLst>
                                      </p:cBhvr>
                                      <p:tavLst>
                                        <p:tav tm="0">
                                          <p:val>
                                            <p:strVal val="#ppt_y"/>
                                          </p:val>
                                        </p:tav>
                                        <p:tav tm="100000">
                                          <p:val>
                                            <p:strVal val="#ppt_y"/>
                                          </p:val>
                                        </p:tav>
                                      </p:tavLst>
                                    </p:anim>
                                    <p:anim calcmode="lin" valueType="num">
                                      <p:cBhvr>
                                        <p:cTn id="6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5"/>
                                        </p:tgtEl>
                                      </p:cBhvr>
                                    </p:animEffect>
                                  </p:childTnLst>
                                </p:cTn>
                              </p:par>
                            </p:childTnLst>
                          </p:cTn>
                        </p:par>
                        <p:par>
                          <p:cTn id="71" fill="hold">
                            <p:stCondLst>
                              <p:cond delay="6850"/>
                            </p:stCondLst>
                            <p:childTnLst>
                              <p:par>
                                <p:cTn id="72" presetID="26" presetClass="emph" presetSubtype="0" fill="hold" grpId="1" nodeType="afterEffect">
                                  <p:stCondLst>
                                    <p:cond delay="0"/>
                                  </p:stCondLst>
                                  <p:iterate type="lt">
                                    <p:tmPct val="0"/>
                                  </p:iterate>
                                  <p:childTnLst>
                                    <p:animEffect transition="out" filter="fade">
                                      <p:cBhvr>
                                        <p:cTn id="73" dur="500" tmFilter="0, 0; .2, .5; .8, .5; 1, 0"/>
                                        <p:tgtEl>
                                          <p:spTgt spid="5"/>
                                        </p:tgtEl>
                                      </p:cBhvr>
                                    </p:animEffect>
                                    <p:animScale>
                                      <p:cBhvr>
                                        <p:cTn id="74" dur="250" autoRev="1" fill="hold"/>
                                        <p:tgtEl>
                                          <p:spTgt spid="5"/>
                                        </p:tgtEl>
                                      </p:cBhvr>
                                      <p:by x="105000" y="105000"/>
                                    </p:animScale>
                                  </p:childTnLst>
                                </p:cTn>
                              </p:par>
                            </p:childTnLst>
                          </p:cTn>
                        </p:par>
                        <p:par>
                          <p:cTn id="75" fill="hold">
                            <p:stCondLst>
                              <p:cond delay="73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6"/>
                                        </p:tgtEl>
                                        <p:attrNameLst>
                                          <p:attrName>style.visibility</p:attrName>
                                        </p:attrNameLst>
                                      </p:cBhvr>
                                      <p:to>
                                        <p:strVal val="visible"/>
                                      </p:to>
                                    </p:set>
                                    <p:anim calcmode="lin" valueType="num">
                                      <p:cBhvr>
                                        <p:cTn id="7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6"/>
                                        </p:tgtEl>
                                        <p:attrNameLst>
                                          <p:attrName>ppt_y</p:attrName>
                                        </p:attrNameLst>
                                      </p:cBhvr>
                                      <p:tavLst>
                                        <p:tav tm="0">
                                          <p:val>
                                            <p:strVal val="#ppt_y"/>
                                          </p:val>
                                        </p:tav>
                                        <p:tav tm="100000">
                                          <p:val>
                                            <p:strVal val="#ppt_y"/>
                                          </p:val>
                                        </p:tav>
                                      </p:tavLst>
                                    </p:anim>
                                    <p:anim calcmode="lin" valueType="num">
                                      <p:cBhvr>
                                        <p:cTn id="8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6"/>
                                        </p:tgtEl>
                                      </p:cBhvr>
                                    </p:animEffect>
                                  </p:childTnLst>
                                </p:cTn>
                              </p:par>
                            </p:childTnLst>
                          </p:cTn>
                        </p:par>
                        <p:par>
                          <p:cTn id="83" fill="hold">
                            <p:stCondLst>
                              <p:cond delay="16549"/>
                            </p:stCondLst>
                            <p:childTnLst>
                              <p:par>
                                <p:cTn id="84" presetID="2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left)">
                                      <p:cBhvr>
                                        <p:cTn id="8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 grpId="1"/>
      <p:bldP spid="6" grpId="0"/>
      <p:bldP spid="2" grpId="0" animBg="1"/>
      <p:bldP spid="8" grpId="0" animBg="1"/>
      <p:bldP spid="9" grpId="0" animBg="1"/>
      <p:bldP spid="10" grpId="0" animBg="1"/>
      <p:bldP spid="7" grpId="0"/>
      <p:bldP spid="7" grpId="1"/>
      <p:bldP spid="11" grpId="0"/>
      <p:bldP spid="11" grpId="1"/>
      <p:bldP spid="12" grpId="0"/>
      <p:bldP spid="12" grpId="1"/>
      <p:bldP spid="13" grpId="0"/>
      <p:bldP spid="13" grpId="1"/>
    </p:bldLst>
  </p:timing>
</p:sld>
</file>

<file path=ppt/theme/theme1.xml><?xml version="1.0" encoding="utf-8"?>
<a:theme xmlns:a="http://schemas.openxmlformats.org/drawingml/2006/main" name="更多模版：亮亮图文旗舰店https://liangliangtuwen.tmall.com​">
  <a:themeElements>
    <a:clrScheme name="自定义 1013">
      <a:dk1>
        <a:sysClr val="windowText" lastClr="000000"/>
      </a:dk1>
      <a:lt1>
        <a:sysClr val="window" lastClr="FFFFFF"/>
      </a:lt1>
      <a:dk2>
        <a:srgbClr val="44546A"/>
      </a:dk2>
      <a:lt2>
        <a:srgbClr val="E7E6E6"/>
      </a:lt2>
      <a:accent1>
        <a:srgbClr val="1C515E"/>
      </a:accent1>
      <a:accent2>
        <a:srgbClr val="EF6540"/>
      </a:accent2>
      <a:accent3>
        <a:srgbClr val="1C515E"/>
      </a:accent3>
      <a:accent4>
        <a:srgbClr val="EF6540"/>
      </a:accent4>
      <a:accent5>
        <a:srgbClr val="1C515E"/>
      </a:accent5>
      <a:accent6>
        <a:srgbClr val="EF6540"/>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7105</Words>
  <Application>WPS 演示</Application>
  <PresentationFormat>自定义</PresentationFormat>
  <Paragraphs>467</Paragraphs>
  <Slides>25</Slides>
  <Notes>25</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25</vt:i4>
      </vt:variant>
    </vt:vector>
  </HeadingPairs>
  <TitlesOfParts>
    <vt:vector size="55" baseType="lpstr">
      <vt:lpstr>Arial</vt:lpstr>
      <vt:lpstr>宋体</vt:lpstr>
      <vt:lpstr>Wingdings</vt:lpstr>
      <vt:lpstr>微软雅黑</vt:lpstr>
      <vt:lpstr>Open Sans</vt:lpstr>
      <vt:lpstr>Roboto Condensed</vt:lpstr>
      <vt:lpstr>方正舒体</vt:lpstr>
      <vt:lpstr>华文细黑</vt:lpstr>
      <vt:lpstr>Lato Regular</vt:lpstr>
      <vt:lpstr>Calibri</vt:lpstr>
      <vt:lpstr>Source Sans Pro Light</vt:lpstr>
      <vt:lpstr>Calibri</vt:lpstr>
      <vt:lpstr>方正兰亭黑简体</vt:lpstr>
      <vt:lpstr>Impact</vt:lpstr>
      <vt:lpstr>Arial Unicode MS</vt:lpstr>
      <vt:lpstr>等线 Light</vt:lpstr>
      <vt:lpstr>Calibri Light</vt:lpstr>
      <vt:lpstr>等线</vt:lpstr>
      <vt:lpstr>Arial Narrow</vt:lpstr>
      <vt:lpstr>Agency FB</vt:lpstr>
      <vt:lpstr>方正姚体</vt:lpstr>
      <vt:lpstr>FontAwesome</vt:lpstr>
      <vt:lpstr>STIXGeneral-Bold</vt:lpstr>
      <vt:lpstr>Arial Black</vt:lpstr>
      <vt:lpstr>华文黑体</vt:lpstr>
      <vt:lpstr>Franklin Gothic Medium</vt:lpstr>
      <vt:lpstr>Roboto</vt:lpstr>
      <vt:lpstr>Segoe Print</vt:lpstr>
      <vt:lpstr>黑体</vt:lpstr>
      <vt:lpstr>更多模版：亮亮图文旗舰店https://liangliangtuwen.tmall.com​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cp:lastModifiedBy>拉普耶鲁</cp:lastModifiedBy>
  <cp:revision>3</cp:revision>
  <dcterms:created xsi:type="dcterms:W3CDTF">2017-06-23T02:08:00Z</dcterms:created>
  <dcterms:modified xsi:type="dcterms:W3CDTF">2018-11-17T01:28:53Z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2052-10.1.0.7669</vt:lpwstr>
  </property>
</Properties>
</file>